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xml" ContentType="application/inkml+xml"/>
  <Override PartName="/ppt/ink/ink2970.xml" ContentType="application/inkml+xml"/>
  <Override PartName="/ppt/ink/ink2971.xml" ContentType="application/inkml+xml"/>
  <Override PartName="/ppt/ink/ink2972.xml" ContentType="application/inkml+xml"/>
  <Override PartName="/ppt/ink/ink298.xml" ContentType="application/inkml+xml"/>
  <Override PartName="/ppt/ink/ink299.xml" ContentType="application/inkml+xml"/>
  <Override PartName="/ppt/ink/ink3.xml" ContentType="application/inkml+xml"/>
  <Override PartName="/ppt/ink/ink30.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91" r:id="rId3"/>
    <p:sldId id="292" r:id="rId4"/>
    <p:sldId id="293" r:id="rId5"/>
    <p:sldId id="345" r:id="rId6"/>
    <p:sldId id="294" r:id="rId7"/>
    <p:sldId id="295" r:id="rId8"/>
    <p:sldId id="296" r:id="rId9"/>
    <p:sldId id="297" r:id="rId10"/>
    <p:sldId id="298" r:id="rId11"/>
    <p:sldId id="299" r:id="rId12"/>
    <p:sldId id="300" r:id="rId13"/>
    <p:sldId id="301" r:id="rId14"/>
    <p:sldId id="321" r:id="rId15"/>
    <p:sldId id="346" r:id="rId16"/>
    <p:sldId id="303" r:id="rId17"/>
    <p:sldId id="304" r:id="rId18"/>
    <p:sldId id="305" r:id="rId19"/>
    <p:sldId id="347" r:id="rId20"/>
    <p:sldId id="320" r:id="rId21"/>
    <p:sldId id="306" r:id="rId22"/>
    <p:sldId id="325" r:id="rId23"/>
    <p:sldId id="324" r:id="rId24"/>
    <p:sldId id="309" r:id="rId25"/>
    <p:sldId id="310" r:id="rId26"/>
    <p:sldId id="326" r:id="rId27"/>
    <p:sldId id="329" r:id="rId28"/>
    <p:sldId id="328" r:id="rId29"/>
    <p:sldId id="327" r:id="rId30"/>
    <p:sldId id="330" r:id="rId31"/>
    <p:sldId id="380" r:id="rId32"/>
    <p:sldId id="331" r:id="rId33"/>
    <p:sldId id="332" r:id="rId34"/>
    <p:sldId id="333" r:id="rId35"/>
    <p:sldId id="334" r:id="rId36"/>
    <p:sldId id="335" r:id="rId37"/>
    <p:sldId id="336" r:id="rId38"/>
    <p:sldId id="348" r:id="rId39"/>
    <p:sldId id="381" r:id="rId40"/>
    <p:sldId id="383" r:id="rId41"/>
    <p:sldId id="384" r:id="rId42"/>
    <p:sldId id="382"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77" d="100"/>
          <a:sy n="77" d="100"/>
        </p:scale>
        <p:origin x="45" y="54"/>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notesMaster" Target="notesMasters/notesMaster1.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3986.000 9735.000 335</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19079.000 1141.000 371,'55.000'53.000'132,"-8.000"-1.000"-102,0.000 3.000-3,5.000-1.000-5,5.000 6.000 5,-6.000-7.000-14,0.000 1.000-9,-5.000 0.000-220,-26.000-3.000-190</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08"/>
    </inkml:context>
    <inkml:brush xml:id="br0">
      <inkml:brushProperty name="width" value="0.07302" units="cm"/>
      <inkml:brushProperty name="height" value="0.07302" units="cm"/>
      <inkml:brushProperty name="color" value="#f2395b"/>
    </inkml:brush>
  </inkml:definitions>
  <inkml:trace contextRef="#ctx0" brushRef="#br0">30200.000 11302.000,'0.000'-31.000,"0.000"47.000,0.000-1.000,8.000 17.000,0.000-1.000,23.000 16.000,0.000 0.000,-15.000-8.000,0.000 0.000,-1.000 16.000,1.000 0.000,-8.000-8.000,0.000 0.000,0.000-23.000,-1.000-1.000,-7.000-7.000,0.000 0.000,8.000-24.000,0.000 0.000,8.000-39.000,-1.000 0.000,1.000 8.000,0.000 0.000,-1.000-8.000,1.000-1.000,0.000 9.000,-1.000 0.000,-7.000 0.000,0.000 0.000,0.000 7.000,0.000 1.000,0.000 7.000,-1.000 1.000,1.000-24.000,0.000 0.000,-8.000 16.000,0.000-1.000,8.000 17.000,0.000-1.000,-8.000 8.000</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1"/>
    </inkml:context>
    <inkml:brush xml:id="br0">
      <inkml:brushProperty name="width" value="0.07302" units="cm"/>
      <inkml:brushProperty name="height" value="0.07302" units="cm"/>
      <inkml:brushProperty name="color" value="#00bff3"/>
    </inkml:brush>
  </inkml:definitions>
  <inkml:trace contextRef="#ctx0" brushRef="#br0">94331.000 10013.000,'0.000'-47.000,"32.000"39.000,-1.000 0.000,1.000 8.000,-1.000 0.000,-7.000 31.000,-1.000 1.000,-31.000 15.000,0.000 0.000,-31.000 7.000,0.000 1.000,7.000-8.000,1.000 0.000,8.000-23.000,-1.000-1.000,24.000-15.000,0.000 0.000,47.000-16.000,0.000 0.000,0.000-23.000,0.000-1.000,0.000 9.000,1.000-1.000,-17.000 1.000,0.000-1.000,-7.000-7.000,-1.000 0.000,-15.000-8.000,0.000 0.000,-8.000 23.000,0.000 0.000,-23.000 8.000,-1.000 1.000,-7.000 30.000,-1.000 1.000,9.000 7.000,-1.000 0.000,16.000 1.000,0.000-1.000,1.000 0.000,-1.000 0.000,23.000 1.000,1.000-1.000,31.000-7.000,0.000-1.000,0.000-15.000,1.000 0.000,-9.000-8.000,0.000 0.000,-23.000-8.000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1"/>
    </inkml:context>
    <inkml:brush xml:id="br0">
      <inkml:brushProperty name="width" value="0.07302" units="cm"/>
      <inkml:brushProperty name="height" value="0.07302" units="cm"/>
      <inkml:brushProperty name="color" value="#00bff3"/>
    </inkml:brush>
  </inkml:definitions>
  <inkml:trace contextRef="#ctx0" brushRef="#br0">95900.000 9179.000,'0.000'-16.000,"16.000"-16.000,-1.000 1.000,32.000 31.000,0.000 0.000,8.000 8.000,0.000 0.000,-23.000 7.000,-1.000 1.000,-15.000-8.000</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2"/>
    </inkml:context>
    <inkml:brush xml:id="br0">
      <inkml:brushProperty name="width" value="0.07302" units="cm"/>
      <inkml:brushProperty name="height" value="0.07302" units="cm"/>
      <inkml:brushProperty name="color" value="#00bff3"/>
    </inkml:brush>
  </inkml:definitions>
  <inkml:trace contextRef="#ctx0" brushRef="#br0">96650.000 9897.000,'94.000'-31.000,"-78.000"23.000,-1.000 0.000,64.000 8.000,-1.000 0.000,-31.000 16.000,0.000-1.000,-31.000 1.000,0.000 0.000,-16.000-8.000</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2"/>
    </inkml:context>
    <inkml:brush xml:id="br0">
      <inkml:brushProperty name="width" value="0.07302" units="cm"/>
      <inkml:brushProperty name="height" value="0.07302" units="cm"/>
      <inkml:brushProperty name="color" value="#00bff3"/>
    </inkml:brush>
  </inkml:definitions>
  <inkml:trace contextRef="#ctx0" brushRef="#br0">96681.000 10433.000,'-31.000'0.000,"31.000"8.000,0.000 0.000,8.000-8.000,0.000 0.000,47.000 0.000,0.000 0.000,31.000 0.000,0.000 0.000,-23.000-8.000,0.000 0.000,-40.000 8.000,1.000 0.000,-8.000-8.000</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2"/>
    </inkml:context>
    <inkml:brush xml:id="br0">
      <inkml:brushProperty name="width" value="0.07302" units="cm"/>
      <inkml:brushProperty name="height" value="0.07302" units="cm"/>
      <inkml:brushProperty name="color" value="#00bff3"/>
    </inkml:brush>
  </inkml:definitions>
  <inkml:trace contextRef="#ctx0" brushRef="#br0">98706.000 9281.000,'-47.000'-31.000,"39.000"31.000,0.000 0.000,8.000 31.000,0.000 1.000,-8.000 15.000,0.000 0.000,0.000 8.000,0.000-1.000,-7.000 1.000,-1.000 0.000,0.000-24.000,1.000 1.000,7.000-32.000,0.000 0.000,0.000-8.000</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2"/>
    </inkml:context>
    <inkml:brush xml:id="br0">
      <inkml:brushProperty name="width" value="0.07302" units="cm"/>
      <inkml:brushProperty name="height" value="0.07302" units="cm"/>
      <inkml:brushProperty name="color" value="#00bff3"/>
    </inkml:brush>
  </inkml:definitions>
  <inkml:trace contextRef="#ctx0" brushRef="#br0">98900.000 9762.000,'79.000'-48.000,"-48.000"41.000,0.000-1.000,-7.000 8.000,0.000 0.000,-9.000 0.000,1.000 0.000,-8.000 0.000,0.000 0.000,-8.000-8.000,0.000 0.000,-8.000 0.000</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3"/>
    </inkml:context>
    <inkml:brush xml:id="br0">
      <inkml:brushProperty name="width" value="0.07302" units="cm"/>
      <inkml:brushProperty name="height" value="0.07302" units="cm"/>
      <inkml:brushProperty name="color" value="#00bff3"/>
    </inkml:brush>
  </inkml:definitions>
  <inkml:trace contextRef="#ctx0" brushRef="#br0">99444.000 8663.000,'0.000'-16.000,"8.000"24.000,0.000 0.000,-8.000 62.000,0.000 1.000,-16.000 7.000,0.000 0.000,-15.000-7.000,0.000-1.000,23.000-46.000,0.000-1.000,16.000-23.000,0.000 0.000,62.000-39.000,1.000 0.000,-16.000 16.000,0.000-1.000,-32.000 24.000,1.000 0.000,-24.000 24.000,0.000-1.000,-32.000 24.000,1.000 0.000,15.000-16.000,1.000 1.000,15.000-24.000,0.000-1.000,39.000-30.000,0.000-1.000,16.000-15.000,0.000 0.000,-16.000-8.000,0.000 0.000,-7.000-16.000,-1.000 1.000,-23.000-1.000,0.000 0.000,-8.000 16.000,0.000 0.000,7.000 16.000,1.000 0.000,-8.000 23.000,0.000 0.000,8.000 8.000,0.000 0.000,0.000 39.000,0.000 0.000,-8.000 32.000,0.000-1.000,-8.000 17.000,0.000-1.000,-8.000 23.000,1.000 1.000,7.000 39.000,0.000 0.000,8.000-47.000,0.000-1.000,0.000-30.000,0.000 0.000,0.000-56.000,0.000 1.000,-8.000-8.000</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3"/>
    </inkml:context>
    <inkml:brush xml:id="br0">
      <inkml:brushProperty name="width" value="0.07302" units="cm"/>
      <inkml:brushProperty name="height" value="0.07302" units="cm"/>
      <inkml:brushProperty name="color" value="#00bff3"/>
    </inkml:brush>
  </inkml:definitions>
  <inkml:trace contextRef="#ctx0" brushRef="#br0">100700.000 8410.000,'0.000'-16.000,"0.000"-15.000,0.000-1.000,8.000 17.000,0.000-1.000,-8.000 32.000,0.000-1.000,-47.000 40.000,-1.000 0.000,-7.000 0.000,0.000 0.000,16.000-24.000,0.000 1.000,31.000-24.000</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3"/>
    </inkml:context>
    <inkml:brush xml:id="br0">
      <inkml:brushProperty name="width" value="0.07302" units="cm"/>
      <inkml:brushProperty name="height" value="0.07302" units="cm"/>
      <inkml:brushProperty name="color" value="#00bff3"/>
    </inkml:brush>
  </inkml:definitions>
  <inkml:trace contextRef="#ctx0" brushRef="#br0">101400.000 8600.000,'63.000'0.000,"-32.000"16.000,0.000-1.000,32.000 25.000,0.000-1.000,-16.000-16.000,0.000 1.000,-31.000-16.000</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4"/>
    </inkml:context>
    <inkml:brush xml:id="br0">
      <inkml:brushProperty name="width" value="0.07302" units="cm"/>
      <inkml:brushProperty name="height" value="0.07302" units="cm"/>
      <inkml:brushProperty name="color" value="#00bff3"/>
    </inkml:brush>
  </inkml:definitions>
  <inkml:trace contextRef="#ctx0" brushRef="#br0">101900.000 10113.000,'78.000'-16.000,"-15.000"0.000,0.000 1.000,-1.000 7.000,1.000 0.000,-31.000 8.000,-1.000 0.000,-23.000 8.000</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09"/>
    </inkml:context>
    <inkml:brush xml:id="br0">
      <inkml:brushProperty name="width" value="0.07302" units="cm"/>
      <inkml:brushProperty name="height" value="0.07302" units="cm"/>
      <inkml:brushProperty name="color" value="#f2395b"/>
    </inkml:brush>
  </inkml:definitions>
  <inkml:trace contextRef="#ctx0" brushRef="#br0">31701.000 10593.000,'16.000'0.000,"-9.000"-8.000,1.000 0.000,-8.000 1.000,0.000-1.000,8.000 0.000,0.000 0.000,-8.000-23.000,0.000-1.000,0.000 1.000,0.000 0.000,-8.000 7.000,0.000 1.000,-15.000 15.000,-1.000 0.000,1.000 32.000,-1.000-1.000,-7.000 24.000,-1.000 0.000,1.000 16.000,0.000-1.000,15.000-7.000,0.000 0.000,1.000 0.000,-1.000 0.000,16.000-24.000,0.000 0.000,8.000-23.000,0.000 0.000,15.000-24.000,1.000 1.000,15.000-32.000,0.000 0.000,0.000 0.000,1.000 0.000,-25.000 23.000,1.000 1.000,-16.000 15.000,0.000 0.000,0.000 16.000,0.000 0.000,0.000 15.000,0.000 1.000,0.000-1.000,0.000 1.000,8.000 7.000,0.000 0.000,7.000 1.000,1.000-1.000,8.000-23.000,-1.000 0.000,8.000-24.000,1.000 0.000,7.000-38.000,0.000-1.000,-15.000-16.000,-1.000 1.000,1.000 15.000,-1.000 0.000,-15.000 24.000,0.000-1.000,-8.000 25.000,0.000-1.000,0.000 16.000,0.000-1.000,-8.000 25.000,0.000-1.000,0.000 8.000,1.000 0.000,-9.000 8.000,0.000 0.000,8.000 0.000,1.000 0.000,7.000 0.000,0.000 0.000,0.000-23.000,0.000-1.000,23.000-15.000,1.000 0.000,15.000-24.000,0.000 1.000,0.000-32.000,0.000 0.000,9.000-24.000,-1.000 1.000,-8.000-32.000,0.000 0.000,-15.000-39.000,-1.000 0.000,-7.000 31.000,-1.000 1.000,-15.000 30.000,0.000 1.000,0.000 39.000,0.000 0.000,0.000 31.000,0.000 0.000,0.000 16.000,0.000 0.000,0.000 47.000,0.000-1.000,0.000 40.000,0.000 0.000,-15.000 55.000,-1.000 0.000,0.000-24.000,1.000 1.000,7.000-24.000,0.000-1.000,8.000-22.000,0.000-1.000,8.000-47.000,0.000 1.000,15.000-32.000,1.000 0.000,7.000-71.000,0.000 1.000,24.000-48.000,0.000 1.000,-8.000 7.000,0.000 0.000,-31.000 63.000,0.000 0.000,-8.000 40.000,-1.000-1.000,-22.000 63.000,-1.000-1.000,-7.000 9.000,-1.000 0.000,16.000-1.000,0.000 1.000,8.000-16.000,0.000 0.000,8.000-8.000,0.000 0.000,16.000-15.000,-1.000-1.000,1.000-23.000,-1.000 0.000,8.000-15.000,1.000-1.000,-1.000-23.000,1.000 0.000,-1.000 0.000,0.000-1.000,-15.000 1.000,0.000 0.000,-16.000-8.000,0.000 0.000,-8.000 16.000,0.000-1.000,-23.000-7.000,-1.000 0.000,1.000 8.000,0.000-1.000,-9.000 25.000,1.000-1.000,8.000 23.000,-1.000 1.000,9.000 70.000,-1.000 0.000,9.000-23.000,-1.000 0.000,8.000-32.000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4"/>
    </inkml:context>
    <inkml:brush xml:id="br0">
      <inkml:brushProperty name="width" value="0.07302" units="cm"/>
      <inkml:brushProperty name="height" value="0.07302" units="cm"/>
      <inkml:brushProperty name="color" value="#00bff3"/>
    </inkml:brush>
  </inkml:definitions>
  <inkml:trace contextRef="#ctx0" brushRef="#br0">102546.000 9466.000,'0.000'-16.000,"-8.000"32.000,0.000-1.000,8.000 40.000,0.000 0.000,-8.000 23.000,0.000 1.000,0.000-1.000,1.000 0.000,-1.000-46.000,0.000-1.000,0.000-15.000</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4"/>
    </inkml:context>
    <inkml:brush xml:id="br0">
      <inkml:brushProperty name="width" value="0.07302" units="cm"/>
      <inkml:brushProperty name="height" value="0.07302" units="cm"/>
      <inkml:brushProperty name="color" value="#00bff3"/>
    </inkml:brush>
  </inkml:definitions>
  <inkml:trace contextRef="#ctx0" brushRef="#br0">103022.000 9481.000,'16.000'0.000,"23.000"-15.000,1.000-1.000,-33.000 16.000,1.000 0.000,24.000 8.000,-1.000 0.000,-23.000 39.000,0.000 0.000,-48.000 8.000,1.000-1.000,-23.000 1.000,-1.000 0.000,8.000-8.000,0.000 0.000,32.000-15.000,-1.000-1.000,24.000-23.000,0.000 0.000,39.000-8.000,0.000 0.000,40.000-32.000,-1.000 1.000,-7.000 0.000,-1.000-1.000,-38.000 17.000,-1.000-1.000,-15.000 0.000</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5"/>
    </inkml:context>
    <inkml:brush xml:id="br0">
      <inkml:brushProperty name="width" value="0.07302" units="cm"/>
      <inkml:brushProperty name="height" value="0.07302" units="cm"/>
      <inkml:brushProperty name="color" value="#00bff3"/>
    </inkml:brush>
  </inkml:definitions>
  <inkml:trace contextRef="#ctx0" brushRef="#br0">104207.000 9997.000,'0.000'-16.000,"0.000"24.000,0.000 0.000,-32.000 55.000,1.000-1.000,0.000 1.000,-1.000 0.000,17.000-24.000,-1.000 0.000,24.000-15.000,0.000-1.000,31.000-23.000,0.000 0.000,8.000-31.000,0.000-1.000,-16.000-15.000,1.000 0.000,-24.000-15.000,0.000-1.000,-8.000 24.000,0.000 0.000,0.000 15.000,0.000 1.000,0.000 15.000,0.000 0.000,7.000 8.000,1.000 0.000,24.000 0.000,-1.000 0.000,-8.000 16.000,1.000-1.000,-16.000 17.000,0.000-1.000,-16.000 8.000,0.000 0.000,-8.000 1.000,1.000-1.000,7.000-8.000,0.000 0.000,0.000-15.000,0.000 0.000,8.000-8.000,0.000-1.000,8.000-7.000,0.000 0.000,23.000-23.000,1.000-1.000,-1.000-7.000,0.000 0.000,1.000-1.000,-1.000 1.000,-23.000 8.000,0.000-1.000,-16.000-7.000,0.000-1.000,0.000 17.000,0.000-1.000,-7.000 0.000,-1.000 1.000,24.000 30.000,0.000 1.000,-8.000 39.000,0.000 0.000,-8.000 47.000,0.000-1.000,8.000 25.000,0.000-1.000,-8.000-31.000,0.000 0.000,0.000-23.000,1.000-1.000,-1.000-54.000</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5"/>
    </inkml:context>
    <inkml:brush xml:id="br0">
      <inkml:brushProperty name="width" value="0.07302" units="cm"/>
      <inkml:brushProperty name="height" value="0.07302" units="cm"/>
      <inkml:brushProperty name="color" value="#00bff3"/>
    </inkml:brush>
  </inkml:definitions>
  <inkml:trace contextRef="#ctx0" brushRef="#br0">106300.000 8797.000,'16.000'-16.000,"7.000"1.000,1.000-1.000,7.000 16.000,1.000 0.000,46.000 23.000,1.000 1.000,-9.000-1.000,1.000 1.000,-63.000-16.000</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8"/>
    </inkml:context>
    <inkml:brush xml:id="br0">
      <inkml:brushProperty name="width" value="0.07302" units="cm"/>
      <inkml:brushProperty name="height" value="0.07302" units="cm"/>
      <inkml:brushProperty name="color" value="#00bff3"/>
    </inkml:brush>
  </inkml:definitions>
  <inkml:trace contextRef="#ctx0" brushRef="#br0">83390.000 10050.000,'0.000'16.000,"0.000"-9.000,0.000 1.000,0.000 8.000,0.000 0.000,8.000 23.000,0.000 0.000,-24.000 39.000,0.000 1.000,-15.000-1.000,-1.000 0.000,9.000-23.000,-1.000 0.000,9.000-32.000,-1.000 1.000,16.000-32.000,0.000 0.000,-8.000-8.000</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9"/>
    </inkml:context>
    <inkml:brush xml:id="br0">
      <inkml:brushProperty name="width" value="0.07302" units="cm"/>
      <inkml:brushProperty name="height" value="0.07302" units="cm"/>
      <inkml:brushProperty name="color" value="#00bff3"/>
    </inkml:brush>
  </inkml:definitions>
  <inkml:trace contextRef="#ctx0" brushRef="#br0">83828.000 9266.000,'0.000'-16.000,"8.000"16.000,0.000 0.000,0.000 0.000,0.000 0.000,8.000 8.000,-1.000 0.000,9.000-8.000,-1.000 0.000,-7.000 0.000,0.000 0.000,-9.000 0.000,1.000 0.000,0.000 7.000,0.000 1.000,-8.000 8.000,0.000 0.000,-8.000 15.000,0.000 0.000,8.000 8.000,0.000 1.000,0.000 7.000,0.000 0.000,0.000 0.000,0.000 0.000,8.000 7.000,0.000 1.000,-8.000 16.000,0.000-1.000,8.000 1.000,0.000-1.000,-8.000-23.000,0.000 0.000,0.000-16.000,0.000 1.000,0.000-9.000,0.000 1.000,-16.000-24.000,0.000 0.000,1.000-8.000,-1.000 0.000,-15.000-47.000,-1.000 0.000,1.000-46.000,-1.000-1.000,1.000 0.000,0.000 0.000,23.000 47.000,0.000 1.000,24.000 30.000,-1.000 1.000,32.000 7.000,1.000 0.000,-17.000 16.000,0.000 0.000,-23.000 32.000,0.000-1.000,-16.000 16.000,0.000 0.000,-31.000 8.000,0.000-1.000,0.000-14.000,-1.000-1.000,33.000-24.000,-1.000 1.000,23.000-16.000,1.000 0.000,47.000-39.000,0.000 0.000,-32.000 15.000,0.000 1.000,-15.000 7.000</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9"/>
    </inkml:context>
    <inkml:brush xml:id="br0">
      <inkml:brushProperty name="width" value="0.07302" units="cm"/>
      <inkml:brushProperty name="height" value="0.07302" units="cm"/>
      <inkml:brushProperty name="color" value="#00bff3"/>
    </inkml:brush>
  </inkml:definitions>
  <inkml:trace contextRef="#ctx0" brushRef="#br0">84747.000 10077.000,'-16.000'0.000,"1.000"0.000,-1.000 0.000,47.000-16.000,1.000 0.000,38.000 9.000,1.000-1.000,-8.000-8.000,-1.000 0.000,-30.000 16.000,-1.000 0.000,-23.000-7.000,0.000-1.000,-16.000 0.000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9"/>
    </inkml:context>
    <inkml:brush xml:id="br0">
      <inkml:brushProperty name="width" value="0.07302" units="cm"/>
      <inkml:brushProperty name="height" value="0.07302" units="cm"/>
      <inkml:brushProperty name="color" value="#00bff3"/>
    </inkml:brush>
  </inkml:definitions>
  <inkml:trace contextRef="#ctx0" brushRef="#br0">85426.000 9397.000,'-16.000'-16.000,"8.000"1.000,0.000-1.000,8.000 55.000,0.000 0.000,-8.000 32.000,1.000-1.000,-9.000 71.000,0.000 1.000,0.000 14.000,1.000 1.000,7.000-63.000,0.000 0.000,8.000-78.000</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0"/>
    </inkml:context>
    <inkml:brush xml:id="br0">
      <inkml:brushProperty name="width" value="0.07302" units="cm"/>
      <inkml:brushProperty name="height" value="0.07302" units="cm"/>
      <inkml:brushProperty name="color" value="#00bff3"/>
    </inkml:brush>
  </inkml:definitions>
  <inkml:trace contextRef="#ctx0" brushRef="#br0">85248.000 10281.000,'-16.000'0.000,"-15.000"16.000,0.000 0.000,-24.000 46.000,0.000 1.000,16.000 15.000,-1.000 0.000,25.000-31.000,-1.000 0.000,16.000-39.000,0.000 0.000,31.000-39.000,1.000-1.000,23.000-38.000,0.000 0.000,0.000-9.000,-1.000 1.000,-22.000 39.000,-1.000 0.000,-7.000 31.000,-1.000 0.000,1.000 24.000,-1.000-1.000,-23.000-7.000,0.000 0.000,16.000 23.000,0.000 1.000,-16.000 15.000,0.000 0.000,0.000-40.000,0.000 1.000,-8.000 63.000,0.000-1.000,-39.000 1.000,0.000-1.000,-8.000-31.000,0.000 0.000,24.000-31.000,-1.000 0.000,32.000-55.000,0.000 0.000,40.000-31.000,-1.000-1.000,0.000 33.000,0.000-1.000,-23.000 39.000,0.000 0.000,-16.000 0.000,0.000 0.000,0.000 24.000,0.000 0.000,-32.000 38.000,1.000 1.000,-16.000 8.000,0.000-1.000,15.000-15.000,1.000 0.000,23.000-31.000,0.000 0.000,8.000-24.000</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0"/>
    </inkml:context>
    <inkml:brush xml:id="br0">
      <inkml:brushProperty name="width" value="0.07302" units="cm"/>
      <inkml:brushProperty name="height" value="0.07302" units="cm"/>
      <inkml:brushProperty name="color" value="#00bff3"/>
    </inkml:brush>
  </inkml:definitions>
  <inkml:trace contextRef="#ctx0" brushRef="#br0">86150.000 11750.000,'47.000'0.000,"-16.000"16.000,1.000-1.000,-1.000 25.000,0.000-1.000,-15.000-8.000,0.000 1.000,-8.000-24.000</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13"/>
    </inkml:context>
    <inkml:brush xml:id="br0">
      <inkml:brushProperty name="width" value="0.07302" units="cm"/>
      <inkml:brushProperty name="height" value="0.07302" units="cm"/>
      <inkml:brushProperty name="color" value="#f2395b"/>
    </inkml:brush>
  </inkml:definitions>
  <inkml:trace contextRef="#ctx0" brushRef="#br0">33550.000 21054.000,'16.000'-32.000,"-16.000"25.000,0.000-1.000,8.000 0.000,-1.000 0.000,9.000 0.000,0.000 0.000,-8.000 1.000,-1.000-1.000,1.000 8.000,0.000 0.000,8.000 0.000,-1.000 0.000,9.000 0.000,-1.000 0.000,32.000 15.000,0.000 1.000,8.000-16.000,0.000 0.000,15.000 0.000,0.000 0.000,1.000-23.000,-1.000-1.000,9.000 8.000,-1.000 1.000,8.000 7.000,0.000 0.000,-16.000 16.000,1.000 0.000,-1.000 15.000,0.000 1.000,1.000-16.000,-1.000-1.000,9.000 1.000,-1.000 0.000,-16.000-16.000,1.000 0.000,-16.000 1.000,0.000-1.000,0.000 0.000,-1.000 0.000,1.000 8.000,0.000 0.000,-16.000 8.000,1.000 0.000,14.000-8.000,1.000 0.000,0.000-8.000,0.000 0.000,0.000 8.000,0.000 0.000,0.000-8.000,0.000 0.000,-8.000 1.000,0.000-1.000,0.000 8.000,0.000 0.000,0.000 0.000,0.000 0.000,0.000 0.000,0.000 0.000,-8.000-8.000,0.000 0.000,8.000 0.000,0.000 0.000,0.000 8.000,0.000 0.000,16.000-7.000,0.000-1.000,-8.000 8.000,0.000 0.000,-8.000 0.000,0.000 0.000,-8.000 0.000,0.000 0.000,0.000-8.000,1.000 0.000,-17.000 8.000,1.000 0.000,-9.000 0.000,1.000 0.000,-8.000 0.000,0.000 0.000,7.000 0.000,1.000 0.000,-16.000 8.000,0.000 0.000,8.000 0.000,0.000-1.000,-1.000 1.000,1.000 0.000,0.000 0.000,0.000 0.000,0.000-8.000,0.000 0.000,-16.000 0.000,0.000 0.000,0.000-16.000,0.000 0.000,0.000 9.000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1"/>
    </inkml:context>
    <inkml:brush xml:id="br0">
      <inkml:brushProperty name="width" value="0.07302" units="cm"/>
      <inkml:brushProperty name="height" value="0.07302" units="cm"/>
      <inkml:brushProperty name="color" value="#00bff3"/>
    </inkml:brush>
  </inkml:definitions>
  <inkml:trace contextRef="#ctx0" brushRef="#br0">81900.000 20622.000,'110.000'-109.000,"-48.000"93.000,1.000 0.000,16.000 1.000,-1.000-1.000,-55.000 24.000,1.000 0.000,-40.000 31.000,1.000 0.000,-32.000 0.000,0.000 0.000,23.000-7.000,1.000-1.000,15.000-23.000,0.000 0.000,47.000-8.000,0.000 0.000,8.000 8.000,0.000-1.000,-31.000 17.000,0.000-1.000,-16.000 17.000,0.000-1.000,-40.000 8.000,1.000 0.000,0.000-24.000,0.000 1.000,8.000-16.000,-1.000-1.000,17.000-54.000,-1.000 0.000,8.000-23.000,0.000-1.000,8.000 24.000,0.000 0.000,-8.000 32.000,0.000-1.000,8.000 32.000,0.000-1.000,0.000 56.000,0.000-1.000,-7.000 56.000,-1.000-1.000,-8.000 40.000,0.000-1.000,-31.000 32.000,0.000 0.000,32.000-71.000,-1.000 0.000,16.000-109.000,0.000 0.000,8.000-16.000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1"/>
    </inkml:context>
    <inkml:brush xml:id="br0">
      <inkml:brushProperty name="width" value="0.07302" units="cm"/>
      <inkml:brushProperty name="height" value="0.07302" units="cm"/>
      <inkml:brushProperty name="color" value="#00bff3"/>
    </inkml:brush>
  </inkml:definitions>
  <inkml:trace contextRef="#ctx0" brushRef="#br0">83876.000 20797.000,'-32.000'-47.000,"16.000"63.000,1.000-1.000,7.000 32.000,0.000 0.000,0.000 8.000,0.000 0.000,8.000 55.000,0.000 0.000,8.000-40.000,0.000 1.000,8.000-48.000,-1.000 1.000,25.000-32.000,-1.000 0.000,16.000-78.000,0.000 0.000,-16.000-16.000,0.000 0.000,-31.000 23.000,0.000 1.000,-32.000 39.000,1.000 0.000,-8.000 31.000,-1.000 0.000,-15.000 16.000,0.000 0.000,8.000 39.000,-1.000 0.000,17.000 15.000,-1.000 1.000,9.000-8.000,-1.000 0.000,32.000-32.000,-1.000 1.000,64.000-32.000,-1.000 0.000,17.000-23.000,-1.000 0.000,-24.000 23.000,1.000 0.000,-48.000 0.000,1.000 0.000,-8.000 0.000</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2"/>
    </inkml:context>
    <inkml:brush xml:id="br0">
      <inkml:brushProperty name="width" value="0.07302" units="cm"/>
      <inkml:brushProperty name="height" value="0.07302" units="cm"/>
      <inkml:brushProperty name="color" value="#00bff3"/>
    </inkml:brush>
  </inkml:definitions>
  <inkml:trace contextRef="#ctx0" brushRef="#br0">85413.000 20946.000,'-16.000'0.000,"-7.000"8.000,-1.000 0.000,40.000-8.000,-1.000 0.000,40.000 0.000,0.000 0.000,31.000-16.000,0.000 0.000,-15.000 0.000,0.000 1.000,-56.000 7.000,1.000 0.000,-8.000 0.000</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2"/>
    </inkml:context>
    <inkml:brush xml:id="br0">
      <inkml:brushProperty name="width" value="0.07302" units="cm"/>
      <inkml:brushProperty name="height" value="0.07302" units="cm"/>
      <inkml:brushProperty name="color" value="#00bff3"/>
    </inkml:brush>
  </inkml:definitions>
  <inkml:trace contextRef="#ctx0" brushRef="#br0">86026.000 20178.000,'-32.000'-47.000,"24.000"32.000,1.000-1.000,-1.000 32.000,0.000-1.000,8.000 48.000,0.000 0.000,-8.000 39.000,0.000-1.000,8.000 88.000,0.000-1.000,-16.000-16.000,1.000 0.000,7.000-85.000,0.000-1.000,8.000-78.000</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2"/>
    </inkml:context>
    <inkml:brush xml:id="br0">
      <inkml:brushProperty name="width" value="0.07302" units="cm"/>
      <inkml:brushProperty name="height" value="0.07302" units="cm"/>
      <inkml:brushProperty name="color" value="#00bff3"/>
    </inkml:brush>
  </inkml:definitions>
  <inkml:trace contextRef="#ctx0" brushRef="#br0">85505.000 21328.000,'-16.000'0.000,"-39.000"47.000,0.000 0.000,0.000 47.000,1.000 0.000,-17.000-16.000,0.000 1.000,32.000-24.000,0.000-1.000,39.000-46.000,0.000 0.000,39.000-24.000,0.000 1.000,48.000-64.000,-1.000 1.000,0.000-24.000,0.000 1.000,-31.000 22.000,0.000 1.000,-23.000 39.000,-1.000 0.000,0.000 31.000,1.000 0.000,-17.000 24.000,1.000-1.000,-8.000 64.000,0.000-1.000,-24.000 32.000,0.000-1.000,-39.000-7.000,1.000 0.000,-9.000-47.000,0.000-1.000,16.000-38.000,0.000 0.000,39.000-63.000,0.000 0.000,48.000-63.000,-1.000 0.000,8.000 17.000,0.000-1.000,-8.000 47.000,0.000 0.000,-23.000 39.000,0.000 0.000,-16.000 39.000,0.000 1.000,-47.000 30.000,0.000 1.000,-8.000 15.000,0.000 0.000,-16.000-15.000,1.000 0.000,23.000-24.000,0.000 0.000,39.000-31.000,0.000 0.000,8.000-16.000</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2"/>
    </inkml:context>
    <inkml:brush xml:id="br0">
      <inkml:brushProperty name="width" value="0.07302" units="cm"/>
      <inkml:brushProperty name="height" value="0.07302" units="cm"/>
      <inkml:brushProperty name="color" value="#00bff3"/>
    </inkml:brush>
  </inkml:definitions>
  <inkml:trace contextRef="#ctx0" brushRef="#br0">86250.000 23050.000,'16.000'0.000,"-8.000"0.000,-1.000 0.000,17.000 16.000,-1.000-1.000,9.000 9.000,-1.000-1.000,8.000 1.000,0.000-1.000,-23.000-7.000,0.000 0.000,-8.000-8.000</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3"/>
    </inkml:context>
    <inkml:brush xml:id="br0">
      <inkml:brushProperty name="width" value="0.07302" units="cm"/>
      <inkml:brushProperty name="height" value="0.07302" units="cm"/>
      <inkml:brushProperty name="color" value="#00bff3"/>
    </inkml:brush>
  </inkml:definitions>
  <inkml:trace contextRef="#ctx0" brushRef="#br0">88700.000 21831.000,'0.000'-15.000,"16.000"7.000,-1.000 0.000,1.000 24.000,0.000-1.000,7.000 32.000,1.000 0.000,-24.000 0.000,0.000 0.000,-8.000-23.000,0.000-1.000,0.000-7.000</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3"/>
    </inkml:context>
    <inkml:brush xml:id="br0">
      <inkml:brushProperty name="width" value="0.07302" units="cm"/>
      <inkml:brushProperty name="height" value="0.07302" units="cm"/>
      <inkml:brushProperty name="color" value="#00bff3"/>
    </inkml:brush>
  </inkml:definitions>
  <inkml:trace contextRef="#ctx0" brushRef="#br0">88231.000 23050.000,'-31.000'0.000,"55.000"8.000,-1.000 0.000,16.000 8.000,0.000-1.000,-23.000 1.000,0.000 0.000,-16.000-8.000</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7"/>
    </inkml:context>
    <inkml:brush xml:id="br0">
      <inkml:brushProperty name="width" value="0.07302" units="cm"/>
      <inkml:brushProperty name="height" value="0.07302" units="cm"/>
      <inkml:brushProperty name="color" value="#00bff3"/>
    </inkml:brush>
  </inkml:definitions>
  <inkml:trace contextRef="#ctx0" brushRef="#br0">91039.000 21016.000,'-16.000'-16.000,"8.000"55.000,0.000 0.000,-15.000 47.000,-1.000 1.000,0.000 38.000,1.000 0.000,-1.000-47.000,1.000 1.000,15.000-56.000,0.000 1.000,16.000-48.000,0.000 1.000,23.000-63.000,1.000-1.000,-25.000 56.000</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7"/>
    </inkml:context>
    <inkml:brush xml:id="br0">
      <inkml:brushProperty name="width" value="0.07302" units="cm"/>
      <inkml:brushProperty name="height" value="0.07302" units="cm"/>
      <inkml:brushProperty name="color" value="#00bff3"/>
    </inkml:brush>
  </inkml:definitions>
  <inkml:trace contextRef="#ctx0" brushRef="#br0">91450.000 21078.000,'16.000'-31.000,"-8.000"31.000,-1.000 0.000,1.000 8.000,0.000 0.000,8.000 23.000,-1.000 0.000,1.000 40.000,0.000 0.000,-16.000 7.000,0.000 0.000,0.000-23.000,0.000 0.000,0.000-47.000,0.000 0.000,8.000-40.000,-1.000 1.000,25.000-47.000,-1.000-1.000,0.000-15.000,1.000 0.000,-9.000 47.000,1.000 0.000,-1.000 24.000,1.000-1.000,-24.000 32.000,0.000 0.000,0.000 0.000,0.000-1.000,-8.000 1.000</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17"/>
    </inkml:context>
    <inkml:brush xml:id="br0">
      <inkml:brushProperty name="width" value="0.07302" units="cm"/>
      <inkml:brushProperty name="height" value="0.07302" units="cm"/>
      <inkml:brushProperty name="color" value="#f2395b"/>
    </inkml:brush>
  </inkml:definitions>
  <inkml:trace contextRef="#ctx0" brushRef="#br0">33838.000 21104.000,'-16.000'16.000,"-23.000"-16.000,0.000 0.000,23.000-8.000,1.000 0.000,7.000 0.000,0.000 0.000,-8.000-15.000,1.000-1.000,15.000 9.000,0.000-1.000,-8.000 8.000,0.000 0.000,24.000-8.000,-1.000 1.000,9.000 7.000,-1.000 0.000,1.000 8.000,-1.000 0.000,1.000 0.000,-1.000 0.000,9.000 0.000,-1.000 0.000,-15.000 0.000,0.000 0.000,7.000 0.000,1.000 0.000,15.000 8.000,0.000 0.000,0.000 0.000,0.000-1.000,1.000-7.000,-1.000 0.000,0.000 0.000,0.000 0.000,0.000 0.000,1.000 0.000,30.000-7.000,1.000-1.000,31.000-16.000,0.000 1.000,-8.000 15.000,0.000 0.000,-8.000 16.000,0.000 0.000,0.000 15.000,1.000 1.000,7.000-1.000,0.000 1.000,-8.000-8.000,0.000-1.000,-7.000-15.000,-1.000 0.000,-23.000 0.000,0.000 0.000,-8.000-8.000,0.000 1.000,-16.000 7.000,1.000 0.000,15.000 0.000,0.000 0.000,0.000-8.000,0.000 0.000,8.000 8.000,0.000 0.000,-8.000 0.000,0.000 0.000,0.000 0.000,0.000 0.000,8.000 0.000,0.000 0.000,-1.000 0.000,1.000 0.000,0.000 0.000,0.000 0.000,8.000 0.000,0.000 0.000,-1.000 0.000,1.000 0.000,-8.000 0.000,0.000 0.000,-8.000 16.000,0.000-1.000,-8.000-7.000,0.000 0.000,0.000-8.000,1.000 0.000,-1.000 0.000,0.000 0.000,-8.000-8.000,1.000 0.000,7.000 0.000,0.000 1.000,-8.000-1.000,1.000 0.000,-1.000 8.000,1.000 0.000,7.000 8.000,0.000 0.000,0.000-8.000,0.000 0.000,-7.000 0.000,-1.000 0.000,-7.000 0.000,-1.000 0.000,-7.000 0.000,-1.000 0.000,9.000 7.000,0.000 1.000,-9.000-8.000,1.000 0.000,7.000 8.000,1.000 0.000,-8.000 0.000,-1.000 0.000,1.000-8.000,0.000 0.000,-9.000 0.000,1.000 0.000,0.000 7.000,0.000 1.000,0.000-8.000,0.000 0.000,-8.000 8.000,0.000 0.000,-8.000-8.000,0.000 0.000,0.000 0.000,0.000 0.000,0.000-16.000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7"/>
    </inkml:context>
    <inkml:brush xml:id="br0">
      <inkml:brushProperty name="width" value="0.07302" units="cm"/>
      <inkml:brushProperty name="height" value="0.07302" units="cm"/>
      <inkml:brushProperty name="color" value="#00bff3"/>
    </inkml:brush>
  </inkml:definitions>
  <inkml:trace contextRef="#ctx0" brushRef="#br0">92750.000 21800.000,'0.000'16.000,"0.000"-1.000,0.000 1.000,0.000 23.000,0.000 0.000,0.000 8.000,0.000 1.000,0.000 14.000,0.000 1.000,0.000-32.000,0.000 1.000,8.000-48.000,0.000 0.000,-8.000 1.000</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8"/>
    </inkml:context>
    <inkml:brush xml:id="br0">
      <inkml:brushProperty name="width" value="0.07302" units="cm"/>
      <inkml:brushProperty name="height" value="0.07302" units="cm"/>
      <inkml:brushProperty name="color" value="#00bff3"/>
    </inkml:brush>
  </inkml:definitions>
  <inkml:trace contextRef="#ctx0" brushRef="#br0">93200.000 20950.000,'16.000'0.000,"-8.000"8.000,-1.000 0.000,1.000 15.000,0.000 1.000,0.000 7.000,0.000 0.000,-8.000-23.000,0.000 0.000,8.000 0.000</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9"/>
    </inkml:context>
    <inkml:brush xml:id="br0">
      <inkml:brushProperty name="width" value="0.07302" units="cm"/>
      <inkml:brushProperty name="height" value="0.07302" units="cm"/>
      <inkml:brushProperty name="color" value="#00bff3"/>
    </inkml:brush>
  </inkml:definitions>
  <inkml:trace contextRef="#ctx0" brushRef="#br0">93389.000 21266.000,'-16.000'-16.000,"0.000"40.000,1.000-1.000,-17.000 24.000,1.000 0.000,7.000 31.000,0.000 1.000,9.000-1.000,-1.000 0.000,24.000-31.000,0.000 0.000,31.000-31.000,0.000 0.000,1.000-40.000,-1.000 1.000,-23.000-1.000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29"/>
    </inkml:context>
    <inkml:brush xml:id="br0">
      <inkml:brushProperty name="width" value="0.07302" units="cm"/>
      <inkml:brushProperty name="height" value="0.07302" units="cm"/>
      <inkml:brushProperty name="color" value="#00bff3"/>
    </inkml:brush>
  </inkml:definitions>
  <inkml:trace contextRef="#ctx0" brushRef="#br0">94229.000 21816.000,'0.000'-16.000,"0.000"24.000,0.000 0.000,-16.000 39.000,0.000 0.000,0.000 0.000,1.000 0.000,7.000-8.000,0.000 0.000,8.000-8.000,0.000 1.000,16.000-24.000,-1.000-1.000,17.000-7.000,-1.000 0.000,8.000-39.000,1.000 0.000,-25.000-16.000,1.000 0.000,-16.000 8.000,0.000 0.000,0.000 24.000,0.000-1.000,0.000 17.000,0.000-1.000,16.000 8.000,0.000 0.000,-1.000 0.000,1.000 0.000,-8.000 23.000,0.000 1.000,-8.000 15.000,0.000 0.000,-8.000-8.000,0.000 1.000,0.000-24.000,0.000-1.000,40.000-14.000,-1.000-1.000,0.000-16.000,1.000 1.000,-9.000 15.000,1.000 0.000,-16.000 8.000,0.000 0.000,-8.000-8.000,0.000 0.000,-8.000 1.000,0.000-1.000,8.000-8.000,0.000 0.000,0.000 1.000,0.000-1.000,0.000 8.000,0.000 0.000,8.000 24.000,0.000 0.000,-8.000 23.000,0.000 0.000,-8.000 32.000,0.000-1.000,8.000-7.000,0.000-1.000,-8.000-7.000,0.000 0.000,0.000-16.000,1.000 1.000,7.000-25.000,0.000 1.000,-8.000-8.000</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30"/>
    </inkml:context>
    <inkml:brush xml:id="br0">
      <inkml:brushProperty name="width" value="0.07302" units="cm"/>
      <inkml:brushProperty name="height" value="0.07302" units="cm"/>
      <inkml:brushProperty name="color" value="#00bff3"/>
    </inkml:brush>
  </inkml:definitions>
  <inkml:trace contextRef="#ctx0" brushRef="#br0">95763.000 20981.000,'16.000'-15.000,"-9.000"15.000,1.000 0.000,-8.000-8.000,0.000 0.000,16.000 8.000,0.000 0.000,7.000 16.000,1.000-1.000,7.000 9.000,0.000-1.000,1.000 9.000,-1.000-1.000,-15.000 16.000,0.000 0.000,-16.000 24.000,0.000-1.000,-40.000 16.000,1.000 1.000,-39.000-9.000,-1.000 0.000,40.000-46.000,0.000-1.000,23.000-15.000</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2"/>
    </inkml:context>
    <inkml:brush xml:id="br0">
      <inkml:brushProperty name="width" value="0.07302" units="cm"/>
      <inkml:brushProperty name="height" value="0.07302" units="cm"/>
      <inkml:brushProperty name="color" value="#00bff3"/>
    </inkml:brush>
  </inkml:definitions>
  <inkml:trace contextRef="#ctx0" brushRef="#br0">97016.000 23097.000,'0.000'-31.000,"8.000"31.000,-1.000 0.000,17.000-8.000,-1.000 0.000,1.000 24.000,-1.000-1.000,-15.000 9.000,0.000-1.000,-31.000 9.000,-1.000-1.000,-7.000-7.000,-1.000-1.000,17.000-7.000,-1.000 0.000,47.000-16.000,1.000 0.000,15.000-16.000,0.000 0.000,-24.000 8.000,1.000 1.000,-16.000-9.000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3"/>
    </inkml:context>
    <inkml:brush xml:id="br0">
      <inkml:brushProperty name="width" value="0.07302" units="cm"/>
      <inkml:brushProperty name="height" value="0.07302" units="cm"/>
      <inkml:brushProperty name="color" value="#00bff3"/>
    </inkml:brush>
  </inkml:definitions>
  <inkml:trace contextRef="#ctx0" brushRef="#br0">98200.000 21816.000,'31.000'0.000,"9.000"-8.000,-1.000 0.000,-8.000 8.000,1.000 0.000,-17.000 0.000,1.000 0.000,0.000 0.000</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3"/>
    </inkml:context>
    <inkml:brush xml:id="br0">
      <inkml:brushProperty name="width" value="0.07302" units="cm"/>
      <inkml:brushProperty name="height" value="0.07302" units="cm"/>
      <inkml:brushProperty name="color" value="#00bff3"/>
    </inkml:brush>
  </inkml:definitions>
  <inkml:trace contextRef="#ctx0" brushRef="#br0">99731.000 21282.000,'-15.000'0.000,"7.000"0.000,0.000 0.000,16.000 0.000,0.000 0.000,23.000-8.000,0.000 0.000,16.000-15.000,1.000-1.000,-1.000 1.000,0.000-1.000,-16.000-7.000,0.000 0.000,-15.000 7.000,0.000 1.000,-16.000 7.000,0.000 0.000,-24.000 1.000,1.000-1.000,-9.000 16.000,1.000 0.000,-16.000 24.000,0.000-1.000,0.000 24.000,0.000 0.000,23.000 8.000,1.000 0.000,15.000-8.000,0.000 0.000,16.000-16.000,0.000 0.000,39.000-15.000,0.000 0.000,8.000-16.000,0.000 0.000,-8.000 0.000,0.000 0.000,-32.000-8.000,1.000 0.000,-8.000 0.000</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4"/>
    </inkml:context>
    <inkml:brush xml:id="br0">
      <inkml:brushProperty name="width" value="0.07302" units="cm"/>
      <inkml:brushProperty name="height" value="0.07302" units="cm"/>
      <inkml:brushProperty name="color" value="#00bff3"/>
    </inkml:brush>
  </inkml:definitions>
  <inkml:trace contextRef="#ctx0" brushRef="#br0">101600.000 20063.000,'0.000'-16.000,"0.000"8.000,0.000 0.000,0.000 1.000,0.000-1.000,31.000 0.000,1.000 0.000,30.000 8.000,1.000 0.000,15.000 16.000,1.000-1.000,-64.000-15.000,1.000 0.000,0.000 8.000</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7"/>
    </inkml:context>
    <inkml:brush xml:id="br0">
      <inkml:brushProperty name="width" value="0.07302" units="cm"/>
      <inkml:brushProperty name="height" value="0.07302" units="cm"/>
      <inkml:brushProperty name="color" value="#00bff3"/>
    </inkml:brush>
  </inkml:definitions>
  <inkml:trace contextRef="#ctx0" brushRef="#br0">88350.000 27113.000,'0.000'-47.000,"39.000"47.000,0.000 0.000,71.000-8.000,0.000 0.000,-16.000 8.000,0.000 0.000,-31.000 16.000,-1.000-1.000,-30.000-15.000,-1.000 0.000,-23.000 0.000,0.000 0.000,-8.000 8.000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43"/>
    </inkml:context>
    <inkml:brush xml:id="br0">
      <inkml:brushProperty name="width" value="0.07302" units="cm"/>
      <inkml:brushProperty name="height" value="0.07302" units="cm"/>
      <inkml:brushProperty name="color" value="#f2395b"/>
    </inkml:brush>
  </inkml:definitions>
  <inkml:trace contextRef="#ctx0" brushRef="#br0">80881.000 18894.000,'-31.000'-31.000,"39.000"23.000,0.000 0.000,0.000 0.000,-1.000 0.000,9.000 0.000,0.000 1.000,-1.000-1.000,1.000 0.000,-8.000 8.000,0.000 0.000,0.000 0.000,-1.000 0.000,9.000 8.000,0.000 0.000,-1.000-1.000,1.000 1.000,16.000-8.000,-1.000 0.000,0.000 8.000,1.000 0.000,22.000 0.000,1.000 0.000,8.000 7.000,0.000 1.000,0.000-8.000,-1.000-1.000,1.000-7.000,0.000 0.000,-24.000 0.000,0.000 0.000,-8.000 0.000,1.000 0.000,-9.000 0.000,1.000 0.000,-8.000 0.000,-1.000 0.000,1.000 8.000,0.000 0.000,-9.000-8.000,1.000 0.000,8.000 8.000,0.000 0.000,-1.000-8.000,1.000 0.000,-8.000 0.000,0.000 0.000,-1.000-8.000,1.000 0.000,0.000 8.000,0.000 0.000,0.000 0.000,0.000 0.000,-8.000-8.000,0.000 0.000,-8.000 8.000,0.000 0.000,8.000 8.000,0.000 0.000,-8.000-8.000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7"/>
    </inkml:context>
    <inkml:brush xml:id="br0">
      <inkml:brushProperty name="width" value="0.07302" units="cm"/>
      <inkml:brushProperty name="height" value="0.07302" units="cm"/>
      <inkml:brushProperty name="color" value="#00bff3"/>
    </inkml:brush>
  </inkml:definitions>
  <inkml:trace contextRef="#ctx0" brushRef="#br0">89479.000 26466.000,'-16.000'0.000,"8.000"-8.000,0.000 0.000,8.000 32.000,0.000-1.000,8.000 48.000,0.000-1.000,-24.000 40.000,0.000-1.000,1.000-7.000,-1.000 0.000,16.000-31.000,0.000-1.000,0.000-62.000,0.000 0.000,0.000 0.000</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8"/>
    </inkml:context>
    <inkml:brush xml:id="br0">
      <inkml:brushProperty name="width" value="0.07302" units="cm"/>
      <inkml:brushProperty name="height" value="0.07302" units="cm"/>
      <inkml:brushProperty name="color" value="#00bff3"/>
    </inkml:brush>
  </inkml:definitions>
  <inkml:trace contextRef="#ctx0" brushRef="#br0">91238.000 26794.000,'-31.000'0.000,"23.000"0.000,0.000 0.000,-23.000 24.000,-1.000-1.000,17.000 24.000,-1.000 0.000,0.000 24.000,1.000-1.000,7.000-31.000,0.000 1.000,16.000-25.000,0.000 1.000,23.000-32.000,0.000 1.000,17.000-40.000,-1.000 0.000,-8.000 0.000,0.000 0.000,-23.000 16.000,-1.000 0.000,-15.000 15.000,0.000 1.000,-7.000-1.000,-1.000 1.000,0.000 15.000,0.000 0.000,8.000 0.000,0.000 0.000,24.000 1.000,-1.000-1.000,-7.000 16.000,0.000-1.000,7.000 17.000,1.000-1.000,-17.000 17.000,1.000-1.000,-8.000 16.000,0.000 0.000,-8.000 7.000,1.000 1.000,-9.000-32.000,0.000 1.000,1.000-32.000,-1.000 0.000,16.000-8.000,0.000 0.000,16.000-23.000,-1.000-1.000,32.000 1.000,0.000 0.000,0.000 15.000,1.000 0.000,-25.000 16.000,1.000 0.000,-17.000 0.000,1.000 0.000,0.000-8.000,0.000 1.000,-16.000-25.000,0.000 1.000,0.000-16.000,1.000 0.000,14.000 15.000,1.000 1.000,8.000 8.000,0.000-1.000,-16.000 40.000,0.000-1.000,0.000 48.000,0.000 0.000,-8.000 31.000,0.000 0.000,0.000 0.000,0.000 0.000,8.000-8.000,0.000 0.000,-8.000-46.000,1.000-1.000,7.000-31.000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8"/>
    </inkml:context>
    <inkml:brush xml:id="br0">
      <inkml:brushProperty name="width" value="0.07302" units="cm"/>
      <inkml:brushProperty name="height" value="0.07302" units="cm"/>
      <inkml:brushProperty name="color" value="#00bff3"/>
    </inkml:brush>
  </inkml:definitions>
  <inkml:trace contextRef="#ctx0" brushRef="#br0">93700.000 26041.000,'0.000'-32.000,"8.000"-14.000,0.000-1.000,31.000 39.000,0.000 0.000,16.000 16.000,0.000 0.000,-15.000 15.000,-1.000 1.000,-31.000-17.000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8"/>
    </inkml:context>
    <inkml:brush xml:id="br0">
      <inkml:brushProperty name="width" value="0.07302" units="cm"/>
      <inkml:brushProperty name="height" value="0.07302" units="cm"/>
      <inkml:brushProperty name="color" value="#00bff3"/>
    </inkml:brush>
  </inkml:definitions>
  <inkml:trace contextRef="#ctx0" brushRef="#br0">94400.000 27081.000,'31.000'0.000,"9.000"-7.000,-1.000-1.000,8.000 8.000,0.000 0.000,16.000-8.000,0.000 0.000,-40.000 32.000,1.000-1.000,-24.000 24.000,0.000 0.000,-16.000-31.000</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9"/>
    </inkml:context>
    <inkml:brush xml:id="br0">
      <inkml:brushProperty name="width" value="0.07302" units="cm"/>
      <inkml:brushProperty name="height" value="0.07302" units="cm"/>
      <inkml:brushProperty name="color" value="#00bff3"/>
    </inkml:brush>
  </inkml:definitions>
  <inkml:trace contextRef="#ctx0" brushRef="#br0">93931.000 28266.000,'-15.000'0.000,"7.000"0.000,0.000 0.000,24.000 0.000,-1.000 0.000,40.000-8.000,0.000 0.000,8.000 8.000,-1.000 0.000,-7.000 16.000,0.000-1.000,-47.000-7.000,0.000 0.000,0.000 0.000</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9"/>
    </inkml:context>
    <inkml:brush xml:id="br0">
      <inkml:brushProperty name="width" value="0.07302" units="cm"/>
      <inkml:brushProperty name="height" value="0.07302" units="cm"/>
      <inkml:brushProperty name="color" value="#00bff3"/>
    </inkml:brush>
  </inkml:definitions>
  <inkml:trace contextRef="#ctx0" brushRef="#br0">96054.000 26897.000,'-16.000'-16.000,"16.000"9.000,0.000-1.000,0.000 0.000,0.000 0.000,8.000 32.000,0.000-1.000,-16.000 24.000,0.000 0.000,-23.000 39.000,-1.000 1.000,9.000-9.000,-1.000 0.000,-7.000-15.000,0.000 0.000,23.000-40.000,0.000 1.000,16.000-40.000</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9"/>
    </inkml:context>
    <inkml:brush xml:id="br0">
      <inkml:brushProperty name="width" value="0.07302" units="cm"/>
      <inkml:brushProperty name="height" value="0.07302" units="cm"/>
      <inkml:brushProperty name="color" value="#00bff3"/>
    </inkml:brush>
  </inkml:definitions>
  <inkml:trace contextRef="#ctx0" brushRef="#br0">96500.000 27213.000,'0.000'-16.000,"8.000"0.000,0.000 1.000,0.000 7.000,-1.000 0.000,9.000 8.000,0.000 0.000,0.000 39.000,-1.000 0.000,-7.000 24.000,0.000 0.000,-16.000 7.000,0.000 1.000,0.000-24.000,1.000 0.000,7.000-39.000,0.000 0.000,23.000-40.000,1.000 1.000,15.000-40.000,0.000 1.000,0.000-9.000,1.000 1.000,-17.000 39.000,1.000 0.000,-16.000 31.000</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49"/>
    </inkml:context>
    <inkml:brush xml:id="br0">
      <inkml:brushProperty name="width" value="0.07302" units="cm"/>
      <inkml:brushProperty name="height" value="0.07302" units="cm"/>
      <inkml:brushProperty name="color" value="#00bff3"/>
    </inkml:brush>
  </inkml:definitions>
  <inkml:trace contextRef="#ctx0" brushRef="#br0">97630.000 27400.000,'0.000'16.000,"-8.000"-1.000,0.000 1.000,8.000 15.000,0.000 1.000,0.000 15.000,0.000 0.000,-8.000 0.000,0.000 0.000,1.000-8.000,-1.000 0.000,8.000-23.000,0.000 0.000,-8.000-24.000</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0"/>
    </inkml:context>
    <inkml:brush xml:id="br0">
      <inkml:brushProperty name="width" value="0.07302" units="cm"/>
      <inkml:brushProperty name="height" value="0.07302" units="cm"/>
      <inkml:brushProperty name="color" value="#00bff3"/>
    </inkml:brush>
  </inkml:definitions>
  <inkml:trace contextRef="#ctx0" brushRef="#br0">97900.000 26231.000,'0.000'-31.000,"8.000"39.000,0.000 0.000,8.000 31.000,-1.000 0.000,1.000 16.000,0.000-1.000,-16.000-46.000,0.000 0.000,8.000 8.000</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1"/>
    </inkml:context>
    <inkml:brush xml:id="br0">
      <inkml:brushProperty name="width" value="0.07302" units="cm"/>
      <inkml:brushProperty name="height" value="0.07302" units="cm"/>
      <inkml:brushProperty name="color" value="#00bff3"/>
    </inkml:brush>
  </inkml:definitions>
  <inkml:trace contextRef="#ctx0" brushRef="#br0">98741.000 27078.000,'-16.000'0.000,"1.000"-8.000,-1.000 1.000,16.000 14.000,0.000 1.000,-8.000 31.000,0.000 1.000,-15.000 14.000,-1.000 1.000,9.000 0.000,-1.000 0.000,16.000-16.000,0.000 0.000,8.000-31.000,0.000 0.000,31.000-16.000,0.000 0.000,8.000-39.000,0.000 0.000,-15.000-8.000,-1.000 1.000,-31.000-9.000,0.000 0.000,-8.000 32.000,0.000 0.000,-15.000 31.000,-1.000 0.000,16.000 7.000,0.000 1.000,48.000-8.000,-1.000 0.000,16.000-8.000,0.000 1.000,-24.000-1.000,0.000 0.000,-7.000 8.000,-1.000 0.000,-15.000 23.000,0.000 1.000,-8.000 7.000,0.000 1.000,-16.000 15.000,1.000 0.000,-1.000-8.000,0.000 0.000,9.000 0.000,-1.000 0.000,8.000-15.000,0.000-1.000,8.000-23.000,-1.000 0.000,25.000 0.000,-1.000 0.000,0.000-31.000,1.000-1.000,-16.000-7.000,-1.000 0.000,-7.000-16.000,0.000 1.000,-8.000-1.000,0.000 0.000,-8.000 24.000,0.000-1.000,-23.000 24.000,-1.000 1.000,17.000 7.000,-1.000 0.000,24.000 7.000,0.000 1.000,31.000-16.000,0.000 1.000,-7.000-1.000,-1.000 0.000,-8.000 8.000,1.000 0.000,-16.000 0.000,0.000 0.000,-8.000 16.000,0.000-1.000,7.000 9.000,1.000-1.000,-8.000 16.000,0.000 1.000,0.000 7.000,0.000 0.000,-15.000 7.000,-1.000 1.000,8.000-24.000,0.000 1.000,0.000-32.000,1.000 0.000,14.000-24.000,1.000 1.000,16.000-9.000,-1.000 1.000,9.000 8.000,-1.000-1.000,8.000 16.000,0.000 1.000,-15.000 7.000,-1.000 0.000,-7.000 0.000,0.000 0.000,-8.000 7.000</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47"/>
    </inkml:context>
    <inkml:brush xml:id="br0">
      <inkml:brushProperty name="width" value="0.07302" units="cm"/>
      <inkml:brushProperty name="height" value="0.07302" units="cm"/>
      <inkml:brushProperty name="color" value="#f2395b"/>
    </inkml:brush>
  </inkml:definitions>
  <inkml:trace contextRef="#ctx0" brushRef="#br0">88316.000 15713.000,'-16.000'0.000,"16.000"-8.000,0.000 0.000,0.000 0.000,0.000 0.000,0.000 1.000,0.000-1.000,16.000 8.000,-1.000 0.000,9.000-8.000,0.000 0.000,-1.000 8.000,1.000 0.000,-8.000 0.000,-1.000 0.000,1.000 8.000,0.000 0.000,-8.000-8.000,-1.000 0.000,1.000 0.000,0.000 0.000,-8.000 8.000,0.000-1.000,8.000-7.000,0.000 0.000,0.000-7.000</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1"/>
    </inkml:context>
    <inkml:brush xml:id="br0">
      <inkml:brushProperty name="width" value="0.07302" units="cm"/>
      <inkml:brushProperty name="height" value="0.07302" units="cm"/>
      <inkml:brushProperty name="color" value="#00bff3"/>
    </inkml:brush>
  </inkml:definitions>
  <inkml:trace contextRef="#ctx0" brushRef="#br0">101627.000 26913.000,'32.000'-47.000,"-32.000"39.000,0.000 0.000,0.000 24.000,0.000-1.000,-8.000 25.000,0.000-1.000,0.000 39.000,0.000 0.000,0.000 40.000,1.000-1.000,-17.000 24.000,0.000 0.000,9.000-23.000,-1.000 0.000,8.000-79.000</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3"/>
    </inkml:context>
    <inkml:brush xml:id="br0">
      <inkml:brushProperty name="width" value="0.07302" units="cm"/>
      <inkml:brushProperty name="height" value="0.07302" units="cm"/>
      <inkml:brushProperty name="color" value="#00bff3"/>
    </inkml:brush>
  </inkml:definitions>
  <inkml:trace contextRef="#ctx0" brushRef="#br0">97000.000 32247.000,'0.000'-16.000,"31.000"8.000,1.000 1.000,38.000-1.000,1.000 0.000,15.000 8.000,0.000 0.000,-15.000 8.000,-1.000 0.000,-38.000-8.000,-1.000 0.000,-23.000 7.000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3"/>
    </inkml:context>
    <inkml:brush xml:id="br0">
      <inkml:brushProperty name="width" value="0.07302" units="cm"/>
      <inkml:brushProperty name="height" value="0.07302" units="cm"/>
      <inkml:brushProperty name="color" value="#00bff3"/>
    </inkml:brush>
  </inkml:definitions>
  <inkml:trace contextRef="#ctx0" brushRef="#br0">97932.000 31666.000,'0.000'-16.000,"0.000"24.000,0.000 0.000,0.000 39.000,0.000 0.000,-8.000 31.000,0.000 0.000,0.000 24.000,0.000 0.000,8.000-47.000,0.000 0.000,0.000-47.000</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4"/>
    </inkml:context>
    <inkml:brush xml:id="br0">
      <inkml:brushProperty name="width" value="0.07302" units="cm"/>
      <inkml:brushProperty name="height" value="0.07302" units="cm"/>
      <inkml:brushProperty name="color" value="#00bff3"/>
    </inkml:brush>
  </inkml:definitions>
  <inkml:trace contextRef="#ctx0" brushRef="#br0">99446.000 31716.000,'0.000'-16.000,"0.000"39.000,0.000 1.000,0.000 23.000,0.000 0.000,-8.000 16.000,0.000-1.000,-8.000-7.000,1.000 0.000,7.000-32.000,0.000 1.000,0.000-24.000</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4"/>
    </inkml:context>
    <inkml:brush xml:id="br0">
      <inkml:brushProperty name="width" value="0.07302" units="cm"/>
      <inkml:brushProperty name="height" value="0.07302" units="cm"/>
      <inkml:brushProperty name="color" value="#00bff3"/>
    </inkml:brush>
  </inkml:definitions>
  <inkml:trace contextRef="#ctx0" brushRef="#br0">99700.000 32080.000,'16.000'-16.000,"-1.000"8.000,1.000 0.000,15.000 1.000,1.000-1.000,-1.000 8.000,1.000 0.000,-9.000 0.000,1.000 0.000,-24.000-8.000</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4"/>
    </inkml:context>
    <inkml:brush xml:id="br0">
      <inkml:brushProperty name="width" value="0.07302" units="cm"/>
      <inkml:brushProperty name="height" value="0.07302" units="cm"/>
      <inkml:brushProperty name="color" value="#00bff3"/>
    </inkml:brush>
  </inkml:definitions>
  <inkml:trace contextRef="#ctx0" brushRef="#br0">100277.000 31166.000,'0.000'-16.000,"0.000"24.000,0.000 0.000,-8.000 23.000,0.000 0.000,8.000 16.000,0.000 0.000,-8.000 16.000,0.000 0.000,8.000 15.000,0.000 0.000,-7.000 16.000,-1.000 0.000,-8.000-23.000,0.000 0.000,9.000-56.000,-1.000 1.000,0.000-8.000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4"/>
    </inkml:context>
    <inkml:brush xml:id="br0">
      <inkml:brushProperty name="width" value="0.07302" units="cm"/>
      <inkml:brushProperty name="height" value="0.07302" units="cm"/>
      <inkml:brushProperty name="color" value="#00bff3"/>
    </inkml:brush>
  </inkml:definitions>
  <inkml:trace contextRef="#ctx0" brushRef="#br0">100400.000 32320.000,'78.000'-48.000,"-23.000"17.000,0.000 0.000,-23.000 31.000,-1.000 0.000,-23.000 23.000,0.000 1.000,-40.000 39.000,1.000-1.000,7.000-15.000,1.000 0.000,15.000-39.000,0.000 0.000,32.000-24.000,-1.000 1.000,56.000-48.000,-1.000 0.000,-23.000 24.000,0.000 0.000,-8.000 23.000,0.000 0.000,-31.000 16.000,-1.000 0.000,-15.000 8.000,0.000 0.000,0.000 23.000,0.000 1.000,8.000-1.000,0.000 1.000,0.000-1.000,0.000 0.000,7.000 1.000,1.000-1.000,0.000-23.000,-1.000 0.000,25.000-24.000,-1.000 0.000,0.000-39.000,0.000 1.000,-7.000-1.000,-1.000 0.000,-23.000 8.000,0.000 0.000,-24.000 23.000,0.000 1.000,-23.000 15.000,0.000 0.000,-24.000 8.000,0.000 0.000,40.000 16.000</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56"/>
    </inkml:context>
    <inkml:brush xml:id="br0">
      <inkml:brushProperty name="width" value="0.07302" units="cm"/>
      <inkml:brushProperty name="height" value="0.07302" units="cm"/>
      <inkml:brushProperty name="color" value="#00bff3"/>
    </inkml:brush>
  </inkml:definitions>
  <inkml:trace contextRef="#ctx0" brushRef="#br0">78623.000 11325.000,'0.000'-15.000,"0.000"-32.000,0.000 0.000,-8.000 39.000,0.000 0.000,8.000 24.000,0.000-1.000,-15.000 32.000,-1.000 0.000,-15.000 32.000,-1.000-1.000,-22.000 16.000,-1.000 0.000,-16.000 16.000,0.000-1.000,-23.000 32.000,0.000 0.000,8.000-15.000,0.000-1.000,7.000-39.000,1.000 0.000,31.000-39.000,0.000 0.000,16.000-15.000,-1.000-1.000,17.000-15.000,-1.000-1.000,0.000 9.000,0.000-1.000,1.000 1.000,-1.000-1.000,0.000-7.000,1.000 0.000,-1.000 7.000,0.000 1.000,1.000-9.000,-1.000 1.000,16.000-8.000,0.000 0.000,0.000-1.000,0.000 1.000,16.000 16.000,-1.000-1.000,25.000 9.000,-1.000-1.000,16.000 16.000,0.000 0.000,7.000 8.000,1.000 0.000,23.000-1.000,0.000 1.000,16.000 24.000,0.000-1.000,8.000 8.000,0.000 0.000,-40.000 0.000,1.000 1.000,-24.000-17.000,0.000 1.000,-23.000-24.000,-1.000 0.000,-15.000-32.000,0.000 1.000,0.000-8.000</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7"/>
    </inkml:context>
    <inkml:brush xml:id="br0">
      <inkml:brushProperty name="width" value="0.07302" units="cm"/>
      <inkml:brushProperty name="height" value="0.07302" units="cm"/>
      <inkml:brushProperty name="color" value="#00bff3"/>
    </inkml:brush>
  </inkml:definitions>
  <inkml:trace contextRef="#ctx0" brushRef="#br0">84964.000 36747.000,'0.000'-16.000,"-8.000"1.000,0.000-1.000,16.000 47.000,0.000 1.000,0.000 7.000,0.000 0.000,-8.000 39.000,0.000 1.000,-16.000-24.000,0.000 0.000,16.000-16.000,0.000 0.000,-7.000-31.000,-1.000 0.000,8.000-16.000,0.000 0.000,-8.000-16.000</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7"/>
    </inkml:context>
    <inkml:brush xml:id="br0">
      <inkml:brushProperty name="width" value="0.07302" units="cm"/>
      <inkml:brushProperty name="height" value="0.07302" units="cm"/>
      <inkml:brushProperty name="color" value="#00bff3"/>
    </inkml:brush>
  </inkml:definitions>
  <inkml:trace contextRef="#ctx0" brushRef="#br0">85281.000 36728.000,'16.000'-15.000,"15.000"-1.000,1.000 0.000,-16.000 9.000,-1.000-1.000,40.000 0.000,0.000 0.000,-8.000 8.000,0.000 0.000,-15.000 8.000,-1.000 0.000,-23.000 23.000,0.000 0.000,-16.000 9.000,0.000-1.000,-39.000 8.000,0.000 0.000,0.000-16.000,0.000 0.000,7.000-15.000,1.000 0.000,8.000-16.000,-1.000 0.000,32.000-32.000,0.000 1.000,16.000 0.000,0.000-1.000,31.000 17.000,0.000-1.000,-8.000 16.000,0.000 0.000,-31.000 24.000,0.000-1.000,-16.000 24.000,0.000 0.000,-31.000 0.000,0.000 0.000,-16.000-16.000,0.000 1.000,16.000-17.000,0.000 1.000,31.000-8.000,0.000 0.000,47.000-24.000,0.000 0.000,-7.000 9.000,-1.000-1.000,1.000 0.000,-1.000 0.000,-15.000-23.000,-1.000-1.000,-7.000 17.000</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48"/>
    </inkml:context>
    <inkml:brush xml:id="br0">
      <inkml:brushProperty name="width" value="0.07302" units="cm"/>
      <inkml:brushProperty name="height" value="0.07302" units="cm"/>
      <inkml:brushProperty name="color" value="#f2395b"/>
    </inkml:brush>
  </inkml:definitions>
  <inkml:trace contextRef="#ctx0" brushRef="#br0">89600.000 14766.000,'0.000'-16.000,"0.000"24.000,0.000 0.000,0.000 0.000,0.000-1.000,0.000 9.000,0.000 0.000,8.000-1.000,0.000 1.000,0.000 0.000,-1.000-1.000,1.000 1.000,0.000 0.000,0.000 7.000,0.000 1.000,-8.000 7.000,0.000 0.000,0.000 9.000,0.000-1.000,0.000-16.000,0.000 1.000,0.000-16.000,0.000-1.000,0.000 1.000,0.000 0.000,0.000 0.000,0.000 0.000,0.000 0.000,0.000-1.000,0.000 1.000,0.000 0.000,8.000 0.000,0.000 0.000,-8.000-16.000</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7"/>
    </inkml:context>
    <inkml:brush xml:id="br0">
      <inkml:brushProperty name="width" value="0.07302" units="cm"/>
      <inkml:brushProperty name="height" value="0.07302" units="cm"/>
      <inkml:brushProperty name="color" value="#00bff3"/>
    </inkml:brush>
  </inkml:definitions>
  <inkml:trace contextRef="#ctx0" brushRef="#br0">85944.000 36331.000,'0.000'-15.000,"-8.000"7.000,1.000 0.000,-1.000 8.000,0.000 0.000,-8.000 31.000,0.000 1.000,9.000 15.000,-1.000 0.000,0.000 15.000,0.000 1.000,8.000 7.000,0.000 1.000,0.000-1.000,0.000 1.000,8.000-16.000,0.000-1.000,7.000-38.000,1.000 0.000,8.000-32.000,-1.000 0.000,9.000-54.000,-1.000-1.000,-23.000 48.000,0.000-1.000,0.000 9.000</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8"/>
    </inkml:context>
    <inkml:brush xml:id="br0">
      <inkml:brushProperty name="width" value="0.07302" units="cm"/>
      <inkml:brushProperty name="height" value="0.07302" units="cm"/>
      <inkml:brushProperty name="color" value="#00bff3"/>
    </inkml:brush>
  </inkml:definitions>
  <inkml:trace contextRef="#ctx0" brushRef="#br0">86850.000 36148.000,'63.000'-63.000,"-24.000"47.000,0.000 1.000,8.000 15.000,0.000 0.000,-39.000 0.000,0.000 0.000,39.000 0.000,0.000 0.000,-24.000 15.000,1.000 1.000,-16.000-16.000,0.000 0.000,-40.000 0.000,1.000 0.000,-8.000-31.000,0.000-1.000,15.000-15.000,1.000 0.000,15.000 16.000,0.000 0.000,8.000 23.000,0.000 0.000,0.000 16.000,0.000 0.000,0.000 31.000,0.000 0.000,0.000 39.000,0.000 1.000,-16.000 23.000,0.000-1.000,1.000 48.000,-1.000 0.000,8.000-31.000,0.000-1.000,8.000-62.000,0.000 0.000,0.000-47.000,0.000 0.000,-7.000-24.000</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8"/>
    </inkml:context>
    <inkml:brush xml:id="br0">
      <inkml:brushProperty name="width" value="0.07302" units="cm"/>
      <inkml:brushProperty name="height" value="0.07302" units="cm"/>
      <inkml:brushProperty name="color" value="#00bff3"/>
    </inkml:brush>
  </inkml:definitions>
  <inkml:trace contextRef="#ctx0" brushRef="#br0">87066.000 37047.000,'0.000'-16.000,"8.000"16.000,0.000 0.000,-16.000-7.000,0.000-1.000,-15.000 31.000,-1.000 1.000,-7.000 23.000,0.000 0.000,-8.000 8.000,-1.000 0.000,9.000-16.000,0.000 0.000,23.000-31.000,0.000 0.000,8.000-16.000,0.000 0.000,47.000-55.000,0.000 0.000,8.000 9.000,0.000-1.000,0.000 16.000,-1.000-1.000,9.000 25.000,0.000-1.000,-8.000 16.000,0.000 0.000,-8.000 0.000,0.000 0.000,-32.000 16.000,1.000-1.000,-8.000 25.000,0.000-1.000,-24.000 31.000,0.000 1.000,-31.000-1.000,0.000 1.000,0.000-8.000,0.000-1.000,8.000-46.000,0.000 0.000,15.000-32.000,1.000 0.000,39.000-70.000,-1.000 0.000,24.000 23.000,1.000 0.000,-9.000 32.000,0.000 0.000,-23.000 23.000,0.000 0.000,-8.000 24.000,0.000-1.000,-31.000 25.000,-1.000-1.000,-7.000-8.000,0.000 1.000,8.000-1.000,-1.000 0.000,24.000-23.000,0.000 0.000,-7.000 0.000</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8"/>
    </inkml:context>
    <inkml:brush xml:id="br0">
      <inkml:brushProperty name="width" value="0.07302" units="cm"/>
      <inkml:brushProperty name="height" value="0.07302" units="cm"/>
      <inkml:brushProperty name="color" value="#00bff3"/>
    </inkml:brush>
  </inkml:definitions>
  <inkml:trace contextRef="#ctx0" brushRef="#br0">88400.000 38100.000,'31.000'16.000,"1.000"7.000,-1.000 1.000,16.000 15.000,1.000 0.000,-33.000-31.000,1.000 0.000,0.000 0.000</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9"/>
    </inkml:context>
    <inkml:brush xml:id="br0">
      <inkml:brushProperty name="width" value="0.07302" units="cm"/>
      <inkml:brushProperty name="height" value="0.07302" units="cm"/>
      <inkml:brushProperty name="color" value="#00bff3"/>
    </inkml:brush>
  </inkml:definitions>
  <inkml:trace contextRef="#ctx0" brushRef="#br0">89900.000 35463.000,'79.000'-47.000,"-32.000"39.000,0.000 0.000,-16.000 32.000,1.000-1.000,-32.000-15.000,0.000 0.000,8.000 0.000</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9"/>
    </inkml:context>
    <inkml:brush xml:id="br0">
      <inkml:brushProperty name="width" value="0.07302" units="cm"/>
      <inkml:brushProperty name="height" value="0.07302" units="cm"/>
      <inkml:brushProperty name="color" value="#00bff3"/>
    </inkml:brush>
  </inkml:definitions>
  <inkml:trace contextRef="#ctx0" brushRef="#br0">89521.000 36100.000,'0.000'94.000,"-8.000"-24.000,0.000 1.000,-8.000 7.000,1.000 1.000,-1.000 38.000,0.000 1.000,1.000-17.000,-1.000 1.000,0.000-16.000,1.000 1.000,-9.000-48.000,1.000 0.000,15.000-31.000</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09"/>
    </inkml:context>
    <inkml:brush xml:id="br0">
      <inkml:brushProperty name="width" value="0.07302" units="cm"/>
      <inkml:brushProperty name="height" value="0.07302" units="cm"/>
      <inkml:brushProperty name="color" value="#00bff3"/>
    </inkml:brush>
  </inkml:definitions>
  <inkml:trace contextRef="#ctx0" brushRef="#br0">89450.000 36991.000,'16.000'-16.000,"39.000"-15.000,0.000 0.000,-24.000 15.000,0.000 0.000,48.000 8.000,-1.000 1.000,-15.000-1.000,0.000 0.000,-40.000 8.000,1.000 0.000,-24.000 8.000</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0"/>
    </inkml:context>
    <inkml:brush xml:id="br0">
      <inkml:brushProperty name="width" value="0.07302" units="cm"/>
      <inkml:brushProperty name="height" value="0.07302" units="cm"/>
      <inkml:brushProperty name="color" value="#00bff3"/>
    </inkml:brush>
  </inkml:definitions>
  <inkml:trace contextRef="#ctx0" brushRef="#br0">90364.000 36516.000,'-31.000'-16.000,"7.000"32.000,1.000-1.000,-25.000 32.000,1.000 0.000,-8.000 8.000,0.000 0.000,40.000-32.000,-1.000 1.000,16.000-16.000,0.000 0.000,16.000-8.000,-1.000 0.000,1.000 15.000,0.000 1.000,0.000-1.000,-1.000 1.000,-15.000 15.000,0.000 1.000,0.000-9.000,0.000 1.000,-8.000-24.000,1.000 0.000,14.000 0.000,1.000 0.000,24.000-24.000,-1.000 1.000,-7.000 15.000,-1.000 0.000,-15.000 16.000,0.000 0.000,-8.000 31.000,0.000 0.000,0.000 0.000,0.000 0.000,-8.000-23.000,0.000 0.000,16.000-16.000,0.000 0.000,15.000-24.000,1.000 1.000,-1.000 15.000,1.000 0.000,-8.000 0.000,-1.000 0.000,1.000-7.000,0.000-1.000,-8.000 0.000</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1"/>
    </inkml:context>
    <inkml:brush xml:id="br0">
      <inkml:brushProperty name="width" value="0.07302" units="cm"/>
      <inkml:brushProperty name="height" value="0.07302" units="cm"/>
      <inkml:brushProperty name="color" value="#00bff3"/>
    </inkml:brush>
  </inkml:definitions>
  <inkml:trace contextRef="#ctx0" brushRef="#br0">91485.000 35138.000,'16.000'-31.000,"15.000"-40.000,0.000 1.000,-15.000 62.000,0.000 0.000,-8.000 32.000,-1.000-1.000,-14.000 55.000,-1.000 1.000,-24.000 15.000,1.000 0.000,15.000-47.000,1.000 0.000,38.000-86.000,1.000-1.000,15.000-38.000,0.000 0.000,-8.000 23.000,1.000 0.000,-16.000 39.000,-1.000 1.000,-15.000 54.000,0.000 0.000,-23.000 8.000,-1.000 0.000,1.000 0.000,-1.000 0.000,8.000-23.000,1.000-1.000,15.000-15.000,0.000 0.000,23.000-16.000,1.000 0.000,-1.000 0.000,1.000 0.000,-8.000 16.000,-1.000 0.000,-15.000 16.000,0.000-1.000,-39.000 16.000,0.000 0.000,-8.000-7.000,0.000-1.000,8.000-7.000,-1.000-1.000,25.000-15.000,-1.000 0.000,47.000-8.000,1.000 0.000,-1.000 0.000,0.000 0.000,-15.000 8.000,0.000 0.000,-8.000 7.000,-1.000 1.000,-22.000 0.000,-1.000-1.000,-15.000 1.000,-1.000 0.000,1.000-1.000,0.000 1.000,15.000-8.000,0.000 0.000,16.000-1.000,0.000 1.000,24.000 0.000,-1.000 0.000,24.000-8.000,0.000 0.000,0.000-8.000,0.000 0.000,-23.000 8.000,0.000 0.000,-24.000 16.000,0.000 0.000,-32.000 7.000,1.000 1.000,-8.000 7.000,-1.000 0.000,-7.000-7.000,0.000-1.000,-7.000 16.000,-1.000 1.000,16.000-17.000,-1.000 1.000,25.000-9.000,-1.000 1.000,71.000-16.000,0.000 0.000,15.000 0.000,1.000 0.000,-1.000 16.000,1.000-1.000,-24.000 17.000,0.000-1.000,-39.000-15.000</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2"/>
    </inkml:context>
    <inkml:brush xml:id="br0">
      <inkml:brushProperty name="width" value="0.07302" units="cm"/>
      <inkml:brushProperty name="height" value="0.07302" units="cm"/>
      <inkml:brushProperty name="color" value="#00bff3"/>
    </inkml:brush>
  </inkml:definitions>
  <inkml:trace contextRef="#ctx0" brushRef="#br0">94050.000 36400.000,'31.000'0.000,"-7.000"8.000,-1.000 0.000,1.000 23.000,0.000 0.000,-1.000 16.000,1.000 0.000,-24.000-39.000,0.000 0.000,0.000 8.000</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0"/>
    </inkml:context>
    <inkml:brush xml:id="br0">
      <inkml:brushProperty name="width" value="0.07302" units="cm"/>
      <inkml:brushProperty name="height" value="0.07302" units="cm"/>
      <inkml:brushProperty name="color" value="#f2395b"/>
    </inkml:brush>
  </inkml:definitions>
  <inkml:trace contextRef="#ctx0" brushRef="#br0">90131.000 19226.000,'-31.000'0.000,"39.000"0.000,0.000 0.000,23.000-8.000,0.000 0.000,16.000-8.000,1.000 1.000,6.000 15.000,1.000 0.000,-8.000 0.000,0.000 0.000,-7.000 0.000,-1.000 0.000,0.000 7.000,0.000 1.000,0.000-16.000,1.000 1.000,-17.000-9.000,1.000 0.000,-1.000 0.000,1.000 1.000,-24.000 7.000,0.000 0.000,0.000 16.000,0.000 0.000,0.000 7.000,0.000 1.000,-8.000-16.000,0.000 0.000,0.000 0.000</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3"/>
    </inkml:context>
    <inkml:brush xml:id="br0">
      <inkml:brushProperty name="width" value="0.07302" units="cm"/>
      <inkml:brushProperty name="height" value="0.07302" units="cm"/>
      <inkml:brushProperty name="color" value="#00bff3"/>
    </inkml:brush>
  </inkml:definitions>
  <inkml:trace contextRef="#ctx0" brushRef="#br0">93844.000 36832.000,'0.000'16.000,"-8.000"-9.000,0.000 1.000,8.000 8.000,0.000 0.000,0.000 23.000,0.000 0.000,-15.000 8.000,-1.000 0.000,0.000 0.000,1.000 0.000,7.000-24.000,0.000 1.000,8.000-32.000,0.000 0.000,24.000-62.000,-1.000-1.000,40.000-31.000,-1.000 1.000,-15.000 30.000,0.000 1.000,-15.000 30.000,-1.000 1.000,-15.000 24.000,0.000-1.000,-1.000 8.000,1.000 0.000,15.000 0.000,1.000 1.000,7.000-1.000,0.000 0.000,-15.000 8.000,-1.000 0.000,-15.000 8.000,0.000 0.000,-24.000 7.000,0.000 1.000,9.000 0.000,-1.000-1.000,-39.000 9.000,0.000-1.000,23.000-7.000,1.000 0.000,23.000-9.000,0.000 1.000,15.000-16.000,1.000 1.000,0.000-1.000,-1.000 0.000,1.000 24.000,0.000-1.000,-24.000 17.000,0.000-1.000,-31.000 16.000,0.000 0.000,-8.000 0.000,0.000 0.000,31.000-24.000,0.000 1.000,8.000-24.000,0.000 0.000,16.000 8.000,0.000-1.000,31.000-22.000,1.000-1.000,-1.000-23.000,0.000 0.000,-8.000-8.000,1.000 0.000,-25.000 0.000,1.000 0.000,-8.000 23.000</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3"/>
    </inkml:context>
    <inkml:brush xml:id="br0">
      <inkml:brushProperty name="width" value="0.07302" units="cm"/>
      <inkml:brushProperty name="height" value="0.07302" units="cm"/>
      <inkml:brushProperty name="color" value="#00bff3"/>
    </inkml:brush>
  </inkml:definitions>
  <inkml:trace contextRef="#ctx0" brushRef="#br0">95300.000 36094.000,'0.000'-16.000,"0.000"-7.000,0.000-1.000,0.000 9.000,0.000-1.000,16.000 16.000,-1.000 0.000,17.000 24.000,-1.000-1.000,0.000 55.000,1.000 1.000,-17.000 30.000,1.000 1.000,-8.000 16.000,0.000-1.000,-8.000 0.000,0.000 1.000,0.000-56.000,0.000 1.000,0.000-63.000</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3"/>
    </inkml:context>
    <inkml:brush xml:id="br0">
      <inkml:brushProperty name="width" value="0.07302" units="cm"/>
      <inkml:brushProperty name="height" value="0.07302" units="cm"/>
      <inkml:brushProperty name="color" value="#00bff3"/>
    </inkml:brush>
  </inkml:definitions>
  <inkml:trace contextRef="#ctx0" brushRef="#br0">95684.000 37116.000,'-47.000'-16.000,"15.000"32.000,1.000-1.000,-24.000 40.000,0.000 0.000,-8.000 16.000,0.000-1.000,16.000 1.000,0.000-1.000,8.000-31.000,0.000 1.000,23.000-40.000</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3"/>
    </inkml:context>
    <inkml:brush xml:id="br0">
      <inkml:brushProperty name="width" value="0.07302" units="cm"/>
      <inkml:brushProperty name="height" value="0.07302" units="cm"/>
      <inkml:brushProperty name="color" value="#00bff3"/>
    </inkml:brush>
  </inkml:definitions>
  <inkml:trace contextRef="#ctx0" brushRef="#br0">95900.000 35531.000,'79.000'-31.000,"-40.000"62.000,0.000 1.000,-31.000-1.000,0.000 0.000,8.000-15.000</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3"/>
    </inkml:context>
    <inkml:brush xml:id="br0">
      <inkml:brushProperty name="width" value="0.07302" units="cm"/>
      <inkml:brushProperty name="height" value="0.07302" units="cm"/>
      <inkml:brushProperty name="color" value="#00bff3"/>
    </inkml:brush>
  </inkml:definitions>
  <inkml:trace contextRef="#ctx0" brushRef="#br0">97100.000 35944.000,'0.000'-16.000,"47.000"-7.000,0.000-1.000,8.000 16.000,0.000 1.000,-16.000-1.000,0.000 0.000,-31.000 24.000,0.000-1.000,-16.000-7.000,0.000 0.000,0.000-8.000</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4"/>
    </inkml:context>
    <inkml:brush xml:id="br0">
      <inkml:brushProperty name="width" value="0.07302" units="cm"/>
      <inkml:brushProperty name="height" value="0.07302" units="cm"/>
      <inkml:brushProperty name="color" value="#00bff3"/>
    </inkml:brush>
  </inkml:definitions>
  <inkml:trace contextRef="#ctx0" brushRef="#br0">97216.000 35313.000,'0.000'-16.000,"0.000"0.000,0.000 1.000,0.000 7.000,0.000 0.000,-7.000 24.000,-1.000-1.000,-8.000 40.000,0.000 0.000,-15.000 23.000,0.000 1.000,7.000-24.000,1.000-1.000,15.000-14.000,0.000-1.000,16.000-16.000,0.000 1.000,15.000-16.000,1.000-1.000,31.000 1.000,-1.000 0.000,-22.000-16.000,-1.000 0.000,-23.000-15.000,0.000-1.000,-16.000 1.000,0.000-1.000,-8.000 1.000,1.000-1.000,-1.000 24.000,0.000 0.000,9.000 8.000,-1.000 0.000,8.000 23.000,0.000 1.000,0.000 15.000,0.000 0.000,0.000 8.000,0.000-1.000,-8.000 17.000,0.000-1.000,-15.000-7.000,-1.000 0.000,8.000-40.000,1.000 1.000,-17.000-24.000,1.000 0.000,0.000-16.000,-1.000 0.000,17.000 9.000,-1.000-1.000,16.000-8.000,0.000 0.000,47.000-31.000,0.000 0.000,31.000-23.000,1.000-1.000,-56.000 56.000</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4"/>
    </inkml:context>
    <inkml:brush xml:id="br0">
      <inkml:brushProperty name="width" value="0.07302" units="cm"/>
      <inkml:brushProperty name="height" value="0.07302" units="cm"/>
      <inkml:brushProperty name="color" value="#00bff3"/>
    </inkml:brush>
  </inkml:definitions>
  <inkml:trace contextRef="#ctx0" brushRef="#br0">98171.000 35400.000,'16.000'0.000,"-8.000"0.000,-1.000 0.000,41.000 0.000,-1.000 0.000,-40.000 8.000,1.000 0.000,8.000 31.000,0.000 0.000,-16.000 16.000,0.000 0.000,-47.000 15.000,0.000 0.000,-24.000-15.000,0.000 0.000,24.000-24.000,0.000 1.000,32.000-32.000,-1.000 0.000,8.000 0.000</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5"/>
    </inkml:context>
    <inkml:brush xml:id="br0">
      <inkml:brushProperty name="width" value="0.07302" units="cm"/>
      <inkml:brushProperty name="height" value="0.07302" units="cm"/>
      <inkml:brushProperty name="color" value="#00bff3"/>
    </inkml:brush>
  </inkml:definitions>
  <inkml:trace contextRef="#ctx0" brushRef="#br0">98478.000 36566.000,'32.000'0.000,"-16.000"0.000,-1.000 0.000,-7.000-8.000,0.000 0.000,0.000 8.000,0.000 0.000,-8.000 24.000,0.000-1.000,-16.000 8.000,0.000 1.000,1.000-17.000,-1.000 1.000,16.000-8.000,0.000 0.000,8.000-8.000,0.000 0.000,31.000 0.000,0.000 0.000,-8.000 0.000,1.000 0.000,-24.000 0.000,0.000 0.000,-16.000 23.000,0.000 1.000,-31.000 15.000,-1.000 0.000,-7.000-15.000,0.000-1.000,16.000 1.000,-1.000-1.000,17.000-15.000,-1.000 0.000,24.000-8.000,0.000 0.000,47.000 0.000,0.000 0.000,23.000-8.000,1.000 0.000,-1.000 0.000,1.000 1.000,-40.000 22.000,0.000 1.000,-23.000-8.000</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5"/>
    </inkml:context>
    <inkml:brush xml:id="br0">
      <inkml:brushProperty name="width" value="0.07302" units="cm"/>
      <inkml:brushProperty name="height" value="0.07302" units="cm"/>
      <inkml:brushProperty name="color" value="#00bff3"/>
    </inkml:brush>
  </inkml:definitions>
  <inkml:trace contextRef="#ctx0" brushRef="#br0">101128.000 36910.000,'0.000'-16.000,"0.000"0.000,0.000 1.000,0.000 30.000,0.000 1.000,-23.000 31.000,-1.000 0.000,9.000 0.000,-1.000 0.000,16.000-24.000,0.000 1.000,16.000-24.000,-1.000 0.000,32.000-39.000,0.000-1.000,-15.000-14.000,-1.000-1.000,-23.000 16.000,0.000 0.000,-16.000 15.000,0.000 1.000,-23.000 15.000,-1.000 0.000,1.000 16.000,0.000 0.000,15.000 7.000,0.000 1.000,9.000-8.000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6"/>
    </inkml:context>
    <inkml:brush xml:id="br0">
      <inkml:brushProperty name="width" value="0.07302" units="cm"/>
      <inkml:brushProperty name="height" value="0.07302" units="cm"/>
      <inkml:brushProperty name="color" value="#00bff3"/>
    </inkml:brush>
  </inkml:definitions>
  <inkml:trace contextRef="#ctx0" brushRef="#br0">102000.000 37450.000,'16.000'0.000,"-8.000"8.000,0.000 0.000,15.000 15.000,1.000 1.000,-16.000 7.000,0.000 0.000,-8.000-15.000</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0"/>
    </inkml:context>
    <inkml:brush xml:id="br0">
      <inkml:brushProperty name="width" value="0.07302" units="cm"/>
      <inkml:brushProperty name="height" value="0.07302" units="cm"/>
      <inkml:brushProperty name="color" value="#f2395b"/>
    </inkml:brush>
  </inkml:definitions>
  <inkml:trace contextRef="#ctx0" brushRef="#br0">92216.000 18350.000,'-16.000'0.000,"32.000"0.000,-1.000 0.000,9.000 0.000,0.000 0.000,-1.000 0.000,1.000 0.000,7.000 16.000,0.000-1.000,1.000 1.000,-1.000 0.000,-7.000 7.000,-1.000 1.000,-7.000-1.000,0.000 1.000,-16.000-1.000,0.000 1.000,-8.000-9.000,0.000 1.000,-8.000 16.000,1.000-1.000,-9.000 8.000,0.000 0.000,1.000 8.000,-1.000 0.000,-7.000 0.000,0.000 0.000,7.000 0.000,1.000 0.000,15.000-31.000,0.000 0.000,8.000-8.000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6"/>
    </inkml:context>
    <inkml:brush xml:id="br0">
      <inkml:brushProperty name="width" value="0.07302" units="cm"/>
      <inkml:brushProperty name="height" value="0.07302" units="cm"/>
      <inkml:brushProperty name="color" value="#00bff3"/>
    </inkml:brush>
  </inkml:definitions>
  <inkml:trace contextRef="#ctx0" brushRef="#br0">102747.000 36631.000,'47.000'-31.000,"-39.000"31.000,0.000 0.000,15.000 16.000,1.000-1.000,-16.000 17.000,0.000-1.000,-24.000 24.000,0.000 0.000,-23.000-16.000,0.000 0.000,15.000-7.000,1.000-1.000,15.000-15.000,0.000-1.000,8.000-7.000,0.000 0.000,31.000 0.000,1.000 0.000,-1.000-8.000,1.000 0.000,-17.000-8.000</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6"/>
    </inkml:context>
    <inkml:brush xml:id="br0">
      <inkml:brushProperty name="width" value="0.07302" units="cm"/>
      <inkml:brushProperty name="height" value="0.07302" units="cm"/>
      <inkml:brushProperty name="color" value="#00bff3"/>
    </inkml:brush>
  </inkml:definitions>
  <inkml:trace contextRef="#ctx0" brushRef="#br0">104264.000 36610.000,'0.000'-16.000,"0.000"8.000,0.000 0.000,-24.000-15.000,1.000-1.000,7.000 17.000,0.000-1.000,1.000 0.000,-1.000 0.000,0.000 39.000,1.000 1.000,-1.000-1.000,0.000 0.000,16.000-7.000,0.000-1.000,16.000-15.000,0.000 0.000,15.000-16.000,0.000 0.000,1.000-7.000,-1.000-1.000,-23.000 8.000,0.000 0.000,-8.000 1.000,0.000-1.000,-24.000 8.000,1.000 0.000,15.000 15.000,0.000 1.000,0.000 8.000,0.000-1.000,8.000 8.000,0.000 1.000,16.000 15.000,0.000 0.000,-8.000 15.000,-1.000 1.000,1.000 8.000,0.000-1.000,-8.000 8.000,0.000 1.000,-16.000-17.000,1.000 1.000,-17.000-8.000,1.000 0.000,-8.000-8.000,0.000 0.000,7.000-32.000,1.000 1.000,23.000-8.000,0.000 0.000,-8.000-8.000,1.000 0.000,7.000-47.000,0.000 0.000,55.000-39.000,0.000-1.000,32.000-38.000,-1.000 0.000,1.000 39.000,-1.000-1.000,-62.000 64.000</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17"/>
    </inkml:context>
    <inkml:brush xml:id="br0">
      <inkml:brushProperty name="width" value="0.07302" units="cm"/>
      <inkml:brushProperty name="height" value="0.07302" units="cm"/>
      <inkml:brushProperty name="color" value="#00bff3"/>
    </inkml:brush>
  </inkml:definitions>
  <inkml:trace contextRef="#ctx0" brushRef="#br0">106000.000 37480.000,'47.000'-32.000,"-31.000"25.000,0.000-1.000,-8.000 8.000,0.000 0.000,-8.000-8.000</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1"/>
    </inkml:context>
    <inkml:brush xml:id="br0">
      <inkml:brushProperty name="width" value="0.07302" units="cm"/>
      <inkml:brushProperty name="height" value="0.07302" units="cm"/>
      <inkml:brushProperty name="color" value="#00bff3"/>
    </inkml:brush>
  </inkml:definitions>
  <inkml:trace contextRef="#ctx0" brushRef="#br0">6044.000 36626.000,'-16.000'-47.000,"9.000"39.000,-1.000 0.000,-16.000-39.000,1.000 0.000,15.000 32.000,0.000-1.000,8.000 8.000,0.000 0.000,31.000 8.000,1.000 0.000,38.000 55.000,1.000 0.000,-1.000 31.000,1.000 1.000,-16.000-1.000,0.000 0.000,-16.000-23.000,0.000-1.000,0.000-46.000,0.000 0.000,32.000-55.000,0.000-1.000,30.000-77.000,1.000-1.000,32.000 1.000,-1.000-1.000,-39.000 40.000,0.000-1.000,-47.000 40.000,0.000 0.000,-39.000 39.000,0.000 0.000,-8.000 8.000</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2"/>
    </inkml:context>
    <inkml:brush xml:id="br0">
      <inkml:brushProperty name="width" value="0.07302" units="cm"/>
      <inkml:brushProperty name="height" value="0.07302" units="cm"/>
      <inkml:brushProperty name="color" value="#00bff3"/>
    </inkml:brush>
  </inkml:definitions>
  <inkml:trace contextRef="#ctx0" brushRef="#br0">7097.000 39467.000,'-16.000'-15.000,"1.000"7.000,-1.000 0.000,24.000 24.000,0.000-1.000,31.000 48.000,0.000 0.000,0.000 7.000,0.000 1.000,-7.000-17.000,-1.000 1.000,16.000-16.000,0.000 1.000,8.000-17.000,0.000 1.000,31.000-32.000,1.000 0.000,69.000-133.000,1.000 0.000,86.000-196.000,0.000 0.000,-7.000 86.000,-1.000 1.000,-180.000 179.000</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4"/>
    </inkml:context>
    <inkml:brush xml:id="br0">
      <inkml:brushProperty name="width" value="0.07302" units="cm"/>
      <inkml:brushProperty name="height" value="0.07302" units="cm"/>
      <inkml:brushProperty name="color" value="#00bff3"/>
    </inkml:brush>
  </inkml:definitions>
  <inkml:trace contextRef="#ctx0" brushRef="#br0">55344.000 34750.000,'-32.000'31.000,"1.000"40.000,0.000-1.000,-9.000 9.000,1.000-1.000,-16.000 40.000,0.000-1.000,16.000-31.000,0.000 1.000,39.000-64.000,0.000 1.000,-8.000-24.000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5"/>
    </inkml:context>
    <inkml:brush xml:id="br0">
      <inkml:brushProperty name="width" value="0.07302" units="cm"/>
      <inkml:brushProperty name="height" value="0.07302" units="cm"/>
      <inkml:brushProperty name="color" value="#00bff3"/>
    </inkml:brush>
  </inkml:definitions>
  <inkml:trace contextRef="#ctx0" brushRef="#br0">54750.000 35028.000,'0.000'-15.000,"0.000"-9.000,0.000 1.000,24.000 15.000,-1.000 0.000,16.000 31.000,1.000 1.000,30.000 39.000,1.000-1.000,7.000 32.000,1.000 0.000,-17.000-31.000,1.000-1.000,-39.000-30.000</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6"/>
    </inkml:context>
    <inkml:brush xml:id="br0">
      <inkml:brushProperty name="width" value="0.07302" units="cm"/>
      <inkml:brushProperty name="height" value="0.07302" units="cm"/>
      <inkml:brushProperty name="color" value="#00bff3"/>
    </inkml:brush>
  </inkml:definitions>
  <inkml:trace contextRef="#ctx0" brushRef="#br0">35189.000 39488.000,'0.000'-31.000,"8.000"-24.000,0.000 0.000,0.000 39.000,0.000 1.000,-8.000 7.000,0.000 0.000,-8.000 55.000,0.000 0.000,-23.000 47.000,-1.000 0.000,1.000 8.000,0.000 0.000,15.000-8.000,0.000 0.000,9.000-47.000,-1.000 0.000,8.000-63.000,0.000 0.000,-8.000-7.000</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1:26"/>
    </inkml:context>
    <inkml:brush xml:id="br0">
      <inkml:brushProperty name="width" value="0.07302" units="cm"/>
      <inkml:brushProperty name="height" value="0.07302" units="cm"/>
      <inkml:brushProperty name="color" value="#00bff3"/>
    </inkml:brush>
  </inkml:definitions>
  <inkml:trace contextRef="#ctx0" brushRef="#br0">34766.000 39981.000,'0.000'-15.000,"-8.000"7.000,0.000 0.000,24.000 8.000,-1.000 0.000,32.000 16.000,1.000-1.000,30.000 40.000,0.000 0.000,24.000 31.000,0.000 0.000,-47.000-39.000,0.000 0.000,-23.000-15.000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18723.000 13051.000 1022</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1"/>
    </inkml:context>
    <inkml:brush xml:id="br0">
      <inkml:brushProperty name="width" value="0.07302" units="cm"/>
      <inkml:brushProperty name="height" value="0.07302" units="cm"/>
      <inkml:brushProperty name="color" value="#f2395b"/>
    </inkml:brush>
  </inkml:definitions>
  <inkml:trace contextRef="#ctx0" brushRef="#br0">94050.000 18566.000,'16.000'-16.000,"-1.000"16.000,1.000 0.000,0.000 0.000,0.000 0.000,7.000 0.000,1.000 0.000,-8.000 0.000,-1.000 0.000,-7.000 0.000,0.000 0.000,0.000 8.000,0.000 0.000,-8.000-1.000,0.000 1.000,-8.000 8.000,0.000 0.000,0.000-1.000,0.000 1.000,0.000 15.000,1.000 1.000,7.000-1.000,0.000 0.000,0.000 1.000,0.000-1.000,0.000 8.000,0.000 0.000,0.000 0.000,0.000 1.000,0.000-17.000,0.000 1.000,0.000-9.000,0.000 1.000,-24.000 0.000,0.000-1.000,9.000-7.000,-1.000 0.000,0.000 0.000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18320.000 10326.000 487,'91.000'70.000'221,"-18.000"-15.000"-186,-7.000-7.000-29,-3.000 13.000-30</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49:46"/>
    </inkml:context>
    <inkml:brush xml:id="br0">
      <inkml:brushProperty name="width" value="0.07302" units="cm"/>
      <inkml:brushProperty name="height" value="0.07302" units="cm"/>
      <inkml:brushProperty name="color" value="#69dbaa"/>
    </inkml:brush>
  </inkml:definitions>
  <inkml:trace contextRef="#ctx0" brushRef="#br0">75300.000 37666.000,'16.000'0.000,"-8.000"-8.000,0.000 0.000,0.000 8.000</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49:47"/>
    </inkml:context>
    <inkml:brush xml:id="br0">
      <inkml:brushProperty name="width" value="0.07302" units="cm"/>
      <inkml:brushProperty name="height" value="0.07302" units="cm"/>
      <inkml:brushProperty name="color" value="#69dbaa"/>
    </inkml:brush>
  </inkml:definitions>
  <inkml:trace contextRef="#ctx0" brushRef="#br0">75550.000 37650.000,'-50.000'0.000,"50.000"25.000,0.000 0.000,0.000 0.000</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49:47"/>
    </inkml:context>
    <inkml:brush xml:id="br0">
      <inkml:brushProperty name="width" value="0.07302" units="cm"/>
      <inkml:brushProperty name="height" value="0.07302" units="cm"/>
      <inkml:brushProperty name="color" value="#69dbaa"/>
    </inkml:brush>
  </inkml:definitions>
  <inkml:trace contextRef="#ctx0" brushRef="#br0">75500.000 37650.000,'0.000'16.000,"0.000"-8.000,0.000 0.000,0.000 0.000</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0:27"/>
    </inkml:context>
    <inkml:brush xml:id="br0">
      <inkml:brushProperty name="width" value="0.07302" units="cm"/>
      <inkml:brushProperty name="height" value="0.07302" units="cm"/>
      <inkml:brushProperty name="color" value="#69dbaa"/>
    </inkml:brush>
  </inkml:definitions>
  <inkml:trace contextRef="#ctx0" brushRef="#br0">100082.000 31616.000,'-32.000'-16.000,"48.000"16.000,0.000 0.000,-8.000 16.000</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2:50"/>
    </inkml:context>
    <inkml:brush xml:id="br0">
      <inkml:brushProperty name="width" value="0.07302" units="cm"/>
      <inkml:brushProperty name="height" value="0.07302" units="cm"/>
      <inkml:brushProperty name="color" value="#69dbaa"/>
    </inkml:brush>
  </inkml:definitions>
  <inkml:trace contextRef="#ctx0" brushRef="#br0">75850.000 57032.000,'16.000'-16.000,"39.000"-70.000,0.000 0.000,-47.000 78.000,0.000 0.000,7.000-23.000,1.000 0.000,0.000 15.000</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42"/>
    </inkml:context>
    <inkml:brush xml:id="br0">
      <inkml:brushProperty name="width" value="0.07302" units="cm"/>
      <inkml:brushProperty name="height" value="0.07302" units="cm"/>
      <inkml:brushProperty name="color" value="#69dbaa"/>
    </inkml:brush>
  </inkml:definitions>
  <inkml:trace contextRef="#ctx0" brushRef="#br0">80986.000 18938.000,'-47.000'-47.000,"39.000"39.000,0.000 0.000,-8.000-23.000,0.000 0.000,9.000 23.000,-1.000 0.000,-8.000-8.000,0.000 1.000,8.000 7.000,1.000 0.000,-1.000 8.000,0.000 0.000,-16.000 0.000,1.000 0.000,7.000 8.000</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59"/>
    </inkml:context>
    <inkml:brush xml:id="br0">
      <inkml:brushProperty name="width" value="0.07302" units="cm"/>
      <inkml:brushProperty name="height" value="0.07302" units="cm"/>
      <inkml:brushProperty name="color" value="#69dbaa"/>
    </inkml:brush>
  </inkml:definitions>
  <inkml:trace contextRef="#ctx0" brushRef="#br0">78450.000 26150.000,'50.000'0.000,"-50.000"25.000</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4:07"/>
    </inkml:context>
    <inkml:brush xml:id="br0">
      <inkml:brushProperty name="width" value="0.07302" units="cm"/>
      <inkml:brushProperty name="height" value="0.07302" units="cm"/>
      <inkml:brushProperty name="color" value="#69dbaa"/>
    </inkml:brush>
  </inkml:definitions>
  <inkml:trace contextRef="#ctx0" brushRef="#br0">40998.000 29579.000,'-32.000'0.000,"24.000"0.000,0.000 0.000,8.000-8.000,0.000 0.000,8.000-8.000,0.000 0.000,0.000 1.000,0.000-1.000,0.000 16.000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2"/>
    </inkml:context>
    <inkml:brush xml:id="br0">
      <inkml:brushProperty name="width" value="0.07302" units="cm"/>
      <inkml:brushProperty name="height" value="0.07302" units="cm"/>
      <inkml:brushProperty name="color" value="#00bff3"/>
    </inkml:brush>
  </inkml:definitions>
  <inkml:trace contextRef="#ctx0" brushRef="#br0">96296.000 7166.000,'0.000'-16.000,"-8.000"16.000,0.000 0.000,-15.000 31.000,-1.000 1.000,-31.000 30.000,0.000 1.000,-15.000 47.000,-1.000-1.000,-15.000 17.000,0.000-1.000,39.000-55.000,0.000 1.000,39.000-48.000,0.000 1.000,71.000-63.000,-1.000-1.000,9.000-30.000,-1.000 0.000,-30.000 23.000,-1.000 0.000,-23.000 39.000,-1.000 0.000,-15.000 31.000,0.000 1.000,-8.000 46.000,1.000 1.000,-1.000-1.000,0.000 1.000,8.000-1.000,0.000 1.000,-8.000 15.000,0.000 0.000,0.000 0.000,1.000 0.000,7.000-46.000,0.000-1.000,-8.000-47.000</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1"/>
    </inkml:context>
    <inkml:brush xml:id="br0">
      <inkml:brushProperty name="width" value="0.07302" units="cm"/>
      <inkml:brushProperty name="height" value="0.07302" units="cm"/>
      <inkml:brushProperty name="color" value="#f2395b"/>
    </inkml:brush>
  </inkml:definitions>
  <inkml:trace contextRef="#ctx0" brushRef="#br0">93731.000 20463.000,'-31.000'16.000,"39.000"-16.000,0.000 0.000,23.000-16.000,0.000 0.000,1.000 0.000,-1.000 1.000,0.000 7.000,1.000 0.000,-9.000 8.000,1.000 0.000,-9.000 0.000,1.000 0.000,-8.000 0.000,0.000 0.000,0.000 8.000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4:37"/>
    </inkml:context>
    <inkml:brush xml:id="br0">
      <inkml:brushProperty name="width" value="0.07302" units="cm"/>
      <inkml:brushProperty name="height" value="0.07302" units="cm"/>
      <inkml:brushProperty name="color" value="#69dbaa"/>
    </inkml:brush>
  </inkml:definitions>
  <inkml:trace contextRef="#ctx0" brushRef="#br0">36550.000 37950.000,'0.000'-50.000,"25.000"50.000</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18723.000 13051.000 1022</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12052.000 6640.000 476,'24.000'97.000'90,"-1.000"-12.000"-72,-7.000-20.000 12,-2.000-4.000 0,1.000-3.000 0,6.000 18.000 0,-1.000-16.000 0,44.000-25.000-17,42.000-123.000 5,-22.000-20.000-8,-40.000 47.000-5,20.000-36.000-1,-2.000 1.000 1,-26.000 38.000-4,31.000-49.000 0,-30.000 44.000-3,35.000-56.000-33</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14351.000 10366.000 398,'-8.000'56.000'114,"-7.000"61.000"-12,10.000-59.000-70,-2.000 2.000 0,2.000 4.000 1,-4.000 42.000-4,4.000-50.000-14,1.000 2.000 0,-2.000-1.000-15,2.000 2.000 1,0.000-3.000-1,0.000 1.000 0,0.000 14.000 1,-1.000-4.000-1,1.000-5.000 0,0.000 9.000 1,2.000-6.000 0,-5.000 35.000-1,3.000-38.000-1,19.000-128.000-97,2.000-10.000 37,3.000 0.000-105,10.000-33.000 1,-10.000 42.000 83,4.000-9.000-1</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14357.000 10419.000 531,'70.000'-20.000'155,"1.000"23.000"-126,5.000 25.000-19,-24.000 29.000-2,-43.000 31.000 2,-43.000 17.000-2,-48.000-5.000 3,5.000-28.000-1,7.000-32.000-9,1.000-46.000-89</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14719.000 10244.000 574,'2.000'94.000'96,"-1.000"-24.000"-81,-2.000 8.000 1,-1.000-21.000-9,0.000 1.000 1,-2.000-1.000 0,-2.000 21.000-3,-2.000-2.000 0,2.000-11.000 0,-1.000-5.000 0,-1.000 23.000-2,44.000-175.000-474,-32.000 13.000 369,-1.000 18.000 51,-2.000-16.000 0,2.000-13.000 0</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14691.000 10609.000 485,'109.000'-20.000'132,"-9.000"2.000"-52,-13.000 5.000-46,-19.000 5.000-22,-12.000 0.000-95</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15006.000 10269.000 433,'3.000'115.000'72,"-3.000"-46.000"-32,0.000 15.000-1,-3.000-3.000 2,2.000-4.000-1,1.000-7.000-11,0.000-5.000 0,3.000-8.000-29,7.000 79.000-86,2.000-58.000-480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15133.000 10739.000 628,'-8.000'97.000'74,"-4.000"15.000"-58,0.000-4.000 3,7.000-12.000-4,1.000-15.000-11,0.000-1.000-2,20.000-142.000-71,5.000-40.000-123,-6.000 11.000-15,-3.000 26.000 103,3.000-16.000 0</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15133.000 10782.000 450,'64.000'63.000'238,"-53.000"53.000"-185,-53.000-52.000-46,-26.000 0.000 4,195.000-87.000-5,-51.000 39.000-3,-3.000 77.000 3,-97.000-27.000-2,-39.000-2.000 2,-15.000-46.000-3,9.000-36.000-7,10.000-76.000-308</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1"/>
    </inkml:context>
    <inkml:brush xml:id="br0">
      <inkml:brushProperty name="width" value="0.07302" units="cm"/>
      <inkml:brushProperty name="height" value="0.07302" units="cm"/>
      <inkml:brushProperty name="color" value="#f2395b"/>
    </inkml:brush>
  </inkml:definitions>
  <inkml:trace contextRef="#ctx0" brushRef="#br0">95016.000 19881.000,'47.000'-15.000,"-24.000"7.000,1.000 0.000,-9.000 24.000,1.000-1.000,0.000 9.000,0.000-1.000,-16.000 9.000,0.000-1.000,-8.000 8.000,0.000 0.000,-16.000 1.000,1.000-1.000,-9.000 0.000,1.000 0.000,8.000-15.000,-1.000-1.000,24.000-15.000,0.000 0.000,39.000-16.000,0.000 0.000,1.000-8.000,-1.000 1.000,8.000-1.000,0.000 0.000,-24.000 9.000,1.000-1.000,-16.000 8.000,0.000 0.000,-16.000 0.000,0.000 0.000,0.000 8.000</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15457.000 10627.000 621,'73.000'8.000'96,"3.000"-1.000"-64,-5.000-2.000-9,6.000 3.000-102</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15412.000 10875.000 569,'70.000'-8.000'113,"27.000"-6.000"-30,7.000 5.000-61,-25.000 9.000-104,-22.000 3.000-151</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16238.000 10796.000 419,'105.000'0.000'178,"16.000"0.000"-131,-44.000 0.000-38,5.000-2.000 0,-24.000 1.000-3,4.000-3.000 0,2.000 2.000 1,5.000-2.000-3,3.000 0.000 0,2.000 0.000 0,-16.000 0.000-1,1.000 1.000 0,1.000-1.000-1,0.000 2.000 1,1.000-2.000-1,-1.000 1.000 0,2.000-1.000-1,1.000 2.000 1,1.000-2.000-1,0.000 1.000 0,1.000-1.000 0,-1.000 0.000 0,1.000 0.000 0,1.000 0.000 0,0.000 2.000-1,-2.000-2.000 1,2.000 1.000 0,0.000 1.000-1,0.000 0.000 1,0.000 0.000-1,-1.000 0.000 0,-1.000 2.000 1,1.000 0.000-1,-2.000-1.000 0,-1.000 2.000-1,-2.000 1.000 1,1.000-1.000 0,-2.000 0.000-1,-1.000 1.000 1,-2.000-2.000 0,0.000 1.000-1,65.000 1.000 1,-57.000 0.000 1,-2.000-1.000-1,18.000 3.000 0,-7.000 0.000 1,-12.000 0.000 0,84.000 1.000 0,-77.000-11.000 0,-167.000-10.000-463,17.000 29.000 308</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17188.000 10942.000 504,'70.000'0.000'102,"-5.000"3.000"-63,11.000 1.000 1,0.000 4.000-21,-2.000 3.000-1,-18.000 2.000-9,47.000 41.000 13,-152.000 62.000 3,-8.000-79.000-18,-7.000-2.000 0,-7.000-5.000-3,5.000-3.000 1,6.000-3.000-3,-65.000 23.000 5,42.000-4.000-4,166.000-28.000 3,-22.000-18.000-4,47.000-2.000 1,-50.000 1.000-1,6.000 1.000 1,2.000-1.000-1,-1.000 0.000 0,-1.000-1.000-1,-2.000 1.000 1,-2.000-2.000 0,10.000 1.000-2,-7.000 0.000 1,27.000 3.000-4,-26.000 4.000-39</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16582.000 10180.000 338,'-22.000'132.000'182,"14.000"-75.000"-144,-1.000 3.000 0,0.000 2.000-1,-1.000 2.000-10,1.000 0.000-1,0.000-1.000 0,-6.000 19.000-19,2.000-6.000 1,-6.000 29.000 1,10.000-42.000-10,44.000-175.000-165,-19.000 39.000 14,-6.000 0.000 0,-3.000 2.000 71,2.000-43.000 0,-4.000 39.000 40,2.000-9.000 0</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16555.000 10157.000 454,'99.000'70.000'171,"-46.000"12.000"-120,-44.000 20.000-21,-51.000-2.000-10,-25.000-27.000-9,3.000-35.000-10,23.000-105.000-405,91.000-8.000 172</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16842.000 9985.000 522,'-2.000'104.000'41,"0.000"-25.000"-20,-2.000-19.000-1,-3.000 1.000-1,2.000 0.000 0,-3.000-2.000-4,1.000-3.000 0,0.000-2.000-1,-3.000 14.000-8,0.000-8.000-1,-3.000 18.000 2,36.000-182.000 13,6.000 37.000-14,7.000 6.000-2,4.000 3.000 1,44.000-25.000 1,-2.000 32.000-2,-16.000 22.000-3,12.000 5.000-9</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16832.000 10266.000 422,'20.000'71.000'355,"27.000"-11.000"-342,30.000 47.000-6,-24.000-41.000-5,-5.000-8.000 0,24.000 21.000 1,-18.000-81.000-337</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17264.000 10390.000 565,'-8.000'76.000'78,"-1.000"10.000"-15,2.000 5.000-33,3.000-10.000-120,3.000-25.000-116,1.000 17.000-161</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17462.000 10374.000 366,'55.000'-9.000'199,"39.000"-3.000"-134,-33.000 7.000-31,-2.000 0.000 1,47.000-1.000 8,-42.000 6.000-41,-6.000-3.000-89</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1"/>
    </inkml:context>
    <inkml:brush xml:id="br0">
      <inkml:brushProperty name="width" value="0.07302" units="cm"/>
      <inkml:brushProperty name="height" value="0.07302" units="cm"/>
      <inkml:brushProperty name="color" value="#f2395b"/>
    </inkml:brush>
  </inkml:definitions>
  <inkml:trace contextRef="#ctx0" brushRef="#br0">96548.000 20066.000,'-16.000'-16.000,"8.000"24.000,0.000 0.000,-8.000 0.000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17691.000 10158.000 417,'-7.000'101.000'68,"2.000"-40.000"-33,-1.000-1.000 12,1.000-1.000 1,-5.000 45.000 0,5.000-16.000-282</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18032.000 10170.000 543,'-11.000'73.000'49,"2.000"-6.000"-31,1.000-10.000 3,0.000 0.000 0,-1.000 1.000 1,-1.000-3.000-8,1.000 0.000 0,-15.000 61.000 2,13.000-56.000-14,-8.000 28.000-4,30.000-221.000-358,-3.000 46.000 208,-3.000 20.000 77,1.000-15.000-2</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18006.000 10202.000 349,'61.000'33.000'106,"-3.000"21.000"7,-24.000 21.000-15,-38.000 14.000-56,-37.000-15.000-14,-18.000-31.000-17,-2.000-28.000-27,-20.000-111.000-594</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18333.000 10042.000 545,'3.000'91.000'48,"-3.000"-22.000"-25,-2.000-13.000-2,-2.000 0.000-1,0.000 1.000 0,-4.000-1.000-5,-8.000 52.000 13,1.000-39.000-23,1.000-8.000-1,-13.000 17.000 1,26.000-141.000 6,42.000-36.000-5,25.000-4.000 0,11.000 8.000-1,-20.000 39.000-2,0.000 8.000 0,40.000-8.000 1,-25.000 32.000-2,-6.000 22.000-14,-121.000 39.000-118,-12.000-8.000 44,-6.000-1.000-65,-37.000 11.000 0,42.000-17.000 76,-10.000 4.000-1</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18320.000 10326.000 487,'91.000'70.000'221,"-18.000"-15.000"-186,-7.000-7.000-29,-3.000 13.000-30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18655.000 10377.000 534,'61.000'9.000'159,"15.000"34.000"-106,-105.000 46.000-41,-42.000-28.000-8,-7.000-4.000-1,18.000-21.000-3,134.000-29.000 17,17.000-17.000-14,-4.000 6.000 0,-11.000 3.000-2,-13.000 5.000-1,6.000 7.000-5</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14130.000 12081.000 393,'-15.000'83.000'82,"5.000"-24.000"-47,-2.000 12.000 1,-2.000 10.000-1,5.000-16.000-16,-1.000 3.000 0,0.000-1.000 0,1.000 2.000 0,1.000-5.000-14,2.000-1.000-1,-2.000-3.000 1,1.000 0.000 0,2.000-2.000-1,1.000-1.000 1,-5.000 62.000 2,5.000-63.000-5,-3.000 12.000-4,11.000-144.000-113,3.000 13.000 10,-1.000-6.000 0,2.000-4.000 1,0.000 18.000 53,1.000-11.000-1,2.000-14.000 0,2.000-11.000 0</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14006.000 12152.000 445,'65.000'-20.000'36,"34.000"18.000"26,-45.000 14.000-32,73.000 72.000 40,-102.000 16.000-41,-34.000-41.000-17,-10.000-2.000 1,-42.000 41.000 8,-11.000-36.000-9,4.000-36.000-8,-2.000-44.000-123</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14482.000 12218.000 465,'-24.000'74.000'158,"-2.000"31.000"-118,13.000 3.000-13,23.000-26.000-20,80.000-3.000 0,-15.000-119.000-4,-17.000-60.000 0,-31.000-7.000 0,-35.000 10.000 0,-17.000 28.000 0,-78.000 70.000 4,38.000 73.000-24</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14768.000 12076.000 433,'3.000'80.000'139,"-1.000"-10.000"-103,-1.000 9.000-1,-1.000-5.000 0,0.000-7.000-11,-1.000-5.000 0,-1.000 41.000-18,-7.000-30.000-14,-13.000-14.000-297</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7"/>
    </inkml:context>
    <inkml:brush xml:id="br0">
      <inkml:brushProperty name="width" value="0.07302" units="cm"/>
      <inkml:brushProperty name="height" value="0.07302" units="cm"/>
      <inkml:brushProperty name="color" value="#f2395b"/>
    </inkml:brush>
  </inkml:definitions>
  <inkml:trace contextRef="#ctx0" brushRef="#br0">76963.000 11876.000,'0.000'-16.000,"-32.000"-31.000,1.000 0.000,31.000 39.000,0.000 0.000,8.000 8.000,0.000 0.000,7.000 0.000,1.000 0.000,-8.000 8.000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14749.000 12349.000 315,'64.000'-3.000'127,"10.000"3.000"-8,7.000-3.000-55,2.000-8.000-139,-29.000-8.000-144,29.000-15.000-2</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15035.000 12107.000 417,'-6.000'85.000'44,"3.000"-14.000"-12,-3.000 42.000 21,4.000-50.000-27,-2.000 17.000 12,1.000-10.000 0,0.000-11.000-15,-6.000 65.000-31,-13.000-44.000-510</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15230.000 12336.000 381,'137.000'14.000'144,"-75.000"-12.000"-108,-2.000 1.000 1,33.000-3.000 24,-15.000-4.000-44,-17.000-3.000-62</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15150.000 12509.000 543,'96.000'-6.000'64,"-24.000"3.000"-33,10.000 2.000 0,-24.000-1.000-18,-1.000 0.000 0,-1.000 1.000 0,16.000-1.000-17,-6.000 0.000-1,28.000 0.000-70</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16420.000 12097.000 408,'-16.000'136.000'53,"1.000"-27.000"-5,7.000-53.000-24,0.000 0.000-2,0.000-1.000 0,-13.000 71.000 15,9.000-61.000-22,-5.000 38.000-4,4.000-27.000-18</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16732.000 12059.000 457,'-39.000'96.000'80,"14.000"-35.000"-41,-3.000 0.000 0,0.000 1.000-22,0.000-7.000 1,-10.000 13.000-8,27.000-8.000 8,88.000-47.000-9,-13.000-13.000-4,5.000-4.000 0,7.000-1.000-1,-2.000-3.000-1,-14.000-1.000-1,-6.000-1.000-1,23.000-6.000-8,-14.000-12.000-297</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16823.000 12074.000 319,'-14.000'100.000'74,"-1.000"12.000"-13,5.000-48.000-30,0.000 2.000-3,2.000 2.000 0,-2.000-1.000 0,5.000-10.000-19,-1.000-1.000 0,-3.000 63.000-7,7.000-61.000-9,5.000 20.000-195</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17237.000 12471.000 541,'89.000'-9.000'78,"-29.000"2.000"-50,17.000 0.000 0,-1.000 1.000-8,-8.000 1.000 0,39.000 1.000 10,-40.000 7.000-27,-5.000 1.000-272</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18505.000 12450.000 357,'88.000'-19.000'189,"24.000"6.000"-115,-33.000 9.000-64,3.000 3.000 1,-23.000 1.000-4,-2.000 0.000 0,0.000 0.000 0,21.000-1.000-2,-5.000-1.000 1,38.000 0.000-1,-54.000 2.000-2,0.000-2.000-1,2.000 2.000 0,0.000 2.000 0,2.000-2.000 0,3.000 0.000-1,2.000 0.000 0,41.000-3.000 1,-51.000 2.000-1,0.000-1.000 0,4.000 1.000-1,1.000 0.000 1,2.000-1.000 0,1.000 1.000-1,3.000 1.000 0,-1.000-1.000 0,2.000 2.000 0,1.000-1.000 0,-14.000 1.000 0,1.000-1.000 0,-1.000 2.000-1,-1.000-1.000 1,2.000 0.000-1,11.000-1.000 1,-2.000 2.000-1,-1.000-1.000 1,0.000-1.000-1,-5.000 1.000 1,-2.000 1.000-1,-1.000-1.000 1,61.000 2.000-1,-58.000-3.000 1,-3.000 0.000 0,9.000 0.000 1,-7.000 2.000 0,18.000 0.000 0,-170.000 17.000-205,36.000-7.000 105,-20.000 4.000-32,18.000-4.000 65,-12.000 1.000 1,-15.000 5.000-1</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19636.000 12704.000 452,'101.000'23.000'36,"-20.000"1.000"14,-21.000 8.000-3,-80.000 72.000 3,-78.000-37.000-33,37.000-37.000-10,-1.000-5.000 0,-38.000 10.000 0,31.000-9.000 1,148.000 28.000 14,-13.000-46.000-16,13.000-4.000-1,2.000-4.000 0,-8.000-3.000 0,-5.000-1.000-1,35.000-4.000-1,-44.000 0.000-14</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6"/>
    </inkml:context>
    <inkml:brush xml:id="br0">
      <inkml:brushProperty name="width" value="0.07302" units="cm"/>
      <inkml:brushProperty name="height" value="0.07302" units="cm"/>
      <inkml:brushProperty name="color" value="#f2395b"/>
    </inkml:brush>
  </inkml:definitions>
  <inkml:trace contextRef="#ctx0" brushRef="#br0">95795.000 19629.000,'-32.000'0.000,"24.000"0.000,0.000 0.000,0.000-8.000,1.000 0.000,7.000 0.000,0.000 0.000,0.000-8.000,0.000 1.000,0.000 7.000,0.000 0.000,0.000 24.000,0.000-1.000,-8.000-15.000,0.000 0.000,-8.000 8.000</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18941.000 11796.000 408,'-13.000'113.000'123,"-2.000"-3.000"-77,6.000-50.000-23,0.000 2.000-7,1.000-1.000 0,-2.000 2.000 1,-3.000 21.000-11,3.000-8.000 0,-5.000 25.000 4,6.000-31.000-6,27.000-177.000-194,-3.000 27.000 56,-5.000 24.000 68,2.000-9.000-1,3.000-10.000 1,2.000-10.000-2</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18897.000 11782.000 413,'91.000'5.000'114,"-21.000"25.000"-65,-30.000 35.000-17,-59.000 25.000-8,-39.000-2.000-5,-10.000-25.000-6,13.000-27.000-12</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19216.000 11564.000 444,'-1.000'77.000'21,"-2.000"-11.000"-5,-1.000 44.000 15,0.000-44.000-16,-1.000-5.000 5,1.000-2.000 0,-1.000-5.000 0,-1.000 17.000 4,0.000-8.000 0,-5.000 29.000-10,68.000-202.000 11,10.000 13.000-17,17.000-2.000 1,58.000-9.000 4,-74.000 80.000-8,-4.000 36.000-15,-143.000 64.000-210,-1.000-41.000 21,19.000-12.000 100,-16.000 3.000-1</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19178.000 11923.000 370,'101.000'59.000'80,"-3.000"0.000"-18,-18.000-8.000-3,18.000 9.000-224</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19583.000 11997.000 442,'-17.000'108.000'61,"7.000"-47.000"-30,5.000-5.000 7,-4.000 94.000 40,10.000-78.000-294</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19835.000 12039.000 545,'83.000'0.000'42,"30.000"-6.000"2,-54.000 4.000-25,68.000-6.000 20,-43.000 5.000-303</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20113.000 11818.000 423,'-18.000'83.000'16,"6.000"-27.000"-1,0.000 5.000 1,0.000 6.000-1,3.000-9.000 12,0.000 1.000-1,-1.000-2.000 1,0.000 25.000-4,2.000-8.000 0,9.000 22.000-83,4.000-34.000-120</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20454.000 11831.000 433,'-16.000'87.000'38,"4.000"-21.000"-17,-2.000 13.000 15,0.000-1.000-1,2.000-3.000-8,0.000-5.000-1,-8.000 34.000-14,1.000-21.000-10,-2.000-189.000-491,31.000 17.000 394</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20394.000 11894.000 356,'60.000'3.000'152,"12.000"74.000"-67,-85.000-13.000-56,-29.000-8.000 0,-51.000 4.000-26</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20707.000 11642.000 435,'-6.000'76.000'26,"0.000"-12.000"-6,-4.000 42.000 17,3.000-43.000-18,-1.000-5.000 3,1.000-3.000-1,-11.000 58.000 25,-5.000 8.000-8,60.000-193.000-11,1.000 3.000-19,33.000-32.000-1,16.000-3.000 1,52.000-1.000 0,-69.000 78.000-7,1.000 26.000-29,-137.000 50.000-320,-19.000-8.000 113</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7"/>
    </inkml:context>
    <inkml:brush xml:id="br0">
      <inkml:brushProperty name="width" value="0.07302" units="cm"/>
      <inkml:brushProperty name="height" value="0.07302" units="cm"/>
      <inkml:brushProperty name="color" value="#f2395b"/>
    </inkml:brush>
  </inkml:definitions>
  <inkml:trace contextRef="#ctx0" brushRef="#br0">95416.000 19612.000,'-16.000'16.000,"24.000"-16.000,0.000 0.000,23.000 0.000,0.000 0.000,16.000 0.000,1.000 0.000,6.000-16.000,1.000 1.000,32.000-9.000,-1.000 1.000,-23.000 23.000,-1.000 0.000,1.000 16.000,0.000-1.000,0.000 1.000,-1.000-1.000,1.000-7.000,0.000 0.000,7.000 0.000,1.000 0.000,-8.000-8.000,0.000 0.000,-24.000 0.000,0.000 0.000,-23.000-8.000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20721.000 11947.000 438,'73.000'69.000'208,"-10.000"-18.000"-169,-10.000-10.000-36,7.000-5.000-551</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21041.000 11968.000 416,'68.000'53.000'176,"-33.000"64.000"-78,-68.000-41.000-85,-55.000-15.000 0,16.000-23.000 1,-4.000-7.000 16,204.000-28.000 4,-35.000-3.000-30,-4.000-2.000-2,-5.000-3.000-1,-2.000-2.000 0,-10.000 1.000-1,-11.000-1.000-2,-130.000-13.000-282,-76.000 20.000-139</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9663.000 7561.000 298,'7.000'82.000'43,"-1.000"-24.000"12,4.000 5.000 1,3.000-3.000-14,49.000 59.000 20,9.000-107.000-55,-15.000-52.000-1,6.000-16.000 0,34.000-45.000 3,-45.000 45.000-4,35.000-33.000-2,0.000 5.000-1,16.000-11.000-6,-1.000 11.000-42,2.000 22.000-177</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13111.000 8032.000 401,'5.000'93.000'170,"-3.000"-22.000"-137,-5.000-10.000-10,-1.000 3.000 1,-2.000 3.000-1,2.000-3.000-7,-2.000 0.000 1,1.000-3.000-1,1.000-1.000-14,-1.000-3.000 1,-1.000-1.000 0,1.000 17.000 0,0.000-5.000 0,-3.000 31.000 0,1.000-40.000-3,24.000-159.000-139,1.000 26.000 1,5.000-28.000-1,-8.000 39.000 70,1.000-7.000 0,3.000-8.000-1</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13082.000 8063.000 469,'62.000'21.000'51,"5.000"14.000"33,14.000 90.000 9,-103.000-33.000-73,-14.000-12.000-5,-17.000-20.000-11,-12.000-5.000-18</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13398.000 7988.000 455,'-12.000'92.000'114,"4.000"-31.000"-76,-3.000 17.000 1,3.000-23.000-22,-1.000 1.000 0,1.000-2.000-1,-4.000 24.000 5,0.000-4.000 1,2.000-13.000-16,-1.000-2.000 1,-5.000 33.000-8</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13298.000 8384.000 374,'90.000'-12.000'126,"-15.000"2.000"-15,-3.000-4.000-66,-10.000-17.000-80,17.000-62.000-452</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13563.000 8060.000 353,'-10.000'112.000'99,"4.000"-55.000"-62,-1.000 6.000 0,0.000 5.000 0,-1.000 0.000-6,0.000-2.000 0,0.000-2.000-1,1.000 12.000-15,0.000-5.000 1,3.000-10.000-17,7.000 45.000-88</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13620.000 8360.000 614,'182.000'-5.000'129</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13664.000 8433.000 401,'-21.000'77.000'81,"-6.000"18.000"0,-2.000 3.000-7,7.000-25.000-21,34.000 13.000-38,53.000-85.000-7,11.000-9.000 4,-11.000 4.000-4,13.000 3.000-33</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7"/>
    </inkml:context>
    <inkml:brush xml:id="br0">
      <inkml:brushProperty name="width" value="0.07302" units="cm"/>
      <inkml:brushProperty name="height" value="0.07302" units="cm"/>
      <inkml:brushProperty name="color" value="#f2395b"/>
    </inkml:brush>
  </inkml:definitions>
  <inkml:trace contextRef="#ctx0" brushRef="#br0">99000.000 18300.000,'16.000'0.000,"-1.000"24.000,1.000-1.000,15.000 8.000,1.000 1.000,-1.000-1.000,0.000 0.000,16.000-15.000,0.000 0.000,-7.000-1.000,-1.000 1.000,-16.000 0.000,1.000-1.000,-24.000 9.000,0.000-1.000,-16.000 24.000,0.000 0.000,-31.000 8.000,0.000 0.000,8.000-16.000,0.000 0.000,8.000 1.000,-1.000-1.000,9.000-8.000,-1.000 0.000,17.000-15.000,-1.000 0.000,16.000-16.000,-1.000 0.000,1.000 0.000</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13594.000 8587.000 531,'79.000'-3.000'210,"-18.000"-1.000"-181,21.000-4.000-257</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13932.000 8294.000 585,'60.000'-12.000'93,"4.000"-1.000"-16,-8.000 2.000-26</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13888.000 8528.000 508,'113.000'-18.000'234,"-18.000"-2.000"-203,-14.000-4.000-37,-15.000-2.000-81,17.000-26.000-510</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14443.000 8014.000 589,'-32.000'82.000'80,"-14.000"38.000"-37,19.000-46.000-19,3.000 1.000-1,1.000 3.000-6,1.000 1.000-1,5.000-6.000-12,3.000-4.000 0,4.000-5.000-2,4.000-9.000 1,11.000 12.000 1,55.000-11.000 3,4.000-89.000-2,1.000-34.000-1,-31.000-9.000-1,-25.000 0.000 2,-24.000 13.000-1,-59.000 2.000-6,9.000 61.000-49</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14529.000 8453.000 538,'18.000'45.000'250</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14742.000 8128.000 478,'2.000'103.000'121,"1.000"-45.000"-80,-2.000 11.000 0,6.000-5.000 2,2.000-3.000 0,18.000 43.000 12,5.000-17.000-51,-4.000-23.000 0,0.000 7.000 7,-140.000-3.000 4,37.000-37.000-18,16.000-20.000-20,-12.000-32.000-366</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14713.000 8220.000 604,'94.000'-28.000'105,"-3.000"0.000"-45,-11.000 4.000-30,-24.000 6.000-316</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12976.000 8942.000 283,'88.000'14.000'206,"-16.000"-5.000"-127,12.000 1.000-1,-21.000-4.000-44,1.000 1.000 0,1.000-3.000 1,-2.000-1.000-31,-3.000-2.000 1,0.000-1.000 0,21.000-1.000 1,-3.000-2.000 1,0.000-1.000-2,-1.000 0.000 0,0.000 0.000 0,1.000 0.000 0,-2.000 1.000-2,0.000-1.000 1,-6.000 2.000-3,0.000-2.000 1,-5.000 1.000-1,-1.000-1.000-1,43.000-2.000 0,-7.000 0.000 4,0.000-1.000 2,1.000 1.000-1,-3.000 4.000-1,-10.000-2.000-1,-12.000-2.000 0,-9.000 1.000 0,-6.000 3.000-1,39.000 1.000 2,-25.000 2.000-1,-16.000 2.000 1,1.000-34.000-5,-132.000 53.000-483,-54.000 24.000 159</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5"/>
    </inkml:context>
    <inkml:brush xml:id="br0">
      <inkml:brushProperty name="width" value="0.07302" units="cm"/>
      <inkml:brushProperty name="height" value="0.07302" units="cm"/>
      <inkml:brushProperty name="color" value="#00bff2"/>
    </inkml:brush>
  </inkml:definitions>
  <inkml:trace contextRef="#ctx0" brushRef="#br0">33100.000 40566.000,'47.000'-16.000,"-16.000"16.000,1.000 0.000,-1.000 16.000,0.000-1.000,1.000-7.000,-1.000 0.000,1.000-8.000,-1.000 0.000,8.000 0.000,0.000 0.000,1.000 0.000,-1.000 0.000,-16.000 0.000,1.000 0.000,-9.000 0.000,1.000 0.000,0.000 0.000,0.000 0.000,-1.000 8.000,1.000 0.000,0.000-8.000,-1.000 0.000,17.000 0.000,-1.000 0.000,0.000 0.000,1.000 0.000,-1.000 0.000,0.000 0.000,-7.000 0.000,-1.000 0.000,1.000 0.000,0.000 0.000,-1.000-8.000,1.000 0.000,7.000 0.000,0.000 0.000,-7.000 8.000,-1.000 0.000,-15.000 0.000,0.000 0.000,0.000 0.000,0.000 0.000,-8.000 8.000,0.000 0.000,-16.000 0.000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7"/>
    </inkml:context>
    <inkml:brush xml:id="br0">
      <inkml:brushProperty name="width" value="0.07302" units="cm"/>
      <inkml:brushProperty name="height" value="0.07302" units="cm"/>
      <inkml:brushProperty name="color" value="#00bff2"/>
    </inkml:brush>
  </inkml:definitions>
  <inkml:trace contextRef="#ctx0" brushRef="#br0">11280.000 42900.000,'-16.000'0.000,"8.000"16.000,0.000-1.000,-15.000 17.000,-1.000-1.000,-7.000 47.000,-1.000 1.000,-7.000 30.000,0.000 1.000,7.000-24.000,1.000 0.000,15.000-39.000,1.000 0.000,7.000-31.000,0.000 0.000,8.000-24.000,0.000 0.000,8.000-15.000,0.000-1.000,7.000 1.000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8"/>
    </inkml:context>
    <inkml:brush xml:id="br0">
      <inkml:brushProperty name="width" value="0.07302" units="cm"/>
      <inkml:brushProperty name="height" value="0.07302" units="cm"/>
      <inkml:brushProperty name="color" value="#f2395b"/>
    </inkml:brush>
  </inkml:definitions>
  <inkml:trace contextRef="#ctx0" brushRef="#br0">100500.000 17931.000,'16.000'-15.000,"15.000"7.000,0.000 0.000,9.000 8.000,-1.000 0.000,8.000 8.000,0.000 0.000,0.000-8.000,0.000 0.000,-23.000 7.000,-1.000 1.000,-15.000 8.000,0.000 0.000,-8.000-1.000,0.000 1.000,-8.000 15.000,0.000 1.000,8.000 7.000,0.000 0.000,-8.000 16.000,0.000 0.000,1.000 7.000,-1.000 1.000,-16.000-1.000,1.000 1.000,-1.000-32.000,1.000 1.000,-17.000-24.000,1.000-1.000,0.000 1.000,0.000 0.000,15.000 0.000,1.000 0.000,7.000-8.000,0.000 0.000,40.000 0.000,-1.000 0.000,17.000-8.000,-1.000 0.000,24.000-8.000,-1.000 1.000,-15.000 7.000,0.000 0.000,-7.000 8.000,-1.000 0.000,-16.000 0.000,1.000 0.000,-1.000-31.000,1.000-1.000,-8.000 17.000</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7"/>
    </inkml:context>
    <inkml:brush xml:id="br0">
      <inkml:brushProperty name="width" value="0.07302" units="cm"/>
      <inkml:brushProperty name="height" value="0.07302" units="cm"/>
      <inkml:brushProperty name="color" value="#00bff2"/>
    </inkml:brush>
  </inkml:definitions>
  <inkml:trace contextRef="#ctx0" brushRef="#br0">11667.000 42831.000,'0.000'-15.000,"8.000"7.000,0.000 0.000,7.000 8.000,1.000 0.000,-8.000 39.000,0.000 0.000,-1.000 32.000,1.000-1.000,-8.000 48.000,0.000-1.000,-8.000-15.000,1.000 0.000,7.000-32.000,0.000 1.000,0.000-32.000,0.000 0.000,0.000-31.000,0.000 0.000,-16.000-16.000,0.000 0.000,1.000-15.000,-1.000-1.000,-16.000-39.000,1.000 1.000,0.000 23.000,-1.000-1.000,1.000 25.000,-1.000-1.000,9.000 8.000,-1.000 0.000,9.000 1.000,-1.000-1.000,16.000 0.000,0.000 0.000,16.000-15.000,-1.000-1.000,32.000 1.000,1.000-1.000,22.000 16.000,1.000 1.000,-24.000 14.000,0.000 1.000,-31.000 0.000</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7"/>
    </inkml:context>
    <inkml:brush xml:id="br0">
      <inkml:brushProperty name="width" value="0.07302" units="cm"/>
      <inkml:brushProperty name="height" value="0.07302" units="cm"/>
      <inkml:brushProperty name="color" value="#00bff2"/>
    </inkml:brush>
  </inkml:definitions>
  <inkml:trace contextRef="#ctx0" brushRef="#br0">14000.000 43050.000,'0.000'16.000,"16.000"-16.000,-1.000 0.000,9.000 0.000,-1.000 0.000,1.000-8.000,-1.000 0.000,9.000 8.000,-1.000 0.000,-7.000 0.000,-1.000 0.000,-15.000 0.000,0.000 0.000,-24.000 0.000</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8"/>
    </inkml:context>
    <inkml:brush xml:id="br0">
      <inkml:brushProperty name="width" value="0.07302" units="cm"/>
      <inkml:brushProperty name="height" value="0.07302" units="cm"/>
      <inkml:brushProperty name="color" value="#00bff2"/>
    </inkml:brush>
  </inkml:definitions>
  <inkml:trace contextRef="#ctx0" brushRef="#br0">13464.000 42516.000,'-16.000'-16.000,"8.000"47.000,0.000 1.000,1.000 22.000,-1.000 1.000,-16.000 0.000,1.000 0.000,15.000-16.000,0.000 0.000,8.000-15.000,0.000-1.000,8.000-7.000,0.000 0.000,23.000-16.000,0.000 0.000,-7.000 7.000,0.000 1.000,-17.000 8.000,1.000-1.000,-8.000 1.000,0.000 0.000,-15.000-8.000,-1.000-1.000,24.000 1.000,0.000 0.000,7.000 0.000,1.000 0.000,-8.000 23.000,0.000 0.000,-8.000 1.000,0.000-1.000,-24.000 8.000,1.000 0.000,-25.000-15.000,1.000-1.000,8.000-7.000,0.000 0.000,0.000-1.000,-1.000 1.000,9.000-8.000,0.000 0.000,23.000-8.000,0.000 0.000,16.000 0.000,0.000 0.000,23.000-8.000,0.000 0.000,24.000-8.000,0.000 1.000,24.000-1.000,-1.000 0.000,1.000 9.000,-1.000-1.000,1.000 0.000,-1.000 0.000,-54.000 0.000</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8"/>
    </inkml:context>
    <inkml:brush xml:id="br0">
      <inkml:brushProperty name="width" value="0.07302" units="cm"/>
      <inkml:brushProperty name="height" value="0.07302" units="cm"/>
      <inkml:brushProperty name="color" value="#00bff2"/>
    </inkml:brush>
  </inkml:definitions>
  <inkml:trace contextRef="#ctx0" brushRef="#br0">16816.000 43950.000,'-16.000'16.000,"32.000"-1.000,0.000 1.000,-1.000 8.000,1.000-1.000,-8.000-7.000,0.000-1.000,0.000 1.000,0.000 0.000,-8.000-8.000</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18"/>
    </inkml:context>
    <inkml:brush xml:id="br0">
      <inkml:brushProperty name="width" value="0.07302" units="cm"/>
      <inkml:brushProperty name="height" value="0.07302" units="cm"/>
      <inkml:brushProperty name="color" value="#00bff2"/>
    </inkml:brush>
  </inkml:definitions>
  <inkml:trace contextRef="#ctx0" brushRef="#br0">16716.000 44750.000,'0.000'16.000,"-8.000"-1.000,0.000 1.000,8.000 15.000,0.000 1.000,24.000-9.000,-1.000 1.000,-7.000-16.000,0.000 0.000,-8.000-8.000</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0"/>
    </inkml:context>
    <inkml:brush xml:id="br0">
      <inkml:brushProperty name="width" value="0.07302" units="cm"/>
      <inkml:brushProperty name="height" value="0.07302" units="cm"/>
      <inkml:brushProperty name="color" value="#00bff2"/>
    </inkml:brush>
  </inkml:definitions>
  <inkml:trace contextRef="#ctx0" brushRef="#br0">20900.000 42713.000,'0.000'-16.000,"24.000"16.000,-1.000 0.000,24.000-16.000,0.000 1.000,0.000 7.000,0.000 0.000,-23.000 8.000,-1.000 0.000,-15.000 0.000,0.000 0.000,-8.000 8.000,0.000 0.000,-8.000 0.000</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0"/>
    </inkml:context>
    <inkml:brush xml:id="br0">
      <inkml:brushProperty name="width" value="0.07302" units="cm"/>
      <inkml:brushProperty name="height" value="0.07302" units="cm"/>
      <inkml:brushProperty name="color" value="#00bff2"/>
    </inkml:brush>
  </inkml:definitions>
  <inkml:trace contextRef="#ctx0" brushRef="#br0">20663.000 43350.000,'-32.000'47.000,"32.000"-31.000,0.000-1.000,0.000 64.000,0.000-1.000,0.000-7.000,0.000-1.000,-7.000 1.000,-1.000-1.000,0.000-23.000,0.000 0.000,8.000-31.000,0.000 0.000,8.000-32.000,0.000 0.000,7.000-23.000,1.000 0.000,-8.000 15.000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1"/>
    </inkml:context>
    <inkml:brush xml:id="br0">
      <inkml:brushProperty name="width" value="0.07302" units="cm"/>
      <inkml:brushProperty name="height" value="0.07302" units="cm"/>
      <inkml:brushProperty name="color" value="#00bff2"/>
    </inkml:brush>
  </inkml:definitions>
  <inkml:trace contextRef="#ctx0" brushRef="#br0">21000.000 43348.000,'16.000'-94.000,"7.000"70.000,1.000 1.000,7.000-1.000,0.000 1.000,17.000 15.000,-1.000 0.000,-24.000 0.000,1.000 0.000,-17.000 16.000,1.000 0.000,-16.000 23.000,1.000 1.000,-1.000 15.000,0.000 0.000,8.000 0.000,0.000 0.000,0.000 8.000,0.000-1.000,0.000-7.000,0.000 0.000,0.000-23.000,0.000-1.000,-8.000-15.000,0.000 0.000,-7.000-31.000,-1.000-1.000,16.000-62.000,0.000 0.000,0.000-32.000,0.000 1.000,0.000 46.000,0.000 1.000,0.000 62.000,0.000 0.000,-8.000 32.000,0.000-1.000,-23.000 40.000,-1.000-1.000,17.000 1.000,-1.000 0.000,0.000-8.000,1.000-1.000,7.000-22.000,0.000-1.000,8.000-7.000,0.000-1.000,39.000-62.000,0.000 0.000,16.000-47.000,0.000-1.000,-8.000 40.000,0.000 0.000,-7.000 32.000,-1.000-1.000,-16.000 16.000,1.000 0.000,-1.000 24.000,1.000-1.000,-1.000 8.000,1.000 1.000,-1.000 23.000,1.000-1.000,-16.000 9.000,0.000 0.000,-8.000-16.000,0.000 0.000,-40.000-16.000,1.000 0.000,-16.000-23.000,0.000 0.000,1.000-8.000,-1.000 0.000,23.000-39.000,1.000 0.000,23.000 0.000,0.000-1.000,32.000 17.000,-1.000-1.000,24.000 17.000,0.000-1.000,8.000 47.000,0.000 0.000,-8.000 0.000,0.000 0.000,-7.000 1.000,-1.000-1.000,-8.000-24.000,0.000 1.000,-15.000-8.000,0.000 0.000,-8.000-8.000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3"/>
    </inkml:context>
    <inkml:brush xml:id="br0">
      <inkml:brushProperty name="width" value="0.07302" units="cm"/>
      <inkml:brushProperty name="height" value="0.07302" units="cm"/>
      <inkml:brushProperty name="color" value="#00bff2"/>
    </inkml:brush>
  </inkml:definitions>
  <inkml:trace contextRef="#ctx0" brushRef="#br0">24316.000 43828.000,'0.000'16.000,"-8.000"-16.000,0.000 0.000,16.000 0.000,0.000 0.000,23.000-8.000,0.000 0.000,9.000 8.000,-1.000 0.000,8.000 0.000,0.000 0.000,8.000 8.000,0.000 0.000,7.000-16.000,1.000 0.000,8.000-23.000,-1.000 0.000,-7.000 23.000,0.000 0.000,-16.000 16.000,0.000 0.000,-24.000 7.000,1.000 1.000,-1.000-16.000,1.000 0.000,-16.000-16.000,0.000 1.000,-8.000-1.000</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3"/>
    </inkml:context>
    <inkml:brush xml:id="br0">
      <inkml:brushProperty name="width" value="0.07302" units="cm"/>
      <inkml:brushProperty name="height" value="0.07302" units="cm"/>
      <inkml:brushProperty name="color" value="#00bff2"/>
    </inkml:brush>
  </inkml:definitions>
  <inkml:trace contextRef="#ctx0" brushRef="#br0">27050.000 42900.000,'16.000'16.000,"-1.000"-1.000,1.000 1.000,15.000 0.000,1.000-1.000,-1.000 17.000,1.000-1.000,-1.000-8.000,0.000 1.000,-15.000 7.000,0.000 1.000,-16.000-1.000,0.000 0.000,0.000-7.000,0.000-1.000,0.000-7.000,0.000 0.000,-16.000 7.000,0.000 1.000,-23.000-1.000,0.000 1.000,-16.000 15.000,0.000 0.000,39.000-31.000</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8"/>
    </inkml:context>
    <inkml:brush xml:id="br0">
      <inkml:brushProperty name="width" value="0.07302" units="cm"/>
      <inkml:brushProperty name="height" value="0.07302" units="cm"/>
      <inkml:brushProperty name="color" value="#f2395b"/>
    </inkml:brush>
  </inkml:definitions>
  <inkml:trace contextRef="#ctx0" brushRef="#br0">102460.000 18425.000,'15.000'-15.000,"-15.000"7.000,0.000 0.000,-7.000 24.000,-1.000-1.000,-8.000 17.000,0.000-1.000,1.000 32.000,-1.000-1.000,16.000-15.000,0.000 0.000,0.000 8.000,0.000 0.000,24.000-24.000,-1.000 1.000,16.000-32.000,0.000 0.000,1.000-47.000,-1.000 0.000,0.000-47.000,0.000 0.000,-15.000 7.000,-1.000 1.000,-23.000 39.000,0.000 0.000,-15.000 32.000,-1.000-1.000,0.000 16.000,1.000 0.000,-1.000 23.000,0.000 1.000,16.000-1.000,0.000 1.000,16.000-1.000,0.000 1.000,7.000-8.000,1.000-1.000,-17.000 17.000,1.000-1.000,-16.000 8.000,1.000 0.000,-17.000 0.000,1.000 1.000,23.000-17.000,0.000 1.000,7.000-1.000,1.000 1.000,16.000-1.000,-1.000 1.000,-7.000 15.000,0.000 0.000,-1.000 0.000,1.000 0.000,-8.000 0.000,0.000 0.000,-8.000 1.000,0.000-1.000,-8.000-8.000,0.000 0.000,-16.000 9.000,1.000-1.000,-24.000 0.000,0.000 0.000,-16.000-15.000,0.000-1.000,-15.000-15.000,0.000 0.000,62.000-24.000</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3"/>
    </inkml:context>
    <inkml:brush xml:id="br0">
      <inkml:brushProperty name="width" value="0.07302" units="cm"/>
      <inkml:brushProperty name="height" value="0.07302" units="cm"/>
      <inkml:brushProperty name="color" value="#00bff2"/>
    </inkml:brush>
  </inkml:definitions>
  <inkml:trace contextRef="#ctx0" brushRef="#br0">28916.000 42797.000,'-16.000'0.000,"55.000"-8.000,0.000 0.000,24.000 0.000,0.000 1.000,-8.000-1.000,-1.000 0.000,-22.000 8.000,-1.000 0.000,-23.000 8.000,0.000 0.000,-24.000-8.000,0.000 0.000,-7.000 0.000,-1.000 0.000,17.000 0.000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4"/>
    </inkml:context>
    <inkml:brush xml:id="br0">
      <inkml:brushProperty name="width" value="0.07302" units="cm"/>
      <inkml:brushProperty name="height" value="0.07302" units="cm"/>
      <inkml:brushProperty name="color" value="#00bff2"/>
    </inkml:brush>
  </inkml:definitions>
  <inkml:trace contextRef="#ctx0" brushRef="#br0">29135.000 42344.000,'-15.000'-16.000,"7.000"-15.000,0.000 0.000,8.000 23.000,0.000 0.000,-8.000 39.000,0.000 1.000,0.000 15.000,1.000 0.000,7.000 15.000,0.000 1.000,0.000 15.000,0.000 0.000,0.000 24.000,0.000 0.000,0.000-47.000,0.000 0.000,0.000-32.000,0.000 1.000,-16.000-24.000,0.000 0.000,-15.000-39.000,-1.000-1.000,1.000-7.000,0.000 0.000,23.000 16.000,0.000 0.000,8.000 23.000,0.000 0.000,8.000 0.000,0.000 0.000,39.000-15.000,0.000-1.000,16.000-15.000,-1.000 0.000,1.000 8.000,0.000 0.000,-32.000 15.000,0.000 0.000,-15.000 8.000,0.000 1.000,-8.000-9.000</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5"/>
    </inkml:context>
    <inkml:brush xml:id="br0">
      <inkml:brushProperty name="width" value="0.07302" units="cm"/>
      <inkml:brushProperty name="height" value="0.07302" units="cm"/>
      <inkml:brushProperty name="color" value="#00bff2"/>
    </inkml:brush>
  </inkml:definitions>
  <inkml:trace contextRef="#ctx0" brushRef="#br0">30504.000 42044.000,'16.000'-16.000,"-1.000"-7.000,1.000-1.000,0.000 9.000,-1.000-1.000,-7.000 16.000,0.000 0.000,-24.000 47.000,1.000 0.000,-32.000 8.000,0.000 0.000,7.000-16.000,1.000 0.000,8.000-16.000,-1.000 1.000,17.000-1.000,-1.000 1.000,16.000-16.000,0.000 0.000,16.000-8.000,-1.000 0.000,1.000 23.000,0.000 1.000,-16.000 15.000,0.000 0.000,0.000 16.000,0.000 0.000,0.000-8.000,0.000 0.000,-8.000-16.000,0.000 0.000,32.000-86.000,-1.000 1.000,24.000-25.000,0.000 1.000,0.000 23.000,0.000 0.000,-7.000 24.000,-1.000 0.000,-8.000-1.000,1.000 1.000,-9.000 15.000,1.000 1.000,-1.000 15.000,1.000 0.000,-9.000 0.000,1.000 0.000,-8.000 23.000,0.000 1.000,-8.000 7.000,0.000 0.000,-24.000 8.000,1.000 1.000,-9.000 7.000,1.000 0.000,7.000-16.000,1.000 0.000,-1.000-23.000,1.000 0.000,7.000-32.000,0.000 1.000,16.000-24.000,0.000 0.000,-7.000 8.000,-1.000 0.000,8.000 31.000,0.000 0.000,-8.000 8.000,0.000 0.000,8.000 39.000,0.000 0.000,0.000 32.000,0.000-1.000,0.000 48.000,0.000-1.000,8.000 24.000,0.000 0.000,-16.000 55.000,0.000 0.000,8.000-141.000,0.000 0.000,-8.000-16.000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6"/>
    </inkml:context>
    <inkml:brush xml:id="br0">
      <inkml:brushProperty name="width" value="0.07302" units="cm"/>
      <inkml:brushProperty name="height" value="0.07302" units="cm"/>
      <inkml:brushProperty name="color" value="#00bff2"/>
    </inkml:brush>
  </inkml:definitions>
  <inkml:trace contextRef="#ctx0" brushRef="#br0">32385.000 42150.000,'-15.000'0.000,"15.000"8.000,0.000 0.000,0.000 23.000,0.000 0.000,0.000 9.000,0.000-1.000,0.000-16.000,0.000 1.000,7.000-9.000,1.000 1.000,0.000-16.000,0.000 0.000,23.000-16.000,1.000 1.000,-9.000-17.000,1.000 1.000,-16.000-8.000,-1.000 0.000,-7.000 15.000,0.000 1.000,0.000 15.000,0.000 0.000,-7.000 24.000,-1.000-1.000,-24.000 40.000,1.000 0.000,0.000 8.000,-1.000-1.000,-7.000-15.000,0.000 0.000,31.000-15.000,0.000-1.000,55.000-54.000,0.000-1.000,8.000-7.000,0.000-1.000,-24.000 32.000,1.000 0.000,-24.000 8.000,0.000 0.000,-40.000 39.000,1.000 0.000,-16.000 8.000,0.000 0.000,7.000-8.000,1.000 0.000,0.000 8.000,0.000-1.000,0.000-14.000,-1.000-1.000,25.000-24.000,-1.000 1.000,32.000-24.000,-1.000 0.000,72.000-62.000,-1.000-1.000,32.000-7.000,-1.000 0.000,-23.000 46.000,0.000 1.000,-54.000 39.000,-1.000 0.000,-31.000 31.000,0.000 0.000,-32.000 8.000,1.000 0.000,-17.000-8.000,1.000 0.000,0.000-15.000,0.000-1.000,-8.000-7.000,0.000 0.000,15.000-16.000,1.000 0.000,15.000-55.000,0.000 0.000,32.000-39.000,0.000 0.000,23.000 31.000,0.000 1.000,-15.000 38.000,-1.000 1.000,-15.000 23.000,0.000 0.000,-8.000 31.000,0.000 0.000,-8.000 24.000,0.000 0.000,0.000 0.000,1.000 0.000,-1.000 0.000,0.000-1.000,-8.000-7.000,1.000 0.000,15.000-31.000,0.000 0.000,15.000-32.000,1.000 0.000,39.000-78.000,0.000 0.000,0.000 8.000,0.000 0.000,-16.000 31.000,0.000 0.000,-31.000 48.000,0.000-1.000,-1.000 16.000,1.000-1.000,-8.000 25.000,0.000-1.000,0.000 8.000,0.000 0.000,0.000 1.000,0.000-1.000,8.000-16.000,0.000 1.000,-8.000-16.000,0.000-1.000,8.000-22.000,0.000-1.000,-8.000 0.000</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6"/>
    </inkml:context>
    <inkml:brush xml:id="br0">
      <inkml:brushProperty name="width" value="0.07302" units="cm"/>
      <inkml:brushProperty name="height" value="0.07302" units="cm"/>
      <inkml:brushProperty name="color" value="#00bff2"/>
    </inkml:brush>
  </inkml:definitions>
  <inkml:trace contextRef="#ctx0" brushRef="#br0">34422.000 42297.000,'0.000'-31.000,"0.000"23.000,0.000 0.000,0.000 32.000,0.000-1.000,0.000 16.000,0.000 0.000,0.000 8.000,0.000 0.000,0.000 63.000,0.000 0.000,8.000 15.000,-1.000 1.000,-7.000-25.000,0.000 1.000,8.000-47.000,0.000 0.000,0.000-31.000,0.000-1.000,-8.000-15.000,0.000 0.000,-32.000-8.000,1.000 0.000,-47.000-24.000,-1.000 1.000,-30.000-1.000,-1.000 1.000,55.000 15.000</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8"/>
    </inkml:context>
    <inkml:brush xml:id="br0">
      <inkml:brushProperty name="width" value="0.07302" units="cm"/>
      <inkml:brushProperty name="height" value="0.07302" units="cm"/>
      <inkml:brushProperty name="color" value="#00bff2"/>
    </inkml:brush>
  </inkml:definitions>
  <inkml:trace contextRef="#ctx0" brushRef="#br0">36161.000 42628.000,'16.000'0.000,"-8.000"-23.000,-1.000-1.000,-7.000 17.000,0.000-1.000,0.000 0.000,0.000 0.000,0.000 47.000,0.000 0.000,-7.000 32.000,-1.000-1.000,0.000 9.000,0.000-1.000,8.000 8.000,0.000 0.000,0.000-7.000,0.000-1.000,0.000-23.000,0.000 0.000,0.000-40.000,0.000 1.000,-8.000-8.000,0.000 0.000,-15.000-8.000,-1.000 0.000,1.000-24.000,-1.000 1.000,1.000-40.000,-1.000 0.000,0.000-31.000,1.000 0.000,7.000 40.000,1.000-1.000,-1.000 39.000,0.000 0.000,8.000 9.000,0.000-1.000,8.000-16.000,0.000 1.000,24.000 7.000,0.000 0.000,-1.000 16.000,1.000 0.000,-17.000 24.000,1.000-1.000,-16.000 32.000,1.000 0.000,-33.000 8.000,1.000-1.000,8.000-15.000,-1.000 0.000,17.000-31.000,-1.000 0.000,55.000-48.000,0.000 1.000,24.000-32.000,0.000 1.000,47.000-9.000,0.000 1.000,-55.000 46.000,0.000 1.000,-48.000 15.000,1.000 0.000,0.000 8.000,0.000 0.000,-16.000 8.000,0.000 0.000,0.000 7.000,1.000 1.000,7.000 8.000,0.000-1.000,7.000 24.000,1.000 0.000,16.000-8.000,-1.000 0.000,-7.000 1.000,0.000-1.000,7.000-24.000,1.000 1.000,-16.000-16.000</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8"/>
    </inkml:context>
    <inkml:brush xml:id="br0">
      <inkml:brushProperty name="width" value="0.07302" units="cm"/>
      <inkml:brushProperty name="height" value="0.07302" units="cm"/>
      <inkml:brushProperty name="color" value="#00bff2"/>
    </inkml:brush>
  </inkml:definitions>
  <inkml:trace contextRef="#ctx0" brushRef="#br0">38550.000 42766.000,'16.000'-16.000,"-1.000"16.000,1.000 0.000,0.000 16.000,0.000-1.000,-1.000 17.000,1.000-1.000,-8.000 0.000,0.000 1.000,-16.000-9.000,0.000 1.000,0.000-16.000</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9"/>
    </inkml:context>
    <inkml:brush xml:id="br0">
      <inkml:brushProperty name="width" value="0.07302" units="cm"/>
      <inkml:brushProperty name="height" value="0.07302" units="cm"/>
      <inkml:brushProperty name="color" value="#00bff2"/>
    </inkml:brush>
  </inkml:definitions>
  <inkml:trace contextRef="#ctx0" brushRef="#br0">38131.000 43750.000,'-31.000'16.000,"31.000"-8.000,0.000-1.000,31.000-7.000,1.000 0.000,7.000 16.000,0.000 0.000,1.000-8.000,-1.000-1.000,-8.000 1.000,1.000 0.000,-17.000-8.000,1.000 0.000,0.000 8.000,-1.000 0.000,17.000-8.000,-1.000 0.000,-23.000 0.000,0.000 0.000,8.000 0.000</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9"/>
    </inkml:context>
    <inkml:brush xml:id="br0">
      <inkml:brushProperty name="width" value="0.07302" units="cm"/>
      <inkml:brushProperty name="height" value="0.07302" units="cm"/>
      <inkml:brushProperty name="color" value="#00bff2"/>
    </inkml:brush>
  </inkml:definitions>
  <inkml:trace contextRef="#ctx0" brushRef="#br0">39615.000 42900.000,'0.000'31.000,"0.000"1.000,0.000-1.000,0.000 24.000,0.000 0.000,-8.000 23.000,0.000 1.000,0.000-24.000,0.000-1.000,8.000-22.000,0.000-1.000,-8.000-7.000</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29"/>
    </inkml:context>
    <inkml:brush xml:id="br0">
      <inkml:brushProperty name="width" value="0.07302" units="cm"/>
      <inkml:brushProperty name="height" value="0.07302" units="cm"/>
      <inkml:brushProperty name="color" value="#00bff2"/>
    </inkml:brush>
  </inkml:definitions>
  <inkml:trace contextRef="#ctx0" brushRef="#br0">39778.000 42863.000,'0.000'-16.000,"24.000"8.000,-1.000 0.000,-15.000 0.000,0.000 1.000,0.000 7.000,0.000 0.000,15.000 0.000,1.000 0.000,-1.000-8.000,1.000 0.000,-1.000 8.000,1.000 0.000,-1.000 0.000,1.000 0.000,-9.000 16.000,1.000-1.000,-8.000 17.000,0.000-1.000,-16.000 16.000,0.000 0.000,-23.000 8.000,-1.000 0.000,-7.000-9.000,0.000 1.000,0.000-31.000,0.000 0.000,15.000-24.000,1.000 0.000,23.000-47.000,0.000 1.000,15.000 7.000,1.000 0.000,23.000 23.000,0.000 1.000,-23.000 23.000,0.000 0.000,-8.000 31.000,-1.000 0.000,-22.000 16.000,-1.000 0.000,-23.000 8.000,0.000 0.000,7.000-8.000,1.000 0.000,0.000-16.000,-1.000 0.000,17.000-15.000,-1.000 0.000,47.000-40.000,1.000 1.000,15.000-24.000,0.000 0.000,-16.000-16.000,0.000 0.000,-15.000-15.000,0.000 0.000,-16.000 54.000</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09"/>
    </inkml:context>
    <inkml:brush xml:id="br0">
      <inkml:brushProperty name="width" value="0.07302" units="cm"/>
      <inkml:brushProperty name="height" value="0.07302" units="cm"/>
      <inkml:brushProperty name="color" value="#f2395b"/>
    </inkml:brush>
  </inkml:definitions>
  <inkml:trace contextRef="#ctx0" brushRef="#br0">103650.000 17429.000,'16.000'-16.000,"-16.000"-8.000,0.000 1.000,8.000 23.000,-1.000 0.000,25.000 0.000,-1.000 0.000,16.000-8.000,0.000 0.000,1.000 8.000,-1.000 0.000,-16.000 0.000,0.000 0.000,-15.000 8.000,0.000 0.000,-8.000-8.000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0"/>
    </inkml:context>
    <inkml:brush xml:id="br0">
      <inkml:brushProperty name="width" value="0.07302" units="cm"/>
      <inkml:brushProperty name="height" value="0.07302" units="cm"/>
      <inkml:brushProperty name="color" value="#00bff2"/>
    </inkml:brush>
  </inkml:definitions>
  <inkml:trace contextRef="#ctx0" brushRef="#br0">40347.000 42257.000,'0.000'-110.000,"0.000"87.000,0.000-1.000,0.000 63.000,0.000 0.000,-8.000 48.000,0.000-1.000,1.000 0.000,-1.000 0.000,0.000 8.000,0.000 0.000,8.000 0.000,0.000 0.000,0.000-31.000,0.000 0.000,8.000-40.000,0.000 1.000,7.000-24.000,1.000 0.000,-8.000-8.000,0.000 0.000,0.000-8.000</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0"/>
    </inkml:context>
    <inkml:brush xml:id="br0">
      <inkml:brushProperty name="width" value="0.07302" units="cm"/>
      <inkml:brushProperty name="height" value="0.07302" units="cm"/>
      <inkml:brushProperty name="color" value="#00bff2"/>
    </inkml:brush>
  </inkml:definitions>
  <inkml:trace contextRef="#ctx0" brushRef="#br0">41315.000 41560.000,'32.000'-110.000,"-1.000"110.000,1.000 0.000,-9.000 16.000,1.000-1.000,-24.000 40.000,0.000 0.000,-16.000 0.000,0.000 0.000,-23.000-8.000,0.000 0.000,7.000-24.000,1.000 1.000,7.000-24.000,1.000 0.000,46.000-16.000,1.000 0.000,23.000-7.000,0.000-1.000,-8.000 24.000,1.000 0.000,-40.000 24.000,0.000-1.000,-32.000 16.000,1.000 1.000,-8.000-1.000,-1.000 0.000,9.000-23.000,0.000-1.000,23.000-7.000,0.000 0.000,8.000-24.000,0.000 1.000,23.000-17.000,1.000 1.000,0.000 15.000,-1.000 1.000,9.000 15.000,-1.000 0.000,-8.000 0.000,1.000 0.000,-16.000 15.000,0.000 1.000,-8.000 0.000,0.000-1.000,-32.000 9.000,1.000-1.000,-8.000-7.000,-1.000 0.000,-7.000 7.000,0.000 0.000,16.000 1.000,-1.000-1.000,1.000 1.000,0.000-1.000,23.000-7.000,0.000 0.000,0.000 7.000,0.000 1.000,8.000 15.000,0.000 0.000,0.000 0.000,0.000 0.000,0.000 1.000,0.000-1.000,-8.000-8.000,1.000 0.000,-1.000-15.000,0.000 0.000,0.000-32.000</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1"/>
    </inkml:context>
    <inkml:brush xml:id="br0">
      <inkml:brushProperty name="width" value="0.07302" units="cm"/>
      <inkml:brushProperty name="height" value="0.07302" units="cm"/>
      <inkml:brushProperty name="color" value="#00bff2"/>
    </inkml:brush>
  </inkml:definitions>
  <inkml:trace contextRef="#ctx0" brushRef="#br0">41250.000 43785.000,'63.000'-63.000,"-32.000"48.000,0.000-1.000,48.000-31.000,-1.000 0.000,1.000 31.000,-1.000 1.000,-15.000 7.000,0.000 0.000,-24.000 8.000,0.000 0.000,-31.000 23.000,0.000 1.000,-8.000-1.000,0.000 1.000,-16.000 7.000,0.000 1.000,8.000 15.000,1.000 0.000,-1.000 0.000,0.000-1.000,0.000-6.000,0.000-1.000,-15.000-8.000,-1.000 0.000,-7.000 1.000,-1.000-1.000,-7.000-23.000,0.000 0.000,0.000-16.000,0.000 0.000,15.000-62.000,1.000-1.000,23.000 8.000,0.000 1.000,0.000 15.000</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1"/>
    </inkml:context>
    <inkml:brush xml:id="br0">
      <inkml:brushProperty name="width" value="0.07302" units="cm"/>
      <inkml:brushProperty name="height" value="0.07302" units="cm"/>
      <inkml:brushProperty name="color" value="#00bff2"/>
    </inkml:brush>
  </inkml:definitions>
  <inkml:trace contextRef="#ctx0" brushRef="#br0">41891.000 42897.000,'0.000'-31.000,"8.000"23.000,0.000 0.000,-8.000 31.000,0.000 1.000,-8.000 54.000,0.000 1.000,-15.000-1.000,-1.000 0.000,1.000-7.000,-1.000-1.000,8.000-39.000,1.000 1.000,7.000-24.000,0.000-1.000,24.000-7.000,-1.000 0.000,25.000-7.000,-1.000-1.000,0.000-16.000,0.000 1.000,-15.000-9.000,-1.000 1.000,1.000-8.000,-1.000 0.000,-7.000 31.000,0.000 0.000,-9.000 24.000,1.000-1.000,0.000 40.000,0.000 0.000,-8.000-8.000,0.000 0.000,8.000-31.000</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3"/>
    </inkml:context>
    <inkml:brush xml:id="br0">
      <inkml:brushProperty name="width" value="0.07302" units="cm"/>
      <inkml:brushProperty name="height" value="0.07302" units="cm"/>
      <inkml:brushProperty name="color" value="#00bff2"/>
    </inkml:brush>
  </inkml:definitions>
  <inkml:trace contextRef="#ctx0" brushRef="#br0">12666.000 49150.000,'-16.000'0.000,"24.000"0.000,0.000 0.000,23.000 0.000,0.000 0.000,9.000 8.000,-1.000 0.000,8.000-8.000,0.000 0.000,-8.000-8.000,1.000 0.000,-17.000 8.000,1.000 0.000,-24.000 16.000,0.000 0.000,0.000-1.000,0.000 1.000,-16.000 8.000</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3"/>
    </inkml:context>
    <inkml:brush xml:id="br0">
      <inkml:brushProperty name="width" value="0.07302" units="cm"/>
      <inkml:brushProperty name="height" value="0.07302" units="cm"/>
      <inkml:brushProperty name="color" value="#00bff2"/>
    </inkml:brush>
  </inkml:definitions>
  <inkml:trace contextRef="#ctx0" brushRef="#br0">12357.000 50200.000,'-16.000'0.000,"8.000"16.000,1.000-1.000,7.000 24.000,0.000 1.000,-16.000 22.000,0.000 1.000,-7.000 7.000,-1.000 1.000,8.000-9.000,1.000 1.000,7.000-16.000,0.000 0.000,16.000-16.000,0.000 1.000,39.000-24.000,0.000-1.000,-8.000 1.000,0.000 0.000,16.000-8.000,0.000 0.000,-31.000 8.000,-1.000 0.000,-7.000-8.000,0.000 0.000,-8.000 0.000</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3"/>
    </inkml:context>
    <inkml:brush xml:id="br0">
      <inkml:brushProperty name="width" value="0.07302" units="cm"/>
      <inkml:brushProperty name="height" value="0.07302" units="cm"/>
      <inkml:brushProperty name="color" value="#00bff2"/>
    </inkml:brush>
  </inkml:definitions>
  <inkml:trace contextRef="#ctx0" brushRef="#br0">12600.000 51032.000,'0.000'-16.000,"24.000"8.000,-1.000 0.000,40.000 8.000,-1.000 0.000,-7.000 0.000,0.000 0.000,0.000 0.000,0.000 0.000,-39.000 0.000</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4"/>
    </inkml:context>
    <inkml:brush xml:id="br0">
      <inkml:brushProperty name="width" value="0.07302" units="cm"/>
      <inkml:brushProperty name="height" value="0.07302" units="cm"/>
      <inkml:brushProperty name="color" value="#00bff2"/>
    </inkml:brush>
  </inkml:definitions>
  <inkml:trace contextRef="#ctx0" brushRef="#br0">15600.000 49750.000,'31.000'0.000,"9.000"8.000,-1.000 0.000,-16.000-8.000,1.000 0.000,-9.000 0.000,1.000 0.000,-8.000 0.000,0.000 0.000,-8.000-8.000</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4"/>
    </inkml:context>
    <inkml:brush xml:id="br0">
      <inkml:brushProperty name="width" value="0.07302" units="cm"/>
      <inkml:brushProperty name="height" value="0.07302" units="cm"/>
      <inkml:brushProperty name="color" value="#00bff2"/>
    </inkml:brush>
  </inkml:definitions>
  <inkml:trace contextRef="#ctx0" brushRef="#br0">15111.000 49116.000,'-32.000'-16.000,"17.000"39.000,-1.000 1.000,0.000 31.000,0.000 0.000,1.000 15.000,-1.000 1.000,0.000-24.000,1.000 0.000,7.000-32.000,0.000 1.000,8.000 0.000,0.000-1.000,8.000 1.000,0.000-1.000,7.000 1.000,1.000 0.000,-8.000 15.000,0.000 0.000,-8.000-7.000,0.000-1.000,8.000-23.000,-1.000 0.000,17.000-7.000,0.000-1.000,7.000-8.000,0.000 0.000,-15.000 16.000,0.000 0.000,-9.000 24.000,1.000-1.000,-47.000 24.000,0.000 0.000,0.000-7.000,-1.000-1.000,-14.000-16.000,-1.000 1.000,16.000-24.000,-1.000 0.000,17.000 0.000,-1.000 0.000,17.000 0.000,-1.000 0.000,0.000-8.000,0.000 0.000,24.000 16.000,-1.000 0.000,32.000 0.000,0.000-1.000,16.000 1.000,0.000 0.000,7.000-24.000,1.000 1.000,-24.000 15.000,0.000 0.000,0.000 23.000,0.000 1.000,-31.000-24.000</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5"/>
    </inkml:context>
    <inkml:brush xml:id="br0">
      <inkml:brushProperty name="width" value="0.07302" units="cm"/>
      <inkml:brushProperty name="height" value="0.07302" units="cm"/>
      <inkml:brushProperty name="color" value="#00bff2"/>
    </inkml:brush>
  </inkml:definitions>
  <inkml:trace contextRef="#ctx0" brushRef="#br0">18450.000 50850.000,'16.000'0.000,"-1.000"0.000,1.000 0.000,0.000 8.000,-1.000 0.000,1.000 15.000,0.000 1.000,-16.000-1.000,0.000 1.000,-8.000-16.000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2"/>
    </inkml:context>
    <inkml:brush xml:id="br0">
      <inkml:brushProperty name="width" value="0.07302" units="cm"/>
      <inkml:brushProperty name="height" value="0.07302" units="cm"/>
      <inkml:brushProperty name="color" value="#00bff3"/>
    </inkml:brush>
  </inkml:definitions>
  <inkml:trace contextRef="#ctx0" brushRef="#br0">96850.000 9520.000,'31.000'-47.000,"1.000"15.000,-1.000 1.000,63.000-1.000,0.000 1.000,-15.000 8.000,-1.000-1.000,-31.000 24.000,0.000 0.000,-39.000 0.000,0.000 0.000,-16.000 0.000</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3"/>
    </inkml:context>
    <inkml:brush xml:id="br0">
      <inkml:brushProperty name="width" value="0.07302" units="cm"/>
      <inkml:brushProperty name="height" value="0.07302" units="cm"/>
      <inkml:brushProperty name="color" value="#f2395b"/>
    </inkml:brush>
  </inkml:definitions>
  <inkml:trace contextRef="#ctx0" brushRef="#br0">36500.000 33450.000,'50.000'0.000,"-25.000"-25.000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5"/>
    </inkml:context>
    <inkml:brush xml:id="br0">
      <inkml:brushProperty name="width" value="0.07302" units="cm"/>
      <inkml:brushProperty name="height" value="0.07302" units="cm"/>
      <inkml:brushProperty name="color" value="#00bff2"/>
    </inkml:brush>
  </inkml:definitions>
  <inkml:trace contextRef="#ctx0" brushRef="#br0">18300.000 51500.000,'0.000'16.000,"0.000"-9.000,0.000 1.000,0.000 8.000,0.000-1.000,24.000-7.000,-1.000 0.000,-15.000 0.000,0.000 0.000,0.000-8.000</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6"/>
    </inkml:context>
    <inkml:brush xml:id="br0">
      <inkml:brushProperty name="width" value="0.07302" units="cm"/>
      <inkml:brushProperty name="height" value="0.07302" units="cm"/>
      <inkml:brushProperty name="color" value="#00bff2"/>
    </inkml:brush>
  </inkml:definitions>
  <inkml:trace contextRef="#ctx0" brushRef="#br0">22223.000 48731.000,'0.000'-31.000,"-15.000"47.000,-1.000-1.000,0.000 56.000,1.000-1.000,7.000 17.000,0.000-1.000,0.000 0.000,0.000 0.000,8.000 8.000,0.000 0.000,8.000 0.000,0.000 0.000,-16.000-15.000,0.000-1.000,0.000-47.000,1.000 1.000,-25.000-56.000,1.000 1.000,7.000-56.000,1.000 1.000,-1.000 7.000,1.000 1.000,7.000 23.000,0.000 0.000,16.000 16.000,0.000-1.000,0.000 1.000,0.000 0.000,8.000-1.000,0.000 1.000,0.000 23.000,0.000 0.000,0.000 8.000,-1.000 0.000,-30.000 39.000,-1.000 1.000,1.000 7.000,-1.000 0.000,1.000-16.000,-1.000 0.000,9.000-7.000,-1.000-1.000,47.000-46.000,1.000-1.000,46.000-38.000,1.000-1.000,15.000 24.000,0.000-1.000,-47.000 40.000,0.000 0.000,-39.000 32.000,-1.000-1.000,-7.000-7.000,0.000-1.000,8.000 1.000,0.000-1.000,8.000-7.000,-1.000 0.000,17.000-9.000,-1.000 1.000,1.000-16.000,-1.000 1.000,0.000-33.000,1.000 1.000,-17.000 16.000,1.000-1.000,0.000 1.000</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6"/>
    </inkml:context>
    <inkml:brush xml:id="br0">
      <inkml:brushProperty name="width" value="0.07302" units="cm"/>
      <inkml:brushProperty name="height" value="0.07302" units="cm"/>
      <inkml:brushProperty name="color" value="#00bff2"/>
    </inkml:brush>
  </inkml:definitions>
  <inkml:trace contextRef="#ctx0" brushRef="#br0">24600.000 48657.000,'16.000'-79.000,"23.000"48.000,0.000 0.000,0.000 23.000,1.000 0.000,-17.000 24.000,1.000-1.000,-24.000 48.000,0.000 0.000,-24.000-1.000,1.000 1.000,-9.000 0.000,1.000-1.000,15.000-54.000,0.000 0.000,9.000 0.000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7"/>
    </inkml:context>
    <inkml:brush xml:id="br0">
      <inkml:brushProperty name="width" value="0.07302" units="cm"/>
      <inkml:brushProperty name="height" value="0.07302" units="cm"/>
      <inkml:brushProperty name="color" value="#00bff2"/>
    </inkml:brush>
  </inkml:definitions>
  <inkml:trace contextRef="#ctx0" brushRef="#br0">24378.000 49498.000,'-15.000'0.000,"7.000"8.000,0.000-1.000,8.000 9.000,0.000 0.000,0.000 15.000,0.000 0.000,-8.000 17.000,0.000-1.000,1.000 0.000,-1.000 0.000,0.000-16.000,0.000 0.000,24.000-62.000,-1.000 0.000,17.000-9.000,-1.000 1.000,-15.000 24.000,0.000-1.000,-9.000 16.000,1.000 0.000,0.000 23.000,0.000 1.000,-8.000 7.000,0.000 1.000,0.000 7.000,0.000 0.000,-8.000-16.000,0.000 1.000,16.000-79.000,0.000 0.000,39.000-47.000,0.000 0.000,8.000-7.000,0.000-1.000,0.000 32.000,0.000-1.000,-32.000 64.000,1.000-1.000,-24.000 40.000,0.000-1.000,-8.000 32.000,0.000 0.000,-16.000-8.000,1.000 0.000,15.000-24.000,0.000 1.000,40.000-48.000,-1.000 1.000,8.000 7.000,0.000 0.000,-23.000 32.000,0.000 0.000,-24.000 31.000,0.000 0.000,-31.000 0.000,0.000 0.000,-1.000-8.000,1.000 0.000,8.000-23.000,-1.000 0.000,25.000-1.000,-1.000 1.000,39.000-24.000,1.000 0.000,22.000-15.000,1.000-1.000,-15.000 16.000,-1.000 1.000,-31.000 7.000,-1.000 0.000,-14.000 31.000,-1.000 0.000,-39.000 16.000,0.000 0.000,-8.000 8.000,0.000 0.000,8.000-16.000,0.000 0.000,23.000-7.000,1.000-1.000,15.000-23.000,0.000 0.000,16.000-8.000,0.000 0.000,47.000-24.000,-1.000 1.000,25.000 7.000,-1.000 0.000,-7.000 1.000,0.000-1.000,-32.000 8.000,0.000 0.000,-31.000 8.000,0.000 0.000,-16.000-8.000</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7"/>
    </inkml:context>
    <inkml:brush xml:id="br0">
      <inkml:brushProperty name="width" value="0.07302" units="cm"/>
      <inkml:brushProperty name="height" value="0.07302" units="cm"/>
      <inkml:brushProperty name="color" value="#00bff2"/>
    </inkml:brush>
  </inkml:definitions>
  <inkml:trace contextRef="#ctx0" brushRef="#br0">25979.000 50497.000,'-16.000'-16.000,"0.000"1.000,0.000-1.000,24.000 40.000,0.000-1.000,-8.000 48.000,0.000-1.000,8.000 55.000,0.000 1.000,-8.000 101.000,0.000 0.000,-24.000 32.000,1.000-1.000,23.000-156.000,0.000 0.000,-16.000-39.000</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8"/>
    </inkml:context>
    <inkml:brush xml:id="br0">
      <inkml:brushProperty name="width" value="0.07302" units="cm"/>
      <inkml:brushProperty name="height" value="0.07302" units="cm"/>
      <inkml:brushProperty name="color" value="#00bff2"/>
    </inkml:brush>
  </inkml:definitions>
  <inkml:trace contextRef="#ctx0" brushRef="#br0">28831.000 50447.000,'-31.000'0.000,"39.000"-8.000,0.000 0.000,31.000 8.000,0.000 0.000,40.000-8.000,-1.000 1.000,8.000-1.000,1.000 0.000,-17.000 16.000,1.000 0.000,-16.000-1.000,0.000 1.000,-16.000-8.000,0.000 0.000,-8.000-8.000,1.000 1.000,-24.000 7.000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39"/>
    </inkml:context>
    <inkml:brush xml:id="br0">
      <inkml:brushProperty name="width" value="0.07302" units="cm"/>
      <inkml:brushProperty name="height" value="0.07302" units="cm"/>
      <inkml:brushProperty name="color" value="#00bff2"/>
    </inkml:brush>
  </inkml:definitions>
  <inkml:trace contextRef="#ctx0" brushRef="#br0">31100.000 49050.000,'0.000'31.000,"0.000"-15.000,0.000 0.000,8.000 7.000,0.000 1.000,23.000-1.000,0.000 1.000,17.000-9.000,-1.000 1.000,0.000 8.000,0.000-1.000,-8.000 16.000,0.000 0.000,-23.000 8.000,0.000 1.000,-16.000-17.000,0.000 0.000,0.000-23.000,0.000 0.000,-16.000 0.000,0.000 0.000,1.000-1.000,-1.000 1.000,-47.000 39.000,0.000 0.000,8.000 8.000,0.000 0.000,32.000-31.000,-1.000-1.000,9.000-7.000</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0"/>
    </inkml:context>
    <inkml:brush xml:id="br0">
      <inkml:brushProperty name="width" value="0.07302" units="cm"/>
      <inkml:brushProperty name="height" value="0.07302" units="cm"/>
      <inkml:brushProperty name="color" value="#00bff2"/>
    </inkml:brush>
  </inkml:definitions>
  <inkml:trace contextRef="#ctx0" brushRef="#br0">33814.000 48600.000,'-16.000'0.000,"0.000"31.000,1.000 1.000,-9.000 30.000,1.000 1.000,-17.000 7.000,1.000 1.000,-8.000 7.000,0.000 0.000,24.000-38.000,-1.000-1.000,40.000-55.000</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0"/>
    </inkml:context>
    <inkml:brush xml:id="br0">
      <inkml:brushProperty name="width" value="0.07302" units="cm"/>
      <inkml:brushProperty name="height" value="0.07302" units="cm"/>
      <inkml:brushProperty name="color" value="#00bff2"/>
    </inkml:brush>
  </inkml:definitions>
  <inkml:trace contextRef="#ctx0" brushRef="#br0">34132.000 49500.000,'16.000'0.000,"-16.000"31.000,0.000 1.000,0.000 15.000,0.000 0.000,0.000-8.000,0.000 0.000,0.000 8.000,0.000 0.000,-8.000 24.000,0.000-1.000,0.000 1.000,0.000-1.000,0.000-54.000,0.000 0.000,8.000-24.000</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1"/>
    </inkml:context>
    <inkml:brush xml:id="br0">
      <inkml:brushProperty name="width" value="0.07302" units="cm"/>
      <inkml:brushProperty name="height" value="0.07302" units="cm"/>
      <inkml:brushProperty name="color" value="#00bff2"/>
    </inkml:brush>
  </inkml:definitions>
  <inkml:trace contextRef="#ctx0" brushRef="#br0">34785.000 48278.000,'16.000'-15.000,"-8.000"-9.000,0.000 1.000,0.000 15.000,-1.000 0.000,-7.000 16.000,0.000 0.000,0.000 23.000,0.000 0.000,0.000 24.000,0.000 0.000,-7.000 23.000,-1.000 1.000,-8.000-9.000,0.000 1.000,9.000-56.000,-1.000 1.000,8.000-55.000,0.000 0.000,15.000-32.000,1.000 1.000,8.000-1.000,-1.000 1.000,16.000 23.000,1.000 0.000,-9.000 23.000,0.000 1.000,-7.000 23.000,-1.000 0.000,-23.000 31.000,0.000 0.000,-7.000 16.000,-1.000 0.000,-31.000 16.000,-1.000 0.000,1.000-9.000,0.000 1.000,7.000-16.000,1.000 1.000,15.000-33.000,1.000 1.000,15.000-16.000,0.000 1.000,23.000-25.000,1.000 1.000,7.000 0.000,1.000-1.000,-17.000 17.000,1.000-1.000,-16.000 32.000,0.000-1.000,-8.000 17.000,0.000-1.000,0.000 0.000,1.000 1.000,-1.000-25.000,0.000 1.000,0.000 23.000,0.000 1.000,8.000-1.000,0.000 0.000,8.000-7.000,0.000-1.000,0.000 9.000,0.000-1.000,-1.000-15.000,1.000-1.000,-8.000-7.000,0.000 0.000,16.000-31.000,0.000-1.000,15.000-15.000,0.000 0.000,-15.000 15.000,0.000 1.000,-16.000 15.000,0.000 0.000,-16.000 8.000,0.000 0.000,-7.000 8.000,-1.000 0.000,-15.000 7.000,0.000 1.000,-8.000 8.000,0.000-1.000,0.000 1.000,0.000-1.000,-1.000-7.000,1.000-1.000,32.000-7.000,-1.000 0.000,24.000-8.000,0.000 0.000,23.000 0.000,0.000 0.000,32.000 39.000,0.000 0.000,15.000 1.000,1.000-1.000,31.000-16.000,0.000 1.000,-1.000-32.000,1.000 0.000,-78.000-8.000,-1.000 1.000,-15.000 7.000</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5"/>
    </inkml:context>
    <inkml:brush xml:id="br0">
      <inkml:brushProperty name="width" value="0.07302" units="cm"/>
      <inkml:brushProperty name="height" value="0.07302" units="cm"/>
      <inkml:brushProperty name="color" value="#f2395b"/>
    </inkml:brush>
  </inkml:definitions>
  <inkml:trace contextRef="#ctx0" brushRef="#br0">33546.000 26136.000,'-32.000'-47.000,"32.000"31.000,0.000 0.000,0.000-7.000,0.000-1.000,0.000 1.000,0.000-1.000,0.000 16.000,0.000 1.000,8.000-17.000,0.000 1.000,-8.000-1.000,0.000 1.000,0.000 15.000,0.000 0.000,0.000 16.000,0.000 0.000,16.000 23.000,0.000 0.000,15.000 8.000,0.000 1.000,1.000-25.000,-1.000 1.000,16.000 0.000,0.000-1.000,0.000-15.000,0.000 0.000,16.000 0.000,0.000 0.000,7.000 0.000,1.000 0.000,7.000 0.000,0.000 0.000,-7.000 0.000,0.000 0.000,7.000-15.000,0.000-1.000,-15.000-8.000,0.000 1.000,7.000-1.000,1.000 1.000,-1.000-1.000,1.000 1.000,-32.000-1.000,0.000 1.000,-7.000-16.000,-1.000 0.000,1.000-8.000,-1.000 0.000,0.000-24.000,1.000 1.000,-17.000 7.000,1.000 0.000,0.000 24.000,-1.000 0.000,-7.000 31.000,0.000 0.000,0.000-23.000,0.000-1.000,-8.000 1.000,0.000 0.000,0.000-8.000,0.000-1.000,-40.000-7.000,1.000 0.000,-23.000 8.000,-1.000 0.000,-23.000 0.000,-1.000 0.000,1.000 0.000,0.000-1.000,15.000 17.000,1.000-1.000,54.000 17.000,0.000-1.000,-46.000-16.000,-1.000 1.000,47.000 15.000,1.000 0.000,-72.000-8.000,1.000 1.000,-8.000 7.000,0.000 0.000,-8.000 39.000,0.000 1.000,16.000 54.000,0.000 0.000,-24.000 32.000,0.000-1.000,8.000 1.000,0.000-1.000,16.000-15.000,0.000 0.000,23.000-16.000,0.000 0.000,40.000-47.000,-1.000 1.000,17.000-25.000,-1.000 1.000,0.000 23.000,0.000 0.000,8.000-7.000,0.000-1.000,16.000-15.000,-1.000-1.000,9.000-7.000,-1.000 0.000,32.000-8.000,0.000 0.000,0.000-24.000,0.000 1.000,-24.000 7.000</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2"/>
    </inkml:context>
    <inkml:brush xml:id="br0">
      <inkml:brushProperty name="width" value="0.07302" units="cm"/>
      <inkml:brushProperty name="height" value="0.07302" units="cm"/>
      <inkml:brushProperty name="color" value="#00bff2"/>
    </inkml:brush>
  </inkml:definitions>
  <inkml:trace contextRef="#ctx0" brushRef="#br0">37297.000 48997.000,'-16.000'0.000,"1.000"0.000,-1.000 0.000,32.000 0.000,-1.000 0.000,48.000 0.000,0.000 0.000,0.000-16.000,-1.000 1.000,-30.000 7.000,-1.000 0.000,-23.000 8.000,0.000 0.000,-32.000 16.000,1.000-1.000,7.000 1.000</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2"/>
    </inkml:context>
    <inkml:brush xml:id="br0">
      <inkml:brushProperty name="width" value="0.07302" units="cm"/>
      <inkml:brushProperty name="height" value="0.07302" units="cm"/>
      <inkml:brushProperty name="color" value="#00bff2"/>
    </inkml:brush>
  </inkml:definitions>
  <inkml:trace contextRef="#ctx0" brushRef="#br0">36660.000 49912.000,'-79.000'31.000,"64.000"-23.000,-1.000 0.000,63.000-24.000,0.000 0.000,39.000 1.000,1.000-1.000,15.000 0.000,-1.000 0.000,-38.000 8.000,0.000 1.000,-32.000 7.000,1.000 0.000,-48.000-8.000,0.000 0.000,1.000 0.000</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2"/>
    </inkml:context>
    <inkml:brush xml:id="br0">
      <inkml:brushProperty name="width" value="0.07302" units="cm"/>
      <inkml:brushProperty name="height" value="0.07302" units="cm"/>
      <inkml:brushProperty name="color" value="#00bff2"/>
    </inkml:brush>
  </inkml:definitions>
  <inkml:trace contextRef="#ctx0" brushRef="#br0">37548.000 48600.000,'-16.000'0.000,"8.000"0.000,0.000 0.000,8.000 47.000,0.000 0.000,0.000 31.000,0.000 1.000,0.000-1.000,0.000 0.000,0.000-7.000,0.000-1.000,-8.000-38.000,0.000-1.000,8.000-23.000</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2"/>
    </inkml:context>
    <inkml:brush xml:id="br0">
      <inkml:brushProperty name="width" value="0.07302" units="cm"/>
      <inkml:brushProperty name="height" value="0.07302" units="cm"/>
      <inkml:brushProperty name="color" value="#00bff2"/>
    </inkml:brush>
  </inkml:definitions>
  <inkml:trace contextRef="#ctx0" brushRef="#br0">37854.000 48250.000,'0.000'78.000,"0.000"-23.000,0.000 0.000,0.000 8.000,0.000-1.000,-16.000 40.000,0.000 0.000,-15.000-32.000,0.000 1.000,-8.000-32.000,-1.000 0.000,33.000-31.000,-1.000 0.000,-8.000 0.000</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2"/>
    </inkml:context>
    <inkml:brush xml:id="br0">
      <inkml:brushProperty name="width" value="0.07302" units="cm"/>
      <inkml:brushProperty name="height" value="0.07302" units="cm"/>
      <inkml:brushProperty name="color" value="#00bff2"/>
    </inkml:brush>
  </inkml:definitions>
  <inkml:trace contextRef="#ctx0" brushRef="#br0">36581.000 50281.000,'-31.000'-15.000,"31.000"7.000,0.000 0.000,31.000 39.000,1.000 1.000,23.000 15.000,0.000 0.000,39.000 0.000,0.000 0.000,16.000-16.000,-1.000 1.000,-15.000-9.000,1.000 1.000,-56.000-24.000,0.000 0.000,-23.000 0.000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3"/>
    </inkml:context>
    <inkml:brush xml:id="br0">
      <inkml:brushProperty name="width" value="0.07302" units="cm"/>
      <inkml:brushProperty name="height" value="0.07302" units="cm"/>
      <inkml:brushProperty name="color" value="#00bff2"/>
    </inkml:brush>
  </inkml:definitions>
  <inkml:trace contextRef="#ctx0" brushRef="#br0">39371.000 48016.000,'0.000'-16.000,"0.000"47.000,0.000 1.000,0.000 7.000,0.000 0.000,0.000 16.000,0.000 0.000,0.000 31.000,0.000 0.000,0.000 8.000,0.000 0.000,-8.000-16.000,0.000 1.000,8.000-40.000,0.000 0.000,0.000-31.000,0.000 0.000,-16.000-24.000,1.000 0.000,-17.000-23.000,1.000 0.000,-8.000-16.000,-1.000 0.000,1.000-15.000,0.000-1.000,23.000 32.000,1.000 0.000,15.000 0.000,0.000 0.000,31.000 7.000,0.000 1.000,-7.000 23.000,-1.000 0.000,-15.000 40.000,0.000-1.000,-31.000 47.000,-1.000 1.000,-23.000-9.000,0.000 1.000,-8.000-16.000,0.000-1.000,32.000-30.000,-1.000-1.000,79.000-62.000,0.000 0.000,39.000-39.000,0.000-1.000,-8.000 9.000,1.000-1.000,-17.000 24.000,1.000 0.000,-40.000 24.000,1.000-1.000,-17.000 24.000,1.000 0.000,-16.000 8.000,0.000 0.000,-8.000 31.000,0.000 0.000,-15.000 32.000,-1.000-1.000,24.000-23.000,0.000 0.000,24.000-7.000,-1.000-1.000,16.000-31.000,1.000-1.000,-1.000-7.000,0.000 0.000,-31.000 0.000,0.000 0.000,0.000-7.000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4"/>
    </inkml:context>
    <inkml:brush xml:id="br0">
      <inkml:brushProperty name="width" value="0.07302" units="cm"/>
      <inkml:brushProperty name="height" value="0.07302" units="cm"/>
      <inkml:brushProperty name="color" value="#00bff2"/>
    </inkml:brush>
  </inkml:definitions>
  <inkml:trace contextRef="#ctx0" brushRef="#br0">42100.000 48416.000,'16.000'-16.000,"23.000"16.000,0.000 0.000,-15.000 31.000,-1.000 1.000,-15.000 7.000,0.000 0.000,-24.000 0.000,0.000 0.000,9.000-23.000,-1.000 0.000,-8.000-8.000</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4"/>
    </inkml:context>
    <inkml:brush xml:id="br0">
      <inkml:brushProperty name="width" value="0.07302" units="cm"/>
      <inkml:brushProperty name="height" value="0.07302" units="cm"/>
      <inkml:brushProperty name="color" value="#00bff2"/>
    </inkml:brush>
  </inkml:definitions>
  <inkml:trace contextRef="#ctx0" brushRef="#br0">41497.000 49750.000,'-16.000'16.000,"9.000"-16.000,-1.000 0.000,0.000 7.000,0.000 1.000,16.000-8.000,0.000 0.000,55.000 8.000,-1.000 0.000,1.000 7.000,0.000 1.000,0.000-8.000,-1.000 0.000,-22.000-8.000,-1.000 0.000,-23.000 0.000</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4"/>
    </inkml:context>
    <inkml:brush xml:id="br0">
      <inkml:brushProperty name="width" value="0.07302" units="cm"/>
      <inkml:brushProperty name="height" value="0.07302" units="cm"/>
      <inkml:brushProperty name="color" value="#00bff2"/>
    </inkml:brush>
  </inkml:definitions>
  <inkml:trace contextRef="#ctx0" brushRef="#br0">43065.000 48600.000,'-16.000'0.000,"16.000"16.000,0.000-1.000,8.000 24.000,0.000 1.000,-8.000 22.000,0.000 1.000,0.000 7.000,0.000 1.000,-8.000-16.000,0.000 0.000,0.000-40.000,0.000 1.000,0.000-8.000</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4"/>
    </inkml:context>
    <inkml:brush xml:id="br0">
      <inkml:brushProperty name="width" value="0.07302" units="cm"/>
      <inkml:brushProperty name="height" value="0.07302" units="cm"/>
      <inkml:brushProperty name="color" value="#00bff2"/>
    </inkml:brush>
  </inkml:definitions>
  <inkml:trace contextRef="#ctx0" brushRef="#br0">43366.000 48444.000,'78.000'-47.000,"-23.000"23.000,0.000 1.000,8.000 23.000,-1.000 0.000,-15.000 8.000,0.000 0.000,-31.000 15.000,0.000 1.000,-32.000 15.000,0.000 0.000,-39.000 16.000,1.000 0.000,-1.000-1.000,0.000 1.000,8.000-24.000,0.000 1.000,23.000-32.000,1.000 0.000,31.000-47.000,-1.000 0.000,40.000-8.000,0.000 0.000,-7.000 24.000,-1.000 0.000,-23.000 23.000,-1.000 0.000,-30.000 47.000,-1.000 0.000,-23.000 16.000,-1.000 0.000,1.000-8.000,0.000 0.000,8.000 0.000,-1.000 0.000,17.000-16.000,-1.000 0.000,16.000-15.000,0.000 0.000,8.000-16.000,0.000 0.000,23.000-39.000,0.000-1.000,-7.000-22.000,-1.000-1.000,-15.000 40.000</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6"/>
    </inkml:context>
    <inkml:brush xml:id="br0">
      <inkml:brushProperty name="width" value="0.07302" units="cm"/>
      <inkml:brushProperty name="height" value="0.07302" units="cm"/>
      <inkml:brushProperty name="color" value="#f2395b"/>
    </inkml:brush>
  </inkml:definitions>
  <inkml:trace contextRef="#ctx0" brushRef="#br0">45476.000 24838.000,'-16.000'-16.000,"-23.000"-62.000,-1.000-1.000,33.000 64.000,-1.000-1.000,0.000-54.000,0.000-1.000,8.000 1.000,0.000-1.000,0.000 16.000,0.000 0.000,8.000 32.000,0.000-1.000,-8.000 9.000,0.000-1.000,8.000 0.000,-1.000 1.000,-7.000 7.000</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5"/>
    </inkml:context>
    <inkml:brush xml:id="br0">
      <inkml:brushProperty name="width" value="0.07302" units="cm"/>
      <inkml:brushProperty name="height" value="0.07302" units="cm"/>
      <inkml:brushProperty name="color" value="#00bff2"/>
    </inkml:brush>
  </inkml:definitions>
  <inkml:trace contextRef="#ctx0" brushRef="#br0">43766.000 47744.000,'0.000'-94.000,"0.000"141.000,0.000 0.000,0.000 31.000,0.000 1.000,0.000 30.000,0.000 1.000,-8.000 23.000,0.000 0.000,8.000-46.000,0.000-1.000,0.000-39.000,0.000 0.000,16.000-47.000,-1.000 0.000,-7.000 0.000,0.000 0.000,0.000-16.000</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5"/>
    </inkml:context>
    <inkml:brush xml:id="br0">
      <inkml:brushProperty name="width" value="0.07302" units="cm"/>
      <inkml:brushProperty name="height" value="0.07302" units="cm"/>
      <inkml:brushProperty name="color" value="#00bff2"/>
    </inkml:brush>
  </inkml:definitions>
  <inkml:trace contextRef="#ctx0" brushRef="#br0">44591.000 47363.000,'0.000'-16.000,"16.000"-7.000,-1.000-1.000,17.000 32.000,-1.000 0.000,-23.000 31.000,0.000 0.000,-24.000 16.000,0.000 0.000,-23.000-8.000,0.000 0.000,0.000-24.000,-1.000 1.000,9.000-9.000,0.000 1.000,23.000-16.000,0.000 0.000,16.000 0.000,0.000 0.000,31.000-16.000,0.000 1.000,0.000-1.000,1.000 0.000,-17.000 16.000,1.000 0.000,-17.000 0.000,1.000 0.000,-23.000 24.000,-1.000-1.000,-15.000 17.000,-1.000-1.000,1.000-16.000,-1.000 1.000,9.000-16.000,-1.000-1.000,24.000-14.000,0.000-1.000,16.000-24.000,0.000 1.000,15.000 15.000,0.000 1.000,9.000 15.000,-1.000 0.000,-16.000 0.000,1.000 0.000,-24.000 23.000,0.000 1.000,-16.000 7.000,1.000 0.000,-17.000-7.000,1.000-1.000,-1.000-7.000,1.000 0.000,-16.000 7.000,0.000 1.000,-8.000 15.000,0.000 0.000,16.000-8.000,0.000 1.000,23.000-1.000,0.000 0.000,16.000-7.000,0.000-1.000,16.000-7.000,0.000 0.000,-9.000 15.000,1.000 0.000,-16.000 1.000,1.000-1.000,-17.000-7.000,1.000-1.000,15.000-15.000,0.000 0.000,0.000-16.000</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6"/>
    </inkml:context>
    <inkml:brush xml:id="br0">
      <inkml:brushProperty name="width" value="0.07302" units="cm"/>
      <inkml:brushProperty name="height" value="0.07302" units="cm"/>
      <inkml:brushProperty name="color" value="#00bff2"/>
    </inkml:brush>
  </inkml:definitions>
  <inkml:trace contextRef="#ctx0" brushRef="#br0">44800.000 49182.000,'63.000'-47.000,"-8.000"16.000,-1.000-1.000,25.000 1.000,-1.000 0.000,-7.000 23.000,-1.000 0.000,-38.000 16.000,-1.000 0.000,-23.000 15.000,0.000 1.000,-8.000 7.000,0.000 0.000,-8.000 1.000,0.000-1.000,8.000 0.000,0.000 0.000,0.000-7.000,0.000-1.000,-8.000 9.000,0.000-1.000,-15.000 0.000,-1.000 1.000,1.000-1.000,-1.000 0.000,1.000-15.000,-1.000 0.000,-7.000-16.000,0.000 0.000,7.000-24.000,1.000 1.000,7.000-40.000,0.000 0.000,16.000-38.000,0.000-1.000,16.000 24.000,0.000-1.000,-16.000 48.000,0.000 0.000,7.000 23.000,1.000 0.000,-8.000 24.000,0.000-1.000,-8.000 40.000,1.000 0.000,-17.000 8.000,0.000-1.000,-7.000-7.000,0.000 0.000,7.000-24.000,1.000 0.000,23.000-23.000,0.000 0.000,15.000-16.000,1.000 0.000,47.000-39.000,0.000 0.000,-9.000 16.000,1.000 0.000,-31.000 23.000,-1.000 0.000,-7.000 8.000,0.000 0.000,-16.000 24.000,0.000-1.000,0.000-7.000,0.000-1.000,0.000 1.000,0.000 0.000,0.000 7.000,0.000 1.000,0.000-16.000,0.000-1.000,7.000 1.000</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4"/>
    </inkml:context>
    <inkml:brush xml:id="br0">
      <inkml:brushProperty name="width" value="0.07302" units="cm"/>
      <inkml:brushProperty name="height" value="0.07302" units="cm"/>
      <inkml:brushProperty name="color" value="#00bff2"/>
    </inkml:brush>
  </inkml:definitions>
  <inkml:trace contextRef="#ctx0" brushRef="#br0">86923.000 42063.000,'-48.000'15.000,"41.000"-15.000,-1.000 0.000,-8.000 0.000,0.000 0.000,16.000-8.000,0.000 1.000,0.000-9.000,0.000 0.000,-7.000 16.000,-1.000 0.000,8.000-8.000,0.000 1.000,0.000-1.000,0.000 0.000,15.000 8.000,1.000 0.000,0.000 0.000,-1.000 0.000,9.000 16.000,0.000-1.000,-9.000 1.000,1.000 0.000,7.000-1.000,1.000 1.000,-8.000-8.000,-1.000 0.000,1.000-1.000,0.000 1.000,-16.000 16.000,0.000-1.000,-32.000 9.000,1.000-1.000,0.000-8.000,-1.000 1.000,9.000-1.000,-1.000 1.000,1.000-8.000,-1.000-1.000,16.000-15.000,0.000 0.000,8.000-23.000,0.000-1.000,-7.000 1.000,-1.000-1.000,8.000 1.000,0.000-1.000,-8.000 16.000,0.000 1.000,8.000-1.000,0.000 0.000,8.000 0.000,0.000 0.000,7.000 24.000,1.000 0.000,-16.000 15.000,0.000 0.000,-8.000 16.000,0.000 0.000,-7.000 16.000,-1.000-1.000,0.000 1.000,1.000 0.000,7.000-40.000,0.000 1.000,8.000-32.000</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4"/>
    </inkml:context>
    <inkml:brush xml:id="br0">
      <inkml:brushProperty name="width" value="0.07302" units="cm"/>
      <inkml:brushProperty name="height" value="0.07302" units="cm"/>
      <inkml:brushProperty name="color" value="#00bff2"/>
    </inkml:brush>
  </inkml:definitions>
  <inkml:trace contextRef="#ctx0" brushRef="#br0">88149.000 42316.000,'0.000'-16.000,"0.000"47.000,0.000 1.000,0.000-1.000,0.000 0.000,0.000 16.000,0.000 0.000,0.000-15.000,0.000-1.000,-8.000 1.000,0.000-1.000,0.000-23.000</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4"/>
    </inkml:context>
    <inkml:brush xml:id="br0">
      <inkml:brushProperty name="width" value="0.07302" units="cm"/>
      <inkml:brushProperty name="height" value="0.07302" units="cm"/>
      <inkml:brushProperty name="color" value="#00bff2"/>
    </inkml:brush>
  </inkml:definitions>
  <inkml:trace contextRef="#ctx0" brushRef="#br0">88150.000 42782.000,'47.000'-16.000,"-15.000"8.000,-1.000 0.000,1.000 8.000,-1.000 0.000,0.000 0.000,1.000 0.000,-24.000 0.000</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5"/>
    </inkml:context>
    <inkml:brush xml:id="br0">
      <inkml:brushProperty name="width" value="0.07302" units="cm"/>
      <inkml:brushProperty name="height" value="0.07302" units="cm"/>
      <inkml:brushProperty name="color" value="#00bff2"/>
    </inkml:brush>
  </inkml:definitions>
  <inkml:trace contextRef="#ctx0" brushRef="#br0">88863.000 41963.000,'0.000'-16.000,"0.000"8.000,0.000 0.000,0.000-7.000,0.000-1.000,0.000 24.000,0.000 0.000,0.000 23.000,0.000 0.000,0.000 32.000,0.000 0.000,-8.000 7.000,0.000 1.000,0.000 39.000,0.000-1.000,-7.000-7.000,-1.000 0.000,16.000-78.000</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5"/>
    </inkml:context>
    <inkml:brush xml:id="br0">
      <inkml:brushProperty name="width" value="0.07302" units="cm"/>
      <inkml:brushProperty name="height" value="0.07302" units="cm"/>
      <inkml:brushProperty name="color" value="#00bff2"/>
    </inkml:brush>
  </inkml:definitions>
  <inkml:trace contextRef="#ctx0" brushRef="#br0">89500.000 42666.000,'47.000'-16.000,"-8.000"16.000,0.000 0.000,9.000 0.000,-1.000 0.000,-16.000 8.000,0.000 0.000,-15.000 0.000,0.000 0.000,-24.000-8.000,0.000 0.000,0.000 8.000</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5"/>
    </inkml:context>
    <inkml:brush xml:id="br0">
      <inkml:brushProperty name="width" value="0.07302" units="cm"/>
      <inkml:brushProperty name="height" value="0.07302" units="cm"/>
      <inkml:brushProperty name="color" value="#00bff2"/>
    </inkml:brush>
  </inkml:definitions>
  <inkml:trace contextRef="#ctx0" brushRef="#br0">89500.000 43200.000,'16.000'0.000,"15.000"0.000,0.000 0.000,17.000 8.000,-1.000 0.000,0.000-1.000,0.000 1.000,-24.000 0.000,1.000 0.000,-16.000-8.000</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8"/>
    </inkml:context>
    <inkml:brush xml:id="br0">
      <inkml:brushProperty name="width" value="0.07302" units="cm"/>
      <inkml:brushProperty name="height" value="0.07302" units="cm"/>
      <inkml:brushProperty name="color" value="#f2395b"/>
    </inkml:brush>
  </inkml:definitions>
  <inkml:trace contextRef="#ctx0" brushRef="#br0">43361.000 23419.000,'-16.000'-15.000,"8.000"15.000,0.000 0.000,0.000-16.000,1.000 0.000,-9.000 1.000,0.000-1.000,-7.000 8.000,-1.000 0.000,1.000 8.000,-1.000 0.000,-7.000 8.000,-1.000 0.000,1.000 23.000,0.000 1.000,7.000 15.000,1.000 0.000,15.000 15.000,0.000 1.000,8.000-8.000,0.000 0.000,24.000-8.000,-1.000 0.000,8.000-24.000,1.000 1.000,-1.000-24.000,1.000 0.000,-1.000-32.000,0.000 1.000,8.000-24.000,1.000 0.000,7.000-15.000,0.000-1.000,0.000 24.000,0.000 0.000,-31.000 8.000,-1.000 0.000,-7.000 0.000,0.000 0.000,-32.000 7.000,1.000 1.000,7.000 15.000,0.000 1.000,9.000 7.000,-1.000 0.000,0.000 8.000,0.000 0.000,16.000 0.000,0.000 0.000,0.000 24.000,-1.000-1.000,1.000 24.000,0.000 0.000,-8.000 16.000,0.000-1.000,-16.000 17.000,1.000-1.000,-1.000-7.000,0.000-1.000,1.000-31.000,-1.000 0.000,16.000-31.000,0.000 0.000,16.000-31.000,-1.000-1.000,1.000-31.000,0.000 0.000,-8.000 8.000,-1.000 0.000,1.000 16.000,0.000 0.000,0.000 23.000,0.000 0.000,8.000 0.000,-1.000 0.000,1.000 8.000,0.000 0.000,15.000-7.000,0.000-1.000,-15.000 0.000,0.000 0.000,-1.000 0.000,1.000 0.000,-8.000 1.000,0.000-1.000,-8.000 0.000,0.000 0.000,0.000-8.000</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7"/>
    </inkml:context>
    <inkml:brush xml:id="br0">
      <inkml:brushProperty name="width" value="0.07302" units="cm"/>
      <inkml:brushProperty name="height" value="0.07302" units="cm"/>
      <inkml:brushProperty name="color" value="#00bff2"/>
    </inkml:brush>
  </inkml:definitions>
  <inkml:trace contextRef="#ctx0" brushRef="#br0">91311.000 42200.000,'-15.000'0.000,"22.000"0.000,1.000 0.000,47.000 0.000,0.000 0.000,8.000 0.000,0.000 0.000,-32.000 8.000,0.000 0.000,-15.000 7.000,0.000 1.000,-32.000 7.000,0.000 1.000,-7.000-1.000,-1.000 1.000,1.000 7.000,-1.000 1.000,-7.000 15.000,-1.000 0.000,-7.000 39.000,0.000 0.000,0.000 16.000,0.000-1.000,7.000-46.000,1.000 0.000,23.000-39.000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7"/>
    </inkml:context>
    <inkml:brush xml:id="br0">
      <inkml:brushProperty name="width" value="0.07302" units="cm"/>
      <inkml:brushProperty name="height" value="0.07302" units="cm"/>
      <inkml:brushProperty name="color" value="#00bff2"/>
    </inkml:brush>
  </inkml:definitions>
  <inkml:trace contextRef="#ctx0" brushRef="#br0">92400.000 43250.000,'0.000'16.000,"8.000"7.000,0.000 1.000,8.000-1.000,-1.000 1.000,1.000-1.000,0.000 1.000,-16.000-16.000,0.000 0.000,8.000-8.000</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7"/>
    </inkml:context>
    <inkml:brush xml:id="br0">
      <inkml:brushProperty name="width" value="0.07302" units="cm"/>
      <inkml:brushProperty name="height" value="0.07302" units="cm"/>
      <inkml:brushProperty name="color" value="#00bff2"/>
    </inkml:brush>
  </inkml:definitions>
  <inkml:trace contextRef="#ctx0" brushRef="#br0">92985.000 42100.000,'-16.000'0.000,"1.000"0.000,-1.000 0.000,16.000 16.000,0.000-1.000,0.000 32.000,0.000 0.000,0.000-8.000,0.000 1.000,16.000-9.000,-1.000 0.000,1.000 1.000,0.000-1.000,7.000 0.000,1.000 1.000,-9.000-9.000,1.000 1.000,-8.000-1.000,0.000 1.000,-8.000-9.000,0.000 1.000,-16.000 7.000,0.000 1.000,-23.000 15.000,0.000 0.000,-8.000 0.000,0.000 1.000,0.000-9.000,0.000 0.000,31.000-23.000,1.000 0.000,-1.000 0.000</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1:08"/>
    </inkml:context>
    <inkml:brush xml:id="br0">
      <inkml:brushProperty name="width" value="0.07302" units="cm"/>
      <inkml:brushProperty name="height" value="0.07302" units="cm"/>
      <inkml:brushProperty name="color" value="#00bff2"/>
    </inkml:brush>
  </inkml:definitions>
  <inkml:trace contextRef="#ctx0" brushRef="#br0">93350.000 42397.000,'63.000'-31.000,"-40.000"23.000,1.000 0.000,39.000 8.000,-1.000 0.000,9.000 0.000,0.000 0.000,-48.000 0.000,1.000 0.000,-16.000 8.000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49:27"/>
    </inkml:context>
    <inkml:brush xml:id="br0">
      <inkml:brushProperty name="width" value="0.07302" units="cm"/>
      <inkml:brushProperty name="height" value="0.07302" units="cm"/>
      <inkml:brushProperty name="color" value="#69dbaa"/>
    </inkml:brush>
  </inkml:definitions>
  <inkml:trace contextRef="#ctx0" brushRef="#br0">71050.000 29416.000,'0.000'-16.000,"8.000"47.000,0.000 1.000,-8.000-1.000,0.000 1.000,0.000-9.000,0.000 1.000,0.000 7.000,0.000 0.000,8.000-23.000,0.000 0.000,-8.000 8.000</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26"/>
    </inkml:context>
    <inkml:brush xml:id="br0">
      <inkml:brushProperty name="width" value="0.07302" units="cm"/>
      <inkml:brushProperty name="height" value="0.07302" units="cm"/>
      <inkml:brushProperty name="color" value="#69dbaa"/>
    </inkml:brush>
  </inkml:definitions>
  <inkml:trace contextRef="#ctx0" brushRef="#br0">97281.000 33600.000,'0.000'16.000,"-7.000"-16.000,-1.000 0.000,0.000 0.000,0.000 0.000,8.000 8.000,0.000-1.000,16.000 17.000,-1.000-1.000,1.000 1.000,0.000-1.000,-1.000-7.000,1.000 0.000,-8.000-16.000,0.000 0.000,0.000 0.000</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27"/>
    </inkml:context>
    <inkml:brush xml:id="br0">
      <inkml:brushProperty name="width" value="0.07302" units="cm"/>
      <inkml:brushProperty name="height" value="0.07302" units="cm"/>
      <inkml:brushProperty name="color" value="#69dbaa"/>
    </inkml:brush>
  </inkml:definitions>
  <inkml:trace contextRef="#ctx0" brushRef="#br0">100082.000 31616.000,'-32.000'-16.000,"48.000"16.000,0.000 0.000,-8.000 16.000</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1:37"/>
    </inkml:context>
    <inkml:brush xml:id="br0">
      <inkml:brushProperty name="width" value="0.07302" units="cm"/>
      <inkml:brushProperty name="height" value="0.07302" units="cm"/>
      <inkml:brushProperty name="color" value="#69dbaa"/>
    </inkml:brush>
  </inkml:definitions>
  <inkml:trace contextRef="#ctx0" brushRef="#br0">71650.000 31650.000,'0.000'16.000,"8.000"-8.000,0.000 0.000,0.000 0.000</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2:50"/>
    </inkml:context>
    <inkml:brush xml:id="br0">
      <inkml:brushProperty name="width" value="0.07302" units="cm"/>
      <inkml:brushProperty name="height" value="0.07302" units="cm"/>
      <inkml:brushProperty name="color" value="#69dbaa"/>
    </inkml:brush>
  </inkml:definitions>
  <inkml:trace contextRef="#ctx0" brushRef="#br0">75850.000 57032.000,'16.000'-16.000,"39.000"-70.000,0.000 0.000,-47.000 78.000,0.000 0.000,7.000-23.000,1.000 0.000,0.000 15.000</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27"/>
    </inkml:context>
    <inkml:brush xml:id="br0">
      <inkml:brushProperty name="width" value="0.07302" units="cm"/>
      <inkml:brushProperty name="height" value="0.07302" units="cm"/>
      <inkml:brushProperty name="color" value="#69dbaa"/>
    </inkml:brush>
  </inkml:definitions>
  <inkml:trace contextRef="#ctx0" brushRef="#br0">53443.000 37733.000,'-16.000'0.000,"-31.000"0.000,0.000 0.000,39.000-8.000</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8"/>
    </inkml:context>
    <inkml:brush xml:id="br0">
      <inkml:brushProperty name="width" value="0.07302" units="cm"/>
      <inkml:brushProperty name="height" value="0.07302" units="cm"/>
      <inkml:brushProperty name="color" value="#f2395b"/>
    </inkml:brush>
  </inkml:definitions>
  <inkml:trace contextRef="#ctx0" brushRef="#br0">45230.000 22297.000,'16.000'-16.000,"-24.000"1.000,0.000-1.000,8.000 40.000,0.000-1.000,0.000 40.000,0.000-1.000,-8.000 32.000,0.000 0.000,0.000 8.000,1.000 0.000,-1.000 39.000,0.000 0.000,8.000 0.000,0.000 0.000,0.000-70.000,0.000-1.000,0.000 1.000,0.000-1.000,-8.000-54.000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28"/>
    </inkml:context>
    <inkml:brush xml:id="br0">
      <inkml:brushProperty name="width" value="0.07302" units="cm"/>
      <inkml:brushProperty name="height" value="0.07302" units="cm"/>
      <inkml:brushProperty name="color" value="#69dbaa"/>
    </inkml:brush>
  </inkml:definitions>
  <inkml:trace contextRef="#ctx0" brushRef="#br0">50197.000 35758.000,'-47.000'-47.000,"71.000"47.000,-1.000 0.000,-7.000 8.000,-1.000-1.000,17.000 25.000,-1.000-1.000,0.000 0.000,1.000 1.000,-1.000 7.000,1.000 0.000,-1.000 0.000,0.000 0.000,-7.000 1.000,-1.000-1.000,1.000-8.000,-1.000 0.000,-7.000-15.000,0.000 0.000,-8.000-16.000,-1.000 0.000,9.000 0.000,0.000 0.000,15.000-39.000,0.000-1.000,17.000-30.000,-1.000-1.000,7.000-23.000,1.000 0.000,16.000 8.000,-1.000 0.000,1.000 0.000,0.000 0.000,-9.000 8.000,1.000-1.000,-16.000 24.000,0.000 1.000,-16.000 30.000,1.000 1.000,-17.000 15.000,1.000 0.000,-8.000 8.000,0.000 0.000,-8.000 8.000,0.000 0.000,0.000 7.000,0.000 1.000,8.000 0.000</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4:07"/>
    </inkml:context>
    <inkml:brush xml:id="br0">
      <inkml:brushProperty name="width" value="0.07302" units="cm"/>
      <inkml:brushProperty name="height" value="0.07302" units="cm"/>
      <inkml:brushProperty name="color" value="#69dbaa"/>
    </inkml:brush>
  </inkml:definitions>
  <inkml:trace contextRef="#ctx0" brushRef="#br0">40998.000 29579.000,'-32.000'0.000,"24.000"0.000,0.000 0.000,8.000-8.000,0.000 0.000,8.000-8.000,0.000 0.000,0.000 1.000,0.000-1.000,0.000 16.000</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4:09"/>
    </inkml:context>
    <inkml:brush xml:id="br0">
      <inkml:brushProperty name="width" value="0.07302" units="cm"/>
      <inkml:brushProperty name="height" value="0.07302" units="cm"/>
      <inkml:brushProperty name="color" value="#69dbaa"/>
    </inkml:brush>
  </inkml:definitions>
  <inkml:trace contextRef="#ctx0" brushRef="#br0">49347.000 29952.000,'-47.000'-31.000,"47.000"23.000,0.000 0.000,8.000-8.000,0.000 1.000,15.000-1.000,1.000 0.000,-9.000 1.000,1.000-1.000,-8.000 16.000,0.000 0.000,0.000 0.000,0.000 0.000,-1.000 8.000,1.000 0.000,8.000 15.000,0.000 1.000,-1.000 15.000,1.000 0.000,-8.000-15.000,0.000-1.000,-8.000 1.000,0.000-1.000,0.000-15.000,0.000 0.000,7.000-8.000,1.000 0.000,16.000-16.000,-1.000 0.000,9.000-15.000,-1.000 0.000,16.000-24.000,0.000 0.000,0.000-23.000,0.000-1.000,16.000-7.000,0.000 0.000,-16.000 23.000,0.000 1.000,0.000 23.000,0.000-1.000,-8.000 9.000,1.000 0.000,-17.000 15.000,1.000 0.000,-1.000 1.000,1.000-1.000,-24.000 24.000,0.000 0.000,-8.000 7.000,0.000 1.000,0.000-8.000</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4:37"/>
    </inkml:context>
    <inkml:brush xml:id="br0">
      <inkml:brushProperty name="width" value="0.07302" units="cm"/>
      <inkml:brushProperty name="height" value="0.07302" units="cm"/>
      <inkml:brushProperty name="color" value="#69dbaa"/>
    </inkml:brush>
  </inkml:definitions>
  <inkml:trace contextRef="#ctx0" brushRef="#br0">36550.000 37950.000,'0.000'-50.000,"25.000"50.000</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3"/>
    </inkml:context>
    <inkml:brush xml:id="br0">
      <inkml:brushProperty name="width" value="0.07302" units="cm"/>
      <inkml:brushProperty name="height" value="0.07302" units="cm"/>
      <inkml:brushProperty name="color" value="#00bff2"/>
    </inkml:brush>
  </inkml:definitions>
  <inkml:trace contextRef="#ctx0" brushRef="#br0">19514.000 7316.000,'0.000'-16.000,"8.000"16.000,0.000 0.000,8.000 8.000,-1.000 0.000,25.000-1.000,-1.000 1.000,-16.000 0.000,1.000 0.000,-1.000 0.000,1.000 0.000,-8.000 7.000,-1.000 1.000,1.000 0.000,0.000-1.000,-16.000 17.000,0.000-1.000,0.000 8.000,0.000 0.000,-16.000 16.000,0.000 0.000,1.000-8.000,-1.000 0.000,-8.000-16.000,1.000 1.000,-9.000-9.000,1.000 1.000,8.000-24.000,-1.000 0.000,8.000-8.000,1.000 0.000,7.000-31.000,0.000 0.000,8.000-16.000,0.000 0.000,0.000 16.000,0.000 0.000,0.000 7.000,0.000 1.000,0.000 23.000,0.000 0.000,0.000 24.000,0.000 0.000,0.000 15.000,0.000 0.000,0.000 8.000,0.000 1.000,0.000 61.000,0.000 1.000,0.000 8.000,0.000 0.000,-16.000 7.000,1.000 1.000,7.000-17.000,0.000 1.000,8.000-78.000,0.000-1.000,-8.000 1.000</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4"/>
    </inkml:context>
    <inkml:brush xml:id="br0">
      <inkml:brushProperty name="width" value="0.07302" units="cm"/>
      <inkml:brushProperty name="height" value="0.07302" units="cm"/>
      <inkml:brushProperty name="color" value="#00bff2"/>
    </inkml:brush>
  </inkml:definitions>
  <inkml:trace contextRef="#ctx0" brushRef="#br0">21414.000 7416.000,'0.000'-16.000,"8.000"32.000,0.000-1.000,-8.000 32.000,0.000 0.000,0.000 8.000,0.000 0.000,0.000 16.000,0.000-1.000,-8.000 16.000,0.000 1.000,0.000-9.000,0.000 0.000,1.000-38.000,-1.000-1.000,0.000-47.000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4"/>
    </inkml:context>
    <inkml:brush xml:id="br0">
      <inkml:brushProperty name="width" value="0.07302" units="cm"/>
      <inkml:brushProperty name="height" value="0.07302" units="cm"/>
      <inkml:brushProperty name="color" value="#00bff2"/>
    </inkml:brush>
  </inkml:definitions>
  <inkml:trace contextRef="#ctx0" brushRef="#br0">21400.000 8771.000,'16.000'-47.000,"-8.000"31.000,-1.000 0.000,9.000 9.000,0.000-1.000,15.000 0.000,1.000 0.000,7.000 0.000,0.000 0.000,0.000-7.000,0.000-1.000,-7.000 0.000,-1.000 1.000,-23.000 15.000,0.000 0.000,0.000-8.000</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4"/>
    </inkml:context>
    <inkml:brush xml:id="br0">
      <inkml:brushProperty name="width" value="0.07302" units="cm"/>
      <inkml:brushProperty name="height" value="0.07302" units="cm"/>
      <inkml:brushProperty name="color" value="#00bff2"/>
    </inkml:brush>
  </inkml:definitions>
  <inkml:trace contextRef="#ctx0" brushRef="#br0">22524.000 7078.000,'0.000'-15.000,"0.000"-1.000,0.000 0.000,0.000 9.000,0.000-1.000,0.000 0.000,0.000 0.000,0.000 32.000,0.000-1.000,-8.000 16.000,0.000 0.000,8.000 24.000,0.000 0.000,-16.000 31.000,1.000 0.000,-1.000 55.000,0.000 0.000,1.000 7.000,-1.000 1.000,0.000 47.000,1.000-1.000,15.000-156.000,0.000 1.000,-8.000-9.000</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9"/>
    </inkml:context>
    <inkml:brush xml:id="br0">
      <inkml:brushProperty name="width" value="0.07302" units="cm"/>
      <inkml:brushProperty name="height" value="0.07302" units="cm"/>
      <inkml:brushProperty name="color" value="#00bff2"/>
    </inkml:brush>
  </inkml:definitions>
  <inkml:trace contextRef="#ctx0" brushRef="#br0">24082.000 9650.000,'-32.000'0.000,"32.000"16.000,0.000-1.000,8.000 9.000,0.000-1.000,-8.000 9.000,0.000-1.000,0.000 0.000,0.000 1.000,0.000 7.000,0.000 0.000,0.000-8.000,0.000 1.000,-8.000-17.000,0.000 1.000,8.000-8.000,0.000 0.000,0.000-32.000,0.000 1.000,0.000 15.000,0.000 0.000,0.000-8.000</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8"/>
    </inkml:context>
    <inkml:brush xml:id="br0">
      <inkml:brushProperty name="width" value="0.07302" units="cm"/>
      <inkml:brushProperty name="height" value="0.07302" units="cm"/>
      <inkml:brushProperty name="color" value="#f2395b"/>
    </inkml:brush>
  </inkml:definitions>
  <inkml:trace contextRef="#ctx0" brushRef="#br0">45500.000 24291.000,'16.000'-31.000,"-1.000"-16.000,1.000 0.000,-8.000 39.000,0.000 0.000,0.000 16.000,0.000 0.000,-1.000 47.000,1.000-1.000,-16.000 1.000,1.000 0.000,-1.000-31.000,0.000-1.000,31.000-39.000,1.000 1.000,15.000-1.000,0.000 0.000,-7.000 24.000,-1.000 0.000,-15.000 31.000,0.000 0.000,-32.000 32.000,0.000-1.000,-23.000 1.000,0.000-1.000,-1.000-23.000,1.000 0.000,24.000-31.000,-1.000 0.000,16.000-24.000,0.000 0.000,8.000-8.000</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39"/>
    </inkml:context>
    <inkml:brush xml:id="br0">
      <inkml:brushProperty name="width" value="0.07302" units="cm"/>
      <inkml:brushProperty name="height" value="0.07302" units="cm"/>
      <inkml:brushProperty name="color" value="#00bff2"/>
    </inkml:brush>
  </inkml:definitions>
  <inkml:trace contextRef="#ctx0" brushRef="#br0">24008.000 9413.000,'0.000'-16.000,"0.000"8.000,0.000 0.000,16.000-7.000,0.000-1.000,7.000 16.000,1.000 0.000,-9.000 0.000,1.000 0.000,-8.000 8.000,0.000 0.000,-1.000 15.000,1.000 1.000,-8.000-9.000,0.000 1.000,-8.000 8.000,1.000-1.000,-17.000-7.000,1.000-1.000,-1.000 1.000,1.000 0.000,7.000-8.000,0.000-1.000,16.000 1.000,0.000 0.000,24.000-8.000,-1.000 0.000,1.000 0.000,-1.000 0.000,-15.000 0.000,0.000 0.000,15.000 8.000,1.000 0.000,0.000 0.000,-1.000-1.000,-15.000 17.000,0.000-1.000,-8.000-7.000,0.000 0.000,0.000-8.000,0.000-1.000,-8.000 9.000,0.000 0.000,-15.000 7.000,-1.000 1.000,-7.000-1.000,-1.000 1.000,-15.000-1.000,0.000 1.000,0.000-9.000,0.000 1.000,32.000-8.000,-1.000 0.000,8.000-8.000</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0"/>
    </inkml:context>
    <inkml:brush xml:id="br0">
      <inkml:brushProperty name="width" value="0.07302" units="cm"/>
      <inkml:brushProperty name="height" value="0.07302" units="cm"/>
      <inkml:brushProperty name="color" value="#00bff2"/>
    </inkml:brush>
  </inkml:definitions>
  <inkml:trace contextRef="#ctx0" brushRef="#br0">26316.000 8200.000,'-16.000'0.000,"32.000"0.000,-1.000 0.000,32.000 0.000,0.000 0.000,0.000 0.000,1.000 0.000,-1.000 8.000,0.000 0.000,-8.000 7.000,0.000 1.000,-16.000-16.000,1.000 0.000,-16.000 0.000,0.000 0.000,-8.000 8.000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0"/>
    </inkml:context>
    <inkml:brush xml:id="br0">
      <inkml:brushProperty name="width" value="0.07302" units="cm"/>
      <inkml:brushProperty name="height" value="0.07302" units="cm"/>
      <inkml:brushProperty name="color" value="#00bff2"/>
    </inkml:brush>
  </inkml:definitions>
  <inkml:trace contextRef="#ctx0" brushRef="#br0">26247.000 9650.000,'-16.000'0.000,"1.000"0.000,-1.000 0.000,16.000 8.000,0.000 0.000,8.000-8.000,0.000 0.000,23.000 0.000,0.000 0.000,16.000-8.000,0.000 0.000,16.000 8.000,0.000 0.000,0.000 8.000,-1.000 0.000,1.000 7.000,0.000 1.000,-1.000-16.000,1.000 0.000,-47.000 8.000</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1"/>
    </inkml:context>
    <inkml:brush xml:id="br0">
      <inkml:brushProperty name="width" value="0.07302" units="cm"/>
      <inkml:brushProperty name="height" value="0.07302" units="cm"/>
      <inkml:brushProperty name="color" value="#00bff2"/>
    </inkml:brush>
  </inkml:definitions>
  <inkml:trace contextRef="#ctx0" brushRef="#br0">30350.000 8471.000,'16.000'0.000,"-8.000"0.000,-1.000 0.000,17.000 0.000,-1.000 0.000,9.000 0.000,-1.000 0.000,24.000 0.000,0.000 0.000,0.000-8.000,0.000 0.000,0.000 8.000,-1.000 0.000,1.000 0.000,0.000 0.000,8.000 16.000,0.000 0.000,-9.000-16.000,1.000 0.000,24.000 0.000,-1.000 0.000,8.000-8.000,1.000 0.000,-9.000 0.000,0.000 0.000,-7.000 8.000,-1.000 0.000,1.000-8.000,0.000 1.000,-1.000 7.000,1.000 0.000,15.000-16.000,0.000 0.000,0.000 1.000,1.000-1.000,-9.000 8.000,0.000 0.000,9.000 8.000,-1.000 0.000,-8.000 0.000,1.000 0.000,7.000-8.000,0.000 1.000,8.000 7.000,0.000 0.000,8.000-8.000,0.000 0.000,0.000 8.000,0.000 0.000,0.000-8.000,0.000 0.000,8.000 8.000,-1.000 0.000,-7.000 8.000,0.000 0.000,0.000 0.000,0.000 0.000,-8.000-8.000,0.000 0.000,24.000 7.000,-1.000 1.000,-15.000-8.000,0.000 0.000,8.000-8.000,0.000 1.000,7.000-9.000,1.000 0.000,7.000 8.000,1.000 1.000,-71.000-1.000,-1.000 0.000,-14.000 0.000</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3"/>
    </inkml:context>
    <inkml:brush xml:id="br0">
      <inkml:brushProperty name="width" value="0.07302" units="cm"/>
      <inkml:brushProperty name="height" value="0.07302" units="cm"/>
      <inkml:brushProperty name="color" value="#00bff2"/>
    </inkml:brush>
  </inkml:definitions>
  <inkml:trace contextRef="#ctx0" brushRef="#br0">37650.000 9866.000,'78.000'0.000,"-15.000"-8.000,0.000 0.000,-8.000 8.000,0.000 0.000,-8.000 31.000,0.000 1.000,-40.000-1.000,1.000 0.000,-31.000 16.000,-1.000 0.000,-31.000 8.000,1.000 0.000,6.000-16.000,1.000 0.000,24.000-15.000,-1.000-1.000,9.000-7.000,-1.000 0.000,40.000-24.000,-1.000 0.000,63.000-15.000,1.000-1.000,30.000 8.000,1.000 1.000,-9.000 15.000,1.000 0.000,-31.000-16.000,-1.000 0.000,-62.000 1.000</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3"/>
    </inkml:context>
    <inkml:brush xml:id="br0">
      <inkml:brushProperty name="width" value="0.07302" units="cm"/>
      <inkml:brushProperty name="height" value="0.07302" units="cm"/>
      <inkml:brushProperty name="color" value="#00bff2"/>
    </inkml:brush>
  </inkml:definitions>
  <inkml:trace contextRef="#ctx0" brushRef="#br0">32481.000 5281.000,'0.000'-31.000,"24.000"31.000,-1.000 0.000,9.000 8.000,-1.000 0.000,-7.000 23.000,-1.000 0.000,-7.000 16.000,0.000 0.000,-16.000 8.000,0.000 0.000,-24.000 15.000,1.000 1.000,-1.000-32.000,1.000 0.000,-1.000-15.000,0.000-1.000,9.000-23.000,-1.000 0.000,0.000-31.000,1.000-1.000,7.000-22.000,0.000-1.000,8.000 0.000,0.000 0.000,16.000 16.000,-1.000 0.000,-15.000 23.000,0.000 1.000,8.000 15.000,0.000 0.000,-8.000 39.000,0.000 0.000,0.000 31.000,0.000 1.000,-8.000 15.000,0.000 0.000,8.000-15.000,0.000-1.000,0.000-7.000,0.000-1.000,0.000-30.000</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4"/>
    </inkml:context>
    <inkml:brush xml:id="br0">
      <inkml:brushProperty name="width" value="0.07302" units="cm"/>
      <inkml:brushProperty name="height" value="0.07302" units="cm"/>
      <inkml:brushProperty name="color" value="#00bff2"/>
    </inkml:brush>
  </inkml:definitions>
  <inkml:trace contextRef="#ctx0" brushRef="#br0">34000.000 4478.000,'0.000'-15.000,"0.000"7.000,0.000 0.000,0.000-16.000,0.000 1.000,0.000 31.000,0.000 0.000,16.000 23.000,-1.000 0.000,-7.000 8.000,0.000 1.000,-8.000 38.000,0.000 0.000,8.000 55.000,0.000 1.000,-24.000-1.000,0.000 0.000,16.000-39.000,0.000 0.000,0.000-47.000,0.000 0.000,0.000-39.000</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4"/>
    </inkml:context>
    <inkml:brush xml:id="br0">
      <inkml:brushProperty name="width" value="0.07302" units="cm"/>
      <inkml:brushProperty name="height" value="0.07302" units="cm"/>
      <inkml:brushProperty name="color" value="#00bff2"/>
    </inkml:brush>
  </inkml:definitions>
  <inkml:trace contextRef="#ctx0" brushRef="#br0">34611.000 5278.000,'15.000'-15.000,"-15.000"-9.000,0.000 1.000,0.000 15.000,0.000 0.000,-23.000 39.000,-1.000 1.000,-31.000 22.000,0.000 1.000,8.000 0.000,0.000 0.000,0.000-24.000,0.000 1.000,32.000-9.000,-1.000 0.000,16.000-7.000,0.000 0.000,16.000-1.000,-1.000 1.000,32.000 8.000,0.000-1.000,0.000 1.000,0.000-1.000,0.000 1.000,0.000-1.000,-15.000 1.000,-1.000-1.000,-7.000-7.000</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4"/>
    </inkml:context>
    <inkml:brush xml:id="br0">
      <inkml:brushProperty name="width" value="0.07302" units="cm"/>
      <inkml:brushProperty name="height" value="0.07302" units="cm"/>
      <inkml:brushProperty name="color" value="#00bff2"/>
    </inkml:brush>
  </inkml:definitions>
  <inkml:trace contextRef="#ctx0" brushRef="#br0">36150.000 6697.000,'16.000'0.000,"-16.000"-16.000,0.000 1.000,7.000 7.000,1.000 0.000,0.000 39.000,0.000 1.000,-8.000 22.000,0.000 1.000,0.000 0.000,0.000 0.000,0.000-16.000,0.000 0.000,8.000-23.000</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5"/>
    </inkml:context>
    <inkml:brush xml:id="br0">
      <inkml:brushProperty name="width" value="0.07302" units="cm"/>
      <inkml:brushProperty name="height" value="0.07302" units="cm"/>
      <inkml:brushProperty name="color" value="#00bff2"/>
    </inkml:brush>
  </inkml:definitions>
  <inkml:trace contextRef="#ctx0" brushRef="#br0">38150.000 5866.000,'16.000'0.000,"23.000"0.000,0.000 0.000,24.000 0.000,0.000 0.000,15.000-8.000,1.000 0.000,-24.000 8.000,0.000 0.000,-32.000 0.000,1.000 0.000,-24.000 8.000</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20"/>
    </inkml:context>
    <inkml:brush xml:id="br0">
      <inkml:brushProperty name="width" value="0.07302" units="cm"/>
      <inkml:brushProperty name="height" value="0.07302" units="cm"/>
      <inkml:brushProperty name="color" value="#f2395b"/>
    </inkml:brush>
  </inkml:definitions>
  <inkml:trace contextRef="#ctx0" brushRef="#br0">46822.000 22439.000,'16.000'0.000,"-8.000"-8.000,0.000 1.000,-8.000-1.000,0.000 0.000,-8.000 8.000,0.000 0.000,-8.000 0.000,1.000 0.000,-17.000-8.000,1.000 0.000,8.000 8.000,-1.000 0.000,8.000 8.000,1.000 0.000,7.000 23.000,0.000 1.000,8.000 22.000,0.000 1.000,0.000 8.000,0.000 0.000,16.000-1.000,-1.000 1.000,17.000-47.000,-1.000-1.000,0.000-30.000,1.000-1.000,15.000-62.000,0.000-1.000,-8.000 9.000,0.000-1.000,-15.000 9.000,-1.000-1.000,-15.000 16.000,0.000 0.000,-16.000 39.000,0.000 0.000,8.000 24.000,0.000 0.000,0.000 7.000,0.000 1.000,0.000 15.000,0.000 0.000,-8.000 16.000,1.000 0.000,-1.000-16.000,0.000 0.000,8.000-31.000,0.000 0.000,16.000-24.000,-1.000 0.000,17.000-31.000,-1.000 0.000,0.000 8.000,1.000 0.000,-1.000 8.000,0.000-1.000,-15.000 17.000,0.000-1.000,-8.000 8.000,-1.000 0.000,-7.000-7.000,0.000-1.000,0.000-8.000,0.000 1.000,0.000-8.000,0.000-1.000,0.000-15.000,0.000 0.000,0.000 8.000,0.000 0.000,0.000 23.000,0.000 1.000,0.000 30.000,0.000 1.000,0.000 39.000,0.000 0.000,0.000 23.000,0.000 0.000,0.000 24.000,0.000 0.000,-7.000 31.000,-1.000 0.000,0.000-39.000,0.000 0.000,8.000-70.000,0.000-1.000,8.000-54.000,0.000 0.000,31.000-71.000,0.000 0.000,0.000 16.000,1.000 0.000,-17.000 46.000,1.000 1.000,-17.000 31.000,1.000 1.000,-8.000 30.000,0.000 1.000,0.000 23.000,0.000 0.000,0.000-24.000,0.000 1.000,8.000-24.000,0.000 0.000,23.000-24.000,1.000 1.000,15.000-32.000,0.000 0.000,-8.000 24.000,0.000-1.000,-31.000 24.000,0.000 1.000,-8.000 14.000,0.000 1.000,-8.000 24.000,0.000-1.000,8.000 8.000,0.000 0.000,0.000-15.000,0.000-1.000,16.000-7.000,-1.000 0.000,1.000-16.000,0.000 0.000,15.000-16.000,0.000 0.000,-7.000-23.000,0.000 0.000,-9.000-8.000,1.000 0.000,-32.000 16.000,1.000-1.000,-9.000 17.000,0.000-1.000,9.000 16.000,-1.000 0.000,32.000 0.000,-1.000 0.000,17.000-16.000,-1.000 1.000,8.000 7.000,1.000 0.000,-17.000 8.000,1.000 0.000,-24.000 16.000,0.000-1.000,-16.000 32.000,0.000 0.000,-7.000-8.000,-1.000 1.000,16.000-25.000,1.000 1.000,22.000-16.000,1.000 0.000,31.000-31.000,0.000-1.000,8.000-7.000,0.000 0.000,-16.000 15.000,0.000 1.000,-23.000-1.000,-1.000 1.000,-7.000-1.000,0.000 1.000,-24.000-8.000,1.000-1.000,7.000-30.000,0.000-1.000,8.000-15.000,0.000-1.000,16.000 24.000,-1.000 1.000,-15.000 30.000,0.000 1.000,8.000 15.000,0.000 0.000,-8.000 47.000,0.000 0.000,8.000 32.000,0.000-1.000,0.000 87.000,-1.000 0.000,1.000 125.000,0.000 0.000,8.000 188.000,-1.000 0.000,1.000-228.000,0.000 1.000,-8.000-78.000</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5"/>
    </inkml:context>
    <inkml:brush xml:id="br0">
      <inkml:brushProperty name="width" value="0.07302" units="cm"/>
      <inkml:brushProperty name="height" value="0.07302" units="cm"/>
      <inkml:brushProperty name="color" value="#00bff2"/>
    </inkml:brush>
  </inkml:definitions>
  <inkml:trace contextRef="#ctx0" brushRef="#br0">39148.000 4797.000,'-48.000'-31.000,"48.000"23.000,0.000 0.000,0.000 47.000,0.000 0.000,0.000 40.000,0.000-1.000,0.000 48.000,0.000-1.000,0.000-15.000,0.000-1.000,0.000-77.000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7"/>
    </inkml:context>
    <inkml:brush xml:id="br0">
      <inkml:brushProperty name="width" value="0.07302" units="cm"/>
      <inkml:brushProperty name="height" value="0.07302" units="cm"/>
      <inkml:brushProperty name="color" value="#00bff2"/>
    </inkml:brush>
  </inkml:definitions>
  <inkml:trace contextRef="#ctx0" brushRef="#br0">42250.000 4594.000,'0.000'-31.000,"24.000"7.000,-1.000 1.000,16.000 15.000,1.000 0.000,-17.000 8.000,1.000 0.000,-9.000 8.000,1.000 0.000,8.000 23.000,-1.000 0.000,-7.000 1.000,0.000-1.000,-24.000 8.000,0.000 0.000,-31.000 1.000,-1.000-1.000,9.000-16.000,0.000 1.000,7.000-16.000,1.000 0.000,7.000-16.000,0.000 0.000,16.000-39.000,0.000 0.000,0.000 8.000,0.000-1.000,8.000 25.000,0.000-1.000,-8.000 8.000,0.000 0.000,0.000 16.000,0.000 0.000,0.000 8.000,0.000-1.000,0.000 56.000,0.000 0.000,0.000 38.000,0.000 1.000,0.000 0.000,0.000-1.000,-8.000-54.000,0.000 0.000,8.000-31.000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8"/>
    </inkml:context>
    <inkml:brush xml:id="br0">
      <inkml:brushProperty name="width" value="0.07302" units="cm"/>
      <inkml:brushProperty name="height" value="0.07302" units="cm"/>
      <inkml:brushProperty name="color" value="#00bff2"/>
    </inkml:brush>
  </inkml:definitions>
  <inkml:trace contextRef="#ctx0" brushRef="#br0">43866.000 3931.000,'0.000'-15.000,"-8.000"7.000,0.000 0.000,8.000 39.000,0.000 1.000,8.000 15.000,0.000 0.000,-8.000 15.000,0.000 1.000,0.000 23.000,0.000 0.000,0.000 32.000,0.000-1.000,-8.000-7.000,0.000-1.000,8.000-62.000,0.000 0.000,0.000-31.000,0.000 0.000,0.000-24.000</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8"/>
    </inkml:context>
    <inkml:brush xml:id="br0">
      <inkml:brushProperty name="width" value="0.07302" units="cm"/>
      <inkml:brushProperty name="height" value="0.07302" units="cm"/>
      <inkml:brushProperty name="color" value="#00bff2"/>
    </inkml:brush>
  </inkml:definitions>
  <inkml:trace contextRef="#ctx0" brushRef="#br0">44542.000 4547.000,'16.000'-31.000,"-8.000"23.000,0.000 0.000,-24.000 24.000,0.000-1.000,-23.000 17.000,0.000-1.000,-16.000 0.000,0.000 1.000,8.000-9.000,0.000 1.000,8.000-1.000,-1.000 1.000,25.000-9.000,-1.000 1.000,16.000 7.000,0.000 1.000,8.000-8.000,0.000-1.000,0.000-15.000,-1.000 0.000,33.000 32.000,-1.000-1.000,16.000 8.000,0.000 0.000,0.000 8.000,0.000 0.000,0.000-23.000,0.000-1.000,-40.000-15.000,1.000 0.000,0.000 0.000</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2:48"/>
    </inkml:context>
    <inkml:brush xml:id="br0">
      <inkml:brushProperty name="width" value="0.07302" units="cm"/>
      <inkml:brushProperty name="height" value="0.07302" units="cm"/>
      <inkml:brushProperty name="color" value="#00bff2"/>
    </inkml:brush>
  </inkml:definitions>
  <inkml:trace contextRef="#ctx0" brushRef="#br0">46150.000 5700.000,'16.000'0.000,"-1.000"0.000,1.000 0.000,16.000 8.000,-1.000 0.000,-15.000 7.000,-1.000 1.000,-7.000 23.000,0.000 0.000,-31.000 9.000,-1.000-1.000,-7.000-8.000,-1.000 0.000,16.000-16.000,1.000 1.000,15.000-16.000,0.000 0.000,8.000-8.000,-1.000 0.000,41.000 0.000,-1.000 0.000,23.000-24.000,1.000 1.000,-47.000 23.000,-1.000 0.000,1.000-8.000</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3:36"/>
    </inkml:context>
    <inkml:brush xml:id="br0">
      <inkml:brushProperty name="width" value="0.07302" units="cm"/>
      <inkml:brushProperty name="height" value="0.07302" units="cm"/>
      <inkml:brushProperty name="color" value="#00bff2"/>
    </inkml:brush>
  </inkml:definitions>
  <inkml:trace contextRef="#ctx0" brushRef="#br0">61616.000 5550.000,'-16.000'0.000,"40.000"0.000,-1.000 0.000,8.000 0.000,1.000 0.000,7.000 0.000,0.000 0.000,8.000 8.000,0.000 0.000,-8.000-8.000,1.000 0.000,-25.000 0.000,1.000 0.000,-8.000 8.000</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0"/>
    </inkml:context>
    <inkml:brush xml:id="br0">
      <inkml:brushProperty name="width" value="0.07302" units="cm"/>
      <inkml:brushProperty name="height" value="0.07302" units="cm"/>
      <inkml:brushProperty name="color" value="#00bff2"/>
    </inkml:brush>
  </inkml:definitions>
  <inkml:trace contextRef="#ctx0" brushRef="#br0">16078.000 25931.000,'0.000'-15.000,"24.000"7.000,-1.000 0.000,9.000 24.000,-1.000-1.000,-15.000-7.000,-1.000 0.000,17.000 8.000,-1.000-1.000,-15.000 1.000,-1.000 0.000,1.000 7.000,0.000 1.000,-16.000 7.000,0.000 0.000,-16.000 24.000,0.000 0.000,-15.000 8.000,0.000 0.000,-8.000-24.000,-1.000 0.000,25.000-31.000,-1.000 0.000,-7.000-24.000,-1.000 0.000,1.000-23.000,-1.000 0.000,24.000-8.000,0.000 0.000,-8.000 23.000,0.000 1.000,8.000 15.000,0.000 0.000,8.000 8.000,0.000 0.000,-8.000 8.000,0.000 0.000,0.000 47.000,0.000 0.000,0.000 46.000,0.000 1.000,-8.000 8.000,0.000 0.000,1.000-16.000,-1.000 0.000,0.000-47.000,0.000 0.000,8.000-39.000</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1"/>
    </inkml:context>
    <inkml:brush xml:id="br0">
      <inkml:brushProperty name="width" value="0.07302" units="cm"/>
      <inkml:brushProperty name="height" value="0.07302" units="cm"/>
      <inkml:brushProperty name="color" value="#00bff2"/>
    </inkml:brush>
  </inkml:definitions>
  <inkml:trace contextRef="#ctx0" brushRef="#br0">17991.000 26660.000,'0.000'-16.000,"-8.000"8.000,0.000 0.000,8.000 1.000,0.000-1.000,-7.000 8.000,-1.000 0.000,0.000-8.000,0.000 0.000,0.000 8.000,0.000 0.000,-7.000 31.000,-1.000 1.000,8.000 15.000,0.000 0.000,-7.000 16.000,-1.000-1.000,16.000 1.000,0.000 0.000,8.000-32.000,0.000 0.000,15.000-15.000,1.000 0.000,7.000-16.000,0.000 0.000,1.000-40.000,-1.000 1.000,-15.000-16.000,-1.000 1.000,-7.000 38.000,0.000 0.000,-8.000-62.000,0.000-1.000,0.000 32.000,0.000 0.000,-16.000 16.000,1.000 0.000,-1.000 23.000,0.000 0.000,1.000 8.000,-1.000 0.000,8.000 8.000,0.000 0.000,8.000 0.000,0.000-1.000,47.000-7.000,0.000 0.000,-31.000-7.000,0.000-1.000,-8.000 0.000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1"/>
    </inkml:context>
    <inkml:brush xml:id="br0">
      <inkml:brushProperty name="width" value="0.07302" units="cm"/>
      <inkml:brushProperty name="height" value="0.07302" units="cm"/>
      <inkml:brushProperty name="color" value="#00bff2"/>
    </inkml:brush>
  </inkml:definitions>
  <inkml:trace contextRef="#ctx0" brushRef="#br0">19100.000 26416.000,'16.000'-16.000,"7.000"16.000,1.000 0.000,-16.000 0.000,0.000 0.000,-1.000 8.000,1.000 0.000,0.000 0.000,0.000-1.000,-8.000 9.000,0.000 0.000,8.000 23.000,0.000 0.000,-8.000 39.000,0.000 1.000,-8.000 15.000,0.000 0.000,0.000-32.000,0.000 1.000,8.000-55.000,0.000 0.000,0.000-16.000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1"/>
    </inkml:context>
    <inkml:brush xml:id="br0">
      <inkml:brushProperty name="width" value="0.07302" units="cm"/>
      <inkml:brushProperty name="height" value="0.07302" units="cm"/>
      <inkml:brushProperty name="color" value="#00bff2"/>
    </inkml:brush>
  </inkml:definitions>
  <inkml:trace contextRef="#ctx0" brushRef="#br0">19550.000 27144.000,'0.000'-16.000,"16.000"8.000,-1.000 0.000,9.000 1.000,0.000-1.000,7.000 0.000,0.000 0.000,1.000-7.000,-1.000-1.000,-15.000 16.000,0.000 0.000,-8.000 8.000</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42"/>
    </inkml:context>
    <inkml:brush xml:id="br0">
      <inkml:brushProperty name="width" value="0.07302" units="cm"/>
      <inkml:brushProperty name="height" value="0.07302" units="cm"/>
      <inkml:brushProperty name="color" value="#f2395b"/>
    </inkml:brush>
  </inkml:definitions>
  <inkml:trace contextRef="#ctx0" brushRef="#br0">98730.000 38050.000,'-47.000'16.000,"47.000"-9.000,0.000 1.000,0.000 0.000,0.000 0.000,-8.000 0.000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1"/>
    </inkml:context>
    <inkml:brush xml:id="br0">
      <inkml:brushProperty name="width" value="0.07302" units="cm"/>
      <inkml:brushProperty name="height" value="0.07302" units="cm"/>
      <inkml:brushProperty name="color" value="#00bff2"/>
    </inkml:brush>
  </inkml:definitions>
  <inkml:trace contextRef="#ctx0" brushRef="#br0">20599.000 25813.000,'0.000'-16.000,"0.000"0.000,0.000 1.000,0.000 7.000,0.000 0.000,0.000 39.000,0.000 1.000,0.000 38.000,0.000 1.000,0.000 15.000,0.000 0.000,-8.000 63.000,0.000 0.000,8.000 15.000,0.000 1.000,0.000-111.000,0.000 1.000,-8.000-31.000</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2"/>
    </inkml:context>
    <inkml:brush xml:id="br0">
      <inkml:brushProperty name="width" value="0.07302" units="cm"/>
      <inkml:brushProperty name="height" value="0.07302" units="cm"/>
      <inkml:brushProperty name="color" value="#00bff2"/>
    </inkml:brush>
  </inkml:definitions>
  <inkml:trace contextRef="#ctx0" brushRef="#br0">22350.000 26678.000,'16.000'-15.000,"23.000"-1.000,0.000 0.000,24.000 8.000,0.000 1.000,0.000-1.000,-1.000 0.000,-15.000 16.000,1.000 0.000,-25.000 7.000,1.000 1.000,-24.000 7.000,0.000 1.000,-8.000-16.000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3"/>
    </inkml:context>
    <inkml:brush xml:id="br0">
      <inkml:brushProperty name="width" value="0.07302" units="cm"/>
      <inkml:brushProperty name="height" value="0.07302" units="cm"/>
      <inkml:brushProperty name="color" value="#00bff2"/>
    </inkml:brush>
  </inkml:definitions>
  <inkml:trace contextRef="#ctx0" brushRef="#br0">22481.000 27800.000,'-15.000'0.000,"7.000"8.000,0.000 0.000,8.000-16.000,0.000 0.000,16.000 8.000,-1.000 0.000,40.000 0.000,0.000 0.000,16.000 0.000,-1.000 0.000,-7.000 16.000,0.000-1.000,-8.000 9.000,0.000-1.000,-32.000-15.000,1.000 0.000,-16.000 0.000</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3"/>
    </inkml:context>
    <inkml:brush xml:id="br0">
      <inkml:brushProperty name="width" value="0.07302" units="cm"/>
      <inkml:brushProperty name="height" value="0.07302" units="cm"/>
      <inkml:brushProperty name="color" value="#00bff2"/>
    </inkml:brush>
  </inkml:definitions>
  <inkml:trace contextRef="#ctx0" brushRef="#br0">27929.000 26216.000,'-16.000'-16.000,"16.000"39.000,0.000 1.000,0.000 15.000,0.000 0.000,-8.000 32.000,0.000-1.000,-8.000 32.000,1.000 0.000,7.000-24.000,0.000 0.000,8.000-46.000,0.000-1.000,0.000-23.000,0.000 0.000,8.000-8.000</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4"/>
    </inkml:context>
    <inkml:brush xml:id="br0">
      <inkml:brushProperty name="width" value="0.07302" units="cm"/>
      <inkml:brushProperty name="height" value="0.07302" units="cm"/>
      <inkml:brushProperty name="color" value="#00bff2"/>
    </inkml:brush>
  </inkml:definitions>
  <inkml:trace contextRef="#ctx0" brushRef="#br0">29151.000 25881.000,'0.000'-31.000,"16.000"31.000,-1.000 0.000,-15.000 8.000,0.000 0.000,-15.000 31.000,-1.000 0.000,-15.000 0.000,-1.000 0.000,-7.000 16.000,0.000 0.000,0.000-8.000,-1.000 0.000,25.000-8.000,-1.000 0.000,16.000-31.000,0.000 0.000,8.000-8.000,0.000 0.000,39.000-8.000,0.000 0.000,16.000 0.000,-1.000 0.000,-15.000 8.000,0.000 0.000,0.000 8.000,0.000 0.000,-15.000 0.000,-1.000 0.000,-23.000-8.000,0.000 0.000,0.000-8.000</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34"/>
    </inkml:context>
    <inkml:brush xml:id="br0">
      <inkml:brushProperty name="width" value="0.07302" units="cm"/>
      <inkml:brushProperty name="height" value="0.07302" units="cm"/>
      <inkml:brushProperty name="color" value="#00bff2"/>
    </inkml:brush>
  </inkml:definitions>
  <inkml:trace contextRef="#ctx0" brushRef="#br0">29859.000 25597.000,'0.000'-16.000,"-8.000"1.000,0.000-1.000,8.000 24.000,0.000 0.000,-8.000 31.000,0.000 0.000,0.000 16.000,1.000 0.000,-1.000 31.000,0.000 0.000,0.000 63.000,0.000 0.000,-8.000-8.000,1.000 0.000,7.000-87.000,0.000 1.000,0.000-31.000</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0"/>
    </inkml:context>
    <inkml:brush xml:id="br0">
      <inkml:brushProperty name="width" value="0.07302" units="cm"/>
      <inkml:brushProperty name="height" value="0.07302" units="cm"/>
      <inkml:brushProperty name="color" value="#00bff2"/>
    </inkml:brush>
  </inkml:definitions>
  <inkml:trace contextRef="#ctx0" brushRef="#br0">32700.000 27097.000,'16.000'-16.000,"-1.000"1.000,1.000-1.000,8.000 16.000,-1.000 0.000,1.000 0.000,-1.000 0.000,-7.000 8.000,-1.000 0.000,9.000-1.000,0.000 1.000,7.000-8.000,0.000 0.000,-7.000 0.000,-1.000 0.000,1.000-8.000,-1.000 1.000,1.000-1.000,-1.000 0.000,-15.000 8.000,0.000 0.000,0.000 0.000,0.000 0.000,-8.000 8.000,0.000 0.000,0.000-1.000,0.000 1.000,-8.000-8.000</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1"/>
    </inkml:context>
    <inkml:brush xml:id="br0">
      <inkml:brushProperty name="width" value="0.07302" units="cm"/>
      <inkml:brushProperty name="height" value="0.07302" units="cm"/>
      <inkml:brushProperty name="color" value="#00bff2"/>
    </inkml:brush>
  </inkml:definitions>
  <inkml:trace contextRef="#ctx0" brushRef="#br0">36500.000 26824.000,'0.000'-16.000,"16.000"8.000,-1.000 0.000,9.000 8.000,-1.000 0.000,9.000-7.000,-1.000-1.000,8.000 8.000,0.000 0.000,-7.000 0.000,-1.000 0.000,16.000 8.000,0.000-1.000,8.000-7.000,0.000 0.000,-8.000 0.000,0.000 0.000,31.000-7.000,1.000-1.000,-9.000 8.000,1.000 0.000,7.000 0.000,1.000 0.000,-1.000 0.000,1.000 0.000,-1.000-8.000,0.000 0.000,1.000-8.000,-1.000 1.000,-15.000 7.000,0.000 0.000,-16.000 8.000,0.000 0.000,7.000 0.000,1.000 0.000,-8.000 0.000,0.000 0.000,16.000 0.000,0.000 0.000,15.000-8.000,1.000 0.000,-1.000 8.000,0.000 0.000,9.000 0.000,-1.000 0.000,-8.000 0.000,1.000 0.000,-9.000 0.000,1.000 0.000,-9.000 0.000,1.000 0.000,16.000-7.000,-1.000-1.000,-31.000 8.000,0.000 0.000,-39.000 0.000,0.000 0.000,-16.000-8.000</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2"/>
    </inkml:context>
    <inkml:brush xml:id="br0">
      <inkml:brushProperty name="width" value="0.07302" units="cm"/>
      <inkml:brushProperty name="height" value="0.07302" units="cm"/>
      <inkml:brushProperty name="color" value="#00bff2"/>
    </inkml:brush>
  </inkml:definitions>
  <inkml:trace contextRef="#ctx0" brushRef="#br0">39750.000 28100.000,'47.000'0.000,"-31.000"0.000,-1.000 0.000,40.000 0.000,0.000 0.000,0.000 8.000,0.000 0.000,-8.000-1.000,0.000 1.000,-24.000 8.000,1.000 0.000,-24.000 15.000,0.000 0.000,-39.000 8.000,-1.000 0.000,-22.000 1.000,-1.000-1.000,32.000-16.000,-1.000 1.000,-7.000-9.000,0.000 1.000,31.000-8.000,0.000 0.000,24.000-8.000,0.000 0.000,31.000-8.000,0.000 0.000,0.000 8.000,0.000 0.000,0.000 0.000,0.000 0.000,-8.000 0.000,0.000 0.000,-31.000-8.000,0.000 0.000,0.000 1.000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3"/>
    </inkml:context>
    <inkml:brush xml:id="br0">
      <inkml:brushProperty name="width" value="0.07302" units="cm"/>
      <inkml:brushProperty name="height" value="0.07302" units="cm"/>
      <inkml:brushProperty name="color" value="#00bff2"/>
    </inkml:brush>
  </inkml:definitions>
  <inkml:trace contextRef="#ctx0" brushRef="#br0">38131.000 23966.000,'0.000'-16.000,"32.000"32.000,-1.000-1.000,1.000 1.000,-1.000 0.000,-15.000 15.000,0.000 0.000,-16.000 8.000,0.000 1.000,-16.000-1.000,0.000 0.000,-7.000-8.000,-1.000 1.000,8.000-25.000,1.000 1.000,-1.000-8.000,0.000 0.000,8.000-15.000,0.000-1.000,-7.000-15.000,-1.000-1.000,16.000 1.000,0.000 0.000,0.000 15.000,0.000 0.000,0.000 1.000,0.000-1.000,0.000 32.000,0.000-1.000,0.000 32.000,0.000 0.000,0.000 24.000,0.000-1.000,0.000-7.000,0.000-1.000,0.000-22.000,0.000-1.000,0.000-16.000,0.000 1.000,8.000-32.000</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43"/>
    </inkml:context>
    <inkml:brush xml:id="br0">
      <inkml:brushProperty name="width" value="0.07302" units="cm"/>
      <inkml:brushProperty name="height" value="0.07302" units="cm"/>
      <inkml:brushProperty name="color" value="#f2395b"/>
    </inkml:brush>
  </inkml:definitions>
  <inkml:trace contextRef="#ctx0" brushRef="#br0">101148.000 37100.000,'-48.000'16.000,"48.000"-8.000,0.000 0.000,0.000 0.000</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3"/>
    </inkml:context>
    <inkml:brush xml:id="br0">
      <inkml:brushProperty name="width" value="0.07302" units="cm"/>
      <inkml:brushProperty name="height" value="0.07302" units="cm"/>
      <inkml:brushProperty name="color" value="#00bff2"/>
    </inkml:brush>
  </inkml:definitions>
  <inkml:trace contextRef="#ctx0" brushRef="#br0">39279.000 23447.000,'-16.000'-16.000,"8.000"1.000,0.000-1.000,16.000 40.000,0.000-1.000,-8.000 32.000,0.000 0.000,-8.000 31.000,0.000 0.000,-8.000 32.000,1.000-1.000,7.000-23.000,0.000 0.000,8.000-47.000,0.000 0.000,8.000-39.000,0.000 0.000,0.000 0.000</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4"/>
    </inkml:context>
    <inkml:brush xml:id="br0">
      <inkml:brushProperty name="width" value="0.07302" units="cm"/>
      <inkml:brushProperty name="height" value="0.07302" units="cm"/>
      <inkml:brushProperty name="color" value="#00bff2"/>
    </inkml:brush>
  </inkml:definitions>
  <inkml:trace contextRef="#ctx0" brushRef="#br0">39751.000 23900.000,'-32.000'31.000,"9.000"-7.000,-1.000-1.000,1.000 16.000,-1.000 1.000,-7.000-9.000,0.000 0.000,-1.000-7.000,1.000-1.000,31.000-7.000,0.000-1.000,0.000 9.000,0.000-1.000,31.000 1.000,1.000-1.000,7.000 1.000,0.000-1.000,-15.000 1.000,-1.000-1.000,1.000-7.000,-1.000 0.000,-15.000-16.000</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4"/>
    </inkml:context>
    <inkml:brush xml:id="br0">
      <inkml:brushProperty name="width" value="0.07302" units="cm"/>
      <inkml:brushProperty name="height" value="0.07302" units="cm"/>
      <inkml:brushProperty name="color" value="#00bff2"/>
    </inkml:brush>
  </inkml:definitions>
  <inkml:trace contextRef="#ctx0" brushRef="#br0">40900.000 24750.000,'0.000'31.000,"0.000"16.000,0.000 0.000,0.000 0.000,0.000 0.000,0.000 0.000,0.000 0.000,0.000-31.000</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4"/>
    </inkml:context>
    <inkml:brush xml:id="br0">
      <inkml:brushProperty name="width" value="0.07302" units="cm"/>
      <inkml:brushProperty name="height" value="0.07302" units="cm"/>
      <inkml:brushProperty name="color" value="#00bff2"/>
    </inkml:brush>
  </inkml:definitions>
  <inkml:trace contextRef="#ctx0" brushRef="#br0">41450.000 24597.000,'47.000'-16.000,"0.000"9.000,0.000-1.000,8.000 0.000,0.000 0.000,0.000 16.000,0.000 0.000,-16.000 7.000,0.000 1.000,-16.000-8.000,1.000 0.000,-16.000-8.000,0.000 0.000,-8.000-8.000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5"/>
    </inkml:context>
    <inkml:brush xml:id="br0">
      <inkml:brushProperty name="width" value="0.07302" units="cm"/>
      <inkml:brushProperty name="height" value="0.07302" units="cm"/>
      <inkml:brushProperty name="color" value="#00bff2"/>
    </inkml:brush>
  </inkml:definitions>
  <inkml:trace contextRef="#ctx0" brushRef="#br0">42416.000 23750.000,'-16.000'16.000,"16.000"-8.000,0.000-1.000,8.000 9.000,0.000 0.000,0.000 15.000,0.000 0.000,0.000 32.000,0.000 0.000,-8.000-40.000,0.000 1.000,0.000 70.000,0.000 0.000,-16.000-32.000,0.000 1.000,8.000-47.000</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5"/>
    </inkml:context>
    <inkml:brush xml:id="br0">
      <inkml:brushProperty name="width" value="0.07302" units="cm"/>
      <inkml:brushProperty name="height" value="0.07302" units="cm"/>
      <inkml:brushProperty name="color" value="#00bff2"/>
    </inkml:brush>
  </inkml:definitions>
  <inkml:trace contextRef="#ctx0" brushRef="#br0">43860.000 23416.000,'0.000'-16.000,"23.000"24.000,1.000 0.000,-8.000 15.000,-1.000 1.000,1.000-1.000,0.000 1.000,-24.000 23.000,0.000 0.000,-31.000 16.000,0.000-1.000,-1.000-7.000,1.000 0.000,23.000-47.000,1.000 0.000,7.000-16.000,0.000 0.000,8.000-31.000,0.000 0.000,8.000 23.000</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5"/>
    </inkml:context>
    <inkml:brush xml:id="br0">
      <inkml:brushProperty name="width" value="0.07302" units="cm"/>
      <inkml:brushProperty name="height" value="0.07302" units="cm"/>
      <inkml:brushProperty name="color" value="#00bff2"/>
    </inkml:brush>
  </inkml:definitions>
  <inkml:trace contextRef="#ctx0" brushRef="#br0">43849.000 23881.000,'0.000'-15.000,"0.000"7.000,0.000 0.000,-8.000 24.000,0.000-1.000,8.000 32.000,0.000 0.000,0.000 16.000,0.000 0.000,0.000-1.000,0.000 1.000,0.000-24.000,0.000 1.000,0.000-25.000,0.000 1.000,-8.000-8.000</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6"/>
    </inkml:context>
    <inkml:brush xml:id="br0">
      <inkml:brushProperty name="width" value="0.07302" units="cm"/>
      <inkml:brushProperty name="height" value="0.07302" units="cm"/>
      <inkml:brushProperty name="color" value="#00bff2"/>
    </inkml:brush>
  </inkml:definitions>
  <inkml:trace contextRef="#ctx0" brushRef="#br0">44826.000 22897.000,'0.000'-16.000,"-8.000"1.000,0.000-1.000,8.000 47.000,0.000 1.000,0.000 30.000,0.000 1.000,-16.000 15.000,1.000 1.000,-1.000 38.000,0.000 1.000,0.000 15.000,1.000 0.000,7.000-55.000,0.000 1.000,8.000-56.000,0.000 1.000,8.000-24.000,0.000 0.000,-8.000 8.000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6"/>
    </inkml:context>
    <inkml:brush xml:id="br0">
      <inkml:brushProperty name="width" value="0.07302" units="cm"/>
      <inkml:brushProperty name="height" value="0.07302" units="cm"/>
      <inkml:brushProperty name="color" value="#00bff2"/>
    </inkml:brush>
  </inkml:definitions>
  <inkml:trace contextRef="#ctx0" brushRef="#br0">45551.000 23581.000,'0.000'-15.000,"0.000"7.000,0.000 0.000,-8.000 8.000,0.000 0.000,-15.000 16.000,-1.000-1.000,-7.000 1.000,-1.000 0.000,1.000 15.000,0.000 1.000,7.000-9.000,1.000 1.000,15.000-1.000,0.000 1.000,8.000-1.000,0.000 1.000,31.000-16.000,1.000-1.000,23.000 9.000,-1.000 0.000,1.000-1.000,0.000 1.000,-31.000-8.000,-1.000 0.000,-7.000 0.000</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46"/>
    </inkml:context>
    <inkml:brush xml:id="br0">
      <inkml:brushProperty name="width" value="0.07302" units="cm"/>
      <inkml:brushProperty name="height" value="0.07302" units="cm"/>
      <inkml:brushProperty name="color" value="#00bff2"/>
    </inkml:brush>
  </inkml:definitions>
  <inkml:trace contextRef="#ctx0" brushRef="#br0">46828.000 24050.000,'16.000'0.000,"8.000"0.000,-1.000 0.000,9.000 16.000,-1.000-1.000,-23.000 25.000,0.000-1.000,-24.000 8.000,0.000 0.000,-31.000 8.000,0.000-1.000,16.000-30.000,-1.000-1.000,17.000-7.000,-1.000 0.000,32.000-16.000,-1.000 0.000,56.000-16.000,0.000 0.000,31.000 1.000,0.000-1.000,-40.000 8.000,1.000 0.000,-47.000 8.000</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3"/>
    </inkml:context>
    <inkml:brush xml:id="br0">
      <inkml:brushProperty name="width" value="0.07302" units="cm"/>
      <inkml:brushProperty name="height" value="0.07302" units="cm"/>
      <inkml:brushProperty name="color" value="#f2395b"/>
    </inkml:brush>
  </inkml:definitions>
  <inkml:trace contextRef="#ctx0" brushRef="#br0">65500.000 52950.000,'-50.000'0.000,"75.000"0.000,0.000 0.000,0.000-25.000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4:53"/>
    </inkml:context>
    <inkml:brush xml:id="br0">
      <inkml:brushProperty name="width" value="0.07302" units="cm"/>
      <inkml:brushProperty name="height" value="0.07302" units="cm"/>
      <inkml:brushProperty name="color" value="#00bff2"/>
    </inkml:brush>
  </inkml:definitions>
  <inkml:trace contextRef="#ctx0" brushRef="#br0">46400.000 26532.000,'16.000'0.000,"-8.000"0.000,-1.000 0.000,1.000 0.000,0.000 0.000,8.000 0.000,-1.000 0.000,1.000-8.000,0.000 0.000,7.000 0.000,1.000 0.000,-8.000 8.000,-1.000 0.000,1.000 0.000,0.000 0.000,-8.000 0.000,-1.000 0.000,9.000 0.000,0.000 0.000,-1.000 0.000,1.000 0.000,0.000 0.000,0.000 0.000,7.000 0.000,1.000 0.000,-1.000 0.000,1.000 0.000,-1.000 0.000,1.000 0.000,-1.000 0.000,1.000 0.000,-1.000 0.000,1.000 0.000,-8.000 0.000,-1.000 0.000,-7.000 0.000,0.000 0.000,0.000 0.000,0.000 0.000,-1.000 0.000,1.000 0.000,8.000 0.000,0.000 0.000,-8.000 0.000,-1.000 0.000,9.000 0.000,0.000 0.000,-8.000 0.000,-1.000 0.000,1.000 0.000,0.000 0.000,0.000 0.000,0.000 0.000,0.000 0.000</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06"/>
    </inkml:context>
    <inkml:brush xml:id="br0">
      <inkml:brushProperty name="width" value="0.07302" units="cm"/>
      <inkml:brushProperty name="height" value="0.07302" units="cm"/>
      <inkml:brushProperty name="color" value="#00bff2"/>
    </inkml:brush>
  </inkml:definitions>
  <inkml:trace contextRef="#ctx0" brushRef="#br0">23250.000 32400.000,'31.000'0.000,"9.000"0.000,-1.000 0.000,0.000 0.000,0.000 0.000,24.000 0.000,0.000 0.000,-24.000 23.000,1.000 1.000,-17.000-1.000,1.000 1.000,-24.000-16.000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06"/>
    </inkml:context>
    <inkml:brush xml:id="br0">
      <inkml:brushProperty name="width" value="0.07302" units="cm"/>
      <inkml:brushProperty name="height" value="0.07302" units="cm"/>
      <inkml:brushProperty name="color" value="#00bff2"/>
    </inkml:brush>
  </inkml:definitions>
  <inkml:trace contextRef="#ctx0" brushRef="#br0">23266.000 33950.000,'-16.000'0.000,"40.000"8.000,-1.000 0.000,48.000 0.000,-1.000 0.000,1.000 7.000,-1.000 1.000,1.000-8.000,-1.000 0.000,-38.000-8.000,-1.000 0.000,-15.000 8.000</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06"/>
    </inkml:context>
    <inkml:brush xml:id="br0">
      <inkml:brushProperty name="width" value="0.07302" units="cm"/>
      <inkml:brushProperty name="height" value="0.07302" units="cm"/>
      <inkml:brushProperty name="color" value="#00bff2"/>
    </inkml:brush>
  </inkml:definitions>
  <inkml:trace contextRef="#ctx0" brushRef="#br0">26789.000 32300.000,'0.000'16.000,"-16.000"-16.000,0.000 0.000,16.000 8.000,0.000-1.000,0.000 17.000,0.000-1.000,-8.000 24.000,1.000 0.000,-9.000 24.000,0.000-1.000,-8.000 25.000,1.000-1.000,-9.000-16.000,1.000 0.000,31.000-38.000,0.000-1.000,16.000-47.000</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06"/>
    </inkml:context>
    <inkml:brush xml:id="br0">
      <inkml:brushProperty name="width" value="0.07302" units="cm"/>
      <inkml:brushProperty name="height" value="0.07302" units="cm"/>
      <inkml:brushProperty name="color" value="#00bff2"/>
    </inkml:brush>
  </inkml:definitions>
  <inkml:trace contextRef="#ctx0" brushRef="#br0">27491.000 32863.000,'16.000'-16.000,"-1.000"-7.000,1.000-1.000,-16.000 48.000,0.000-1.000,-23.000 32.000,-1.000 0.000,-7.000 0.000,-1.000 0.000,9.000-16.000,-1.000 0.000,9.000-15.000,-1.000-1.000,55.000-23.000,0.000 0.000,24.000 0.000,0.000 0.000,0.000 0.000,-1.000 0.000,-15.000 8.000,0.000 0.000,-31.000-8.000,0.000 0.000,-16.000 8.000</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07"/>
    </inkml:context>
    <inkml:brush xml:id="br0">
      <inkml:brushProperty name="width" value="0.07302" units="cm"/>
      <inkml:brushProperty name="height" value="0.07302" units="cm"/>
      <inkml:brushProperty name="color" value="#00bff2"/>
    </inkml:brush>
  </inkml:definitions>
  <inkml:trace contextRef="#ctx0" brushRef="#br0">28059.000 32463.000,'-16.000'-47.000,"8.000"39.000,0.000 0.000,8.000 32.000,0.000-1.000,0.000 55.000,0.000 1.000,-15.000 23.000,-1.000-1.000,0.000 17.000,0.000 0.000,1.000-1.000,-1.000 1.000,16.000-87.000,0.000 0.000,-8.000 1.000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2"/>
    </inkml:context>
    <inkml:brush xml:id="br0">
      <inkml:brushProperty name="width" value="0.07302" units="cm"/>
      <inkml:brushProperty name="height" value="0.07302" units="cm"/>
      <inkml:brushProperty name="color" value="#00bff2"/>
    </inkml:brush>
  </inkml:definitions>
  <inkml:trace contextRef="#ctx0" brushRef="#br0">31350.000 33616.000,'0.000'-16.000,"8.000"16.000,0.000 0.000,7.000 0.000,1.000 0.000,8.000 0.000,-1.000 0.000,1.000 0.000,-1.000 0.000,9.000 0.000,-1.000 0.000,-15.000 0.000,-1.000 0.000,1.000 0.000,0.000 0.000,-8.000 0.000,0.000 0.000,-1.000 0.000,1.000 0.000,0.000 0.000,0.000 0.000,0.000 0.000,0.000 0.000,0.000 0.000,-1.000 0.000,1.000 0.000,0.000 0.000,0.000 0.000,0.000 0.000,0.000 0.000,-1.000 0.000,1.000 0.000,0.000 0.000,0.000 0.000,0.000 0.000,0.000 0.000,0.000 0.000,-1.000 0.000,1.000 0.000,0.000 0.000,0.000 0.000,0.000 0.000,0.000 0.000,-16.000 0.000,0.000 0.000,0.000 0.000,0.000 0.000,0.000 0.000</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3"/>
    </inkml:context>
    <inkml:brush xml:id="br0">
      <inkml:brushProperty name="width" value="0.07302" units="cm"/>
      <inkml:brushProperty name="height" value="0.07302" units="cm"/>
      <inkml:brushProperty name="color" value="#00bff2"/>
    </inkml:brush>
  </inkml:definitions>
  <inkml:trace contextRef="#ctx0" brushRef="#br0">32066.000 32600.000,'-16.000'16.000,"16.000"-8.000,0.000-1.000,0.000 9.000,0.000 0.000,0.000 15.000,0.000 0.000,0.000 9.000,0.000-1.000,0.000 8.000,0.000 0.000,0.000 0.000,0.000 0.000,0.000-8.000,0.000 0.000,0.000 40.000,0.000-1.000,0.000-54.000,0.000-1.000,0.000-7.000</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7"/>
    </inkml:context>
    <inkml:brush xml:id="br0">
      <inkml:brushProperty name="width" value="0.07302" units="cm"/>
      <inkml:brushProperty name="height" value="0.07302" units="cm"/>
      <inkml:brushProperty name="color" value="#00bff2"/>
    </inkml:brush>
  </inkml:definitions>
  <inkml:trace contextRef="#ctx0" brushRef="#br0">35594.000 32397.000,'-16.000'0.000,"9.000"16.000,-1.000-1.000,-8.000 24.000,0.000 1.000,9.000 14.000,-1.000 1.000,0.000-8.000,0.000 0.000,8.000-23.000,0.000-1.000,0.000-15.000,0.000 0.000,24.000-8.000,-1.000 0.000,1.000-24.000,-1.000 1.000,1.000-9.000,-1.000 1.000,1.000-8.000,-1.000 0.000,-7.000-8.000,0.000 0.000,-16.000 8.000,0.000 0.000,0.000 15.000,0.000 1.000,-16.000 15.000,0.000 0.000,1.000 8.000,-1.000 0.000,-8.000 0.000,1.000 0.000,15.000 8.000,0.000 0.000,0.000 7.000,0.000 1.000,1.000-8.000</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7"/>
    </inkml:context>
    <inkml:brush xml:id="br0">
      <inkml:brushProperty name="width" value="0.07302" units="cm"/>
      <inkml:brushProperty name="height" value="0.07302" units="cm"/>
      <inkml:brushProperty name="color" value="#00bff2"/>
    </inkml:brush>
  </inkml:definitions>
  <inkml:trace contextRef="#ctx0" brushRef="#br0">36300.000 32900.000,'0.000'16.000,"24.000"-1.000,-1.000 1.000,1.000 8.000,-1.000-1.000,-7.000 1.000,-1.000-1.000,-7.000 1.000,0.000-1.000,0.000-15.000,0.000 0.000,0.000-16.000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2"/>
    </inkml:context>
    <inkml:brush xml:id="br0">
      <inkml:brushProperty name="width" value="0.07302" units="cm"/>
      <inkml:brushProperty name="height" value="0.07302" units="cm"/>
      <inkml:brushProperty name="color" value="#00bff3"/>
    </inkml:brush>
  </inkml:definitions>
  <inkml:trace contextRef="#ctx0" brushRef="#br0">97810.000 8525.000,'-32.000'-94.000,"32.000"79.000,0.000-1.000,-7.000 32.000,-1.000-1.000,0.000 64.000,0.000-1.000,-8.000 32.000,1.000 0.000,7.000-16.000,0.000 0.000,8.000-32.000,0.000 1.000,24.000-32.000,-1.000 1.000,32.000-56.000,0.000 1.000,8.000-40.000,-1.000 0.000,-30.000 16.000,-1.000 0.000,-7.000 24.000</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7"/>
    </inkml:context>
    <inkml:brush xml:id="br0">
      <inkml:brushProperty name="width" value="0.07302" units="cm"/>
      <inkml:brushProperty name="height" value="0.07302" units="cm"/>
      <inkml:brushProperty name="color" value="#f2395b"/>
    </inkml:brush>
  </inkml:definitions>
  <inkml:trace contextRef="#ctx0" brushRef="#br0">66660.000 22453.000,'-63.000'-79.000,"55.000"40.000,0.000 0.000,1.000 23.000,-1.000 0.000,8.000 1.000,0.000-1.000,-8.000 16.000,0.000 0.000,16.000-8.000</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8"/>
    </inkml:context>
    <inkml:brush xml:id="br0">
      <inkml:brushProperty name="width" value="0.07302" units="cm"/>
      <inkml:brushProperty name="height" value="0.07302" units="cm"/>
      <inkml:brushProperty name="color" value="#00bff2"/>
    </inkml:brush>
  </inkml:definitions>
  <inkml:trace contextRef="#ctx0" brushRef="#br0">37021.000 31881.000,'0.000'-31.000,"0.000"39.000,0.000 0.000,0.000 23.000,0.000 0.000,-8.000 16.000,1.000 0.000,7.000 8.000,0.000 0.000,7.000-8.000,1.000 0.000,8.000 0.000,0.000 0.000,-1.000-8.000,1.000 0.000,-8.000-15.000,0.000-1.000,-8.000-7.000,0.000-1.000,-8.000-7.000,0.000 0.000,-8.000 8.000,1.000-1.000,-17.000 1.000,1.000 0.000,-8.000-1.000,-1.000 1.000,17.000-8.000,-1.000 0.000,9.000-8.000,-1.000 0.000,8.000 0.000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8"/>
    </inkml:context>
    <inkml:brush xml:id="br0">
      <inkml:brushProperty name="width" value="0.07302" units="cm"/>
      <inkml:brushProperty name="height" value="0.07302" units="cm"/>
      <inkml:brushProperty name="color" value="#00bff2"/>
    </inkml:brush>
  </inkml:definitions>
  <inkml:trace contextRef="#ctx0" brushRef="#br0">37500.000 32400.000,'16.000'0.000,"-8.000"0.000,-1.000 0.000,17.000 0.000,-1.000 0.000,17.000 8.000,-1.000 0.000,0.000-8.000,0.000 0.000,-7.000 8.000,-1.000 0.000,-23.000-8.000,0.000 0.000,0.000 8.000</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19"/>
    </inkml:context>
    <inkml:brush xml:id="br0">
      <inkml:brushProperty name="width" value="0.07302" units="cm"/>
      <inkml:brushProperty name="height" value="0.07302" units="cm"/>
      <inkml:brushProperty name="color" value="#00bff2"/>
    </inkml:brush>
  </inkml:definitions>
  <inkml:trace contextRef="#ctx0" brushRef="#br0">39910.000 31113.000,'-16.000'0.000,"8.000"-24.000,0.000 1.000,8.000 15.000,0.000 0.000,0.000 39.000,0.000 1.000,-7.000 30.000,-1.000 1.000,-8.000 0.000,0.000-1.000,9.000 9.000,-1.000-1.000,0.000-7.000,0.000 0.000,8.000 7.000,0.000 1.000,0.000-16.000,0.000-1.000,8.000-30.000,0.000-1.000,23.000-23.000,0.000 0.000,9.000 0.000,-1.000 0.000,8.000-23.000,0.000-1.000,0.000-23.000,0.000 0.000,-8.000-15.000,0.000-1.000,-23.000-7.000,0.000-1.000,-16.000 24.000,0.000 0.000,0.000 31.000,0.000 1.000,-16.000 15.000,0.000 0.000,-7.000 23.000,-1.000 1.000,1.000 23.000,-1.000 0.000,9.000 0.000,-1.000 0.000,16.000 0.000,0.000 0.000,8.000-32.000,0.000 1.000,23.000-16.000,0.000 0.000,-7.000-23.000,-1.000-1.000,1.000-7.000,-1.000-1.000,-7.000-7.000,0.000 0.000,-16.000 16.000,0.000-1.000,0.000 16.000,0.000 0.000,0.000 16.000,0.000 0.000,-8.000 23.000,0.000 1.000,8.000 23.000,0.000-1.000,0.000 17.000,0.000-1.000,0.000 1.000,0.000-1.000,0.000-15.000,0.000 0.000,0.000 8.000,0.000-1.000,0.000 25.000,0.000-1.000,0.000 16.000,0.000-1.000,-16.000-30.000,1.000-1.000,-9.000-38.000,1.000-1.000,7.000-23.000,0.000 0.000,-7.000-32.000,-1.000 1.000,16.000-48.000,1.000 1.000,7.000-32.000,0.000 0.000,23.000 16.000,1.000 0.000,31.000 0.000,-1.000-1.000,1.000 25.000,0.000-1.000,-31.000 40.000</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1"/>
    </inkml:context>
    <inkml:brush xml:id="br0">
      <inkml:brushProperty name="width" value="0.07302" units="cm"/>
      <inkml:brushProperty name="height" value="0.07302" units="cm"/>
      <inkml:brushProperty name="color" value="#00bff2"/>
    </inkml:brush>
  </inkml:definitions>
  <inkml:trace contextRef="#ctx0" brushRef="#br0">42848.000 31531.000,'0.000'-31.000,"0.000"39.000,0.000 0.000,-8.000 31.000,0.000 0.000,0.000 24.000,0.000-1.000,0.000 9.000,0.000 0.000,8.000 7.000,0.000 0.000,0.000-15.000,0.000 0.000,0.000-32.000,0.000 0.000,0.000-15.000,0.000 0.000,8.000-40.000,0.000 1.000,0.000 7.000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2"/>
    </inkml:context>
    <inkml:brush xml:id="br0">
      <inkml:brushProperty name="width" value="0.07302" units="cm"/>
      <inkml:brushProperty name="height" value="0.07302" units="cm"/>
      <inkml:brushProperty name="color" value="#00bff2"/>
    </inkml:brush>
  </inkml:definitions>
  <inkml:trace contextRef="#ctx0" brushRef="#br0">43267.000 32216.000,'0.000'-16.000,"-8.000"16.000,0.000 0.000,-23.000 23.000,-1.000 1.000,1.000-1.000,0.000 1.000,-16.000 31.000,-1.000-1.000,33.000-30.000,-1.000-1.000,24.000-23.000,0.000 0.000,15.000 8.000,1.000 0.000,23.000-8.000,0.000 0.000,0.000 0.000,0.000 0.000,-15.000 8.000,-1.000 0.000,-7.000-8.000</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2"/>
    </inkml:context>
    <inkml:brush xml:id="br0">
      <inkml:brushProperty name="width" value="0.07302" units="cm"/>
      <inkml:brushProperty name="height" value="0.07302" units="cm"/>
      <inkml:brushProperty name="color" value="#00bff2"/>
    </inkml:brush>
  </inkml:definitions>
  <inkml:trace contextRef="#ctx0" brushRef="#br0">44616.000 32500.000,'-16.000'0.000,"16.000"16.000,0.000-1.000,8.000 9.000,0.000-1.000,-8.000 24.000,0.000 0.000,0.000 16.000,0.000-1.000,0.000-15.000,0.000 0.000,0.000-39.000,0.000 0.000,-8.000 8.000</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2"/>
    </inkml:context>
    <inkml:brush xml:id="br0">
      <inkml:brushProperty name="width" value="0.07302" units="cm"/>
      <inkml:brushProperty name="height" value="0.07302" units="cm"/>
      <inkml:brushProperty name="color" value="#00bff2"/>
    </inkml:brush>
  </inkml:definitions>
  <inkml:trace contextRef="#ctx0" brushRef="#br0">45796.000 31050.000,'-32.000'0.000,"32.000"8.000,0.000 0.000,8.000 23.000,0.000 0.000,-8.000 16.000,0.000 0.000,0.000 16.000,0.000 0.000,-16.000 15.000,1.000 0.000,7.000 32.000,0.000-1.000,8.000-15.000,0.000 0.000,0.000-39.000,0.000 0.000,-8.000-39.000</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3"/>
    </inkml:context>
    <inkml:brush xml:id="br0">
      <inkml:brushProperty name="width" value="0.07302" units="cm"/>
      <inkml:brushProperty name="height" value="0.07302" units="cm"/>
      <inkml:brushProperty name="color" value="#00bff2"/>
    </inkml:brush>
  </inkml:definitions>
  <inkml:trace contextRef="#ctx0" brushRef="#br0">46333.000 31850.000,'-16.000'0.000,"0.000"16.000,1.000-1.000,-1.000 9.000,0.000-1.000,-15.000 1.000,-1.000-1.000,1.000 1.000,0.000-1.000,-1.000-7.000,1.000 0.000,23.000-16.000,0.000 0.000,16.000 8.000,0.000-1.000,15.000 17.000,1.000-1.000,7.000 17.000,1.000-1.000,-9.000 8.000,1.000 0.000,-1.000-16.000,1.000 1.000,-1.000-17.000,1.000 1.000,-16.000-16.000,0.000 0.000,-8.000 8.000</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5:23"/>
    </inkml:context>
    <inkml:brush xml:id="br0">
      <inkml:brushProperty name="width" value="0.07302" units="cm"/>
      <inkml:brushProperty name="height" value="0.07302" units="cm"/>
      <inkml:brushProperty name="color" value="#00bff2"/>
    </inkml:brush>
  </inkml:definitions>
  <inkml:trace contextRef="#ctx0" brushRef="#br0">47950.000 32431.000,'16.000'0.000,"23.000"-7.000,0.000-1.000,0.000 0.000,1.000 0.000,-17.000 39.000,1.000 1.000,-24.000 15.000,0.000 0.000,-40.000 8.000,1.000 0.000,8.000-16.000,-1.000 0.000,17.000-16.000,-1.000 1.000,47.000-16.000,1.000 0.000,7.000-16.000,0.000 0.000,40.000 0.000,-1.000 0.000,-7.000 0.000,-1.000 1.000,-38.000-1.000,-1.000 0.000,-7.000-8.000</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18"/>
    </inkml:context>
    <inkml:brush xml:id="br0">
      <inkml:brushProperty name="width" value="0.07302" units="cm"/>
      <inkml:brushProperty name="height" value="0.07302" units="cm"/>
      <inkml:brushProperty name="color" value="#f2395b"/>
    </inkml:brush>
  </inkml:definitions>
  <inkml:trace contextRef="#ctx0" brushRef="#br0">62380.000 4910.000,'0.000'-47.000,"0.000"31.000,0.000 0.000,8.000 1.000,0.000-1.000,0.000 16.000,0.000 0.000,-8.000 31.000,0.000 1.000,-16.000 30.000,0.000 1.000,0.000 23.000,1.000 0.000,7.000-8.000,0.000 1.000,8.000-17.000,0.000 1.000,0.000-24.000,0.000 0.000,0.000-23.000,0.000 0.000,0.000-63.000,0.000 0.000,0.000-16.000,0.000 0.000,-8.000 32.000</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7"/>
    </inkml:context>
    <inkml:brush xml:id="br0">
      <inkml:brushProperty name="width" value="0.07302" units="cm"/>
      <inkml:brushProperty name="height" value="0.07302" units="cm"/>
      <inkml:brushProperty name="color" value="#f2395b"/>
    </inkml:brush>
  </inkml:definitions>
  <inkml:trace contextRef="#ctx0" brushRef="#br0">65900.000 22100.000,'-50.000'-50.000,"50.000"25.000</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18"/>
    </inkml:context>
    <inkml:brush xml:id="br0">
      <inkml:brushProperty name="width" value="0.07302" units="cm"/>
      <inkml:brushProperty name="height" value="0.07302" units="cm"/>
      <inkml:brushProperty name="color" value="#f2395b"/>
    </inkml:brush>
  </inkml:definitions>
  <inkml:trace contextRef="#ctx0" brushRef="#br0">62500.000 4607.000,'0.000'-32.000,"8.000"17.000,0.000-1.000,7.000-7.000,1.000-1.000,15.000 1.000,1.000-1.000,7.000 24.000,0.000 0.000,-7.000 16.000,-1.000-1.000,-8.000 25.000,1.000-1.000,-24.000 16.000,0.000-1.000,-39.000 9.000,0.000 0.000,7.000-16.000,1.000 0.000,7.000-24.000,1.000 1.000,7.000-24.000,0.000 0.000,32.000 0.000,0.000 0.000,15.000 0.000,0.000 0.000,-23.000 0.000,0.000 0.000,47.000 8.000,0.000 0.000,-24.000 7.000,1.000 1.000,-17.000 7.000,1.000 1.000,-8.000-1.000,0.000 1.000,-16.000 23.000,0.000 0.000,-23.000-8.000,-1.000 0.000,-23.000 16.000,1.000 0.000,-1.000-16.000,0.000 0.000,16.000-23.000,-1.000 0.000,25.000-24.000,-1.000 0.000,16.000 0.000,0.000 0.000,8.000-7.000</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18"/>
    </inkml:context>
    <inkml:brush xml:id="br0">
      <inkml:brushProperty name="width" value="0.07302" units="cm"/>
      <inkml:brushProperty name="height" value="0.07302" units="cm"/>
      <inkml:brushProperty name="color" value="#f2395b"/>
    </inkml:brush>
  </inkml:definitions>
  <inkml:trace contextRef="#ctx0" brushRef="#br0">64900.000 4797.000,'47.000'-31.000,"-31.000"23.000,-1.000 0.000,17.000 8.000,-1.000 0.000,-7.000 8.000,-1.000 0.000,-7.000-8.000</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19"/>
    </inkml:context>
    <inkml:brush xml:id="br0">
      <inkml:brushProperty name="width" value="0.07302" units="cm"/>
      <inkml:brushProperty name="height" value="0.07302" units="cm"/>
      <inkml:brushProperty name="color" value="#f2395b"/>
    </inkml:brush>
  </inkml:definitions>
  <inkml:trace contextRef="#ctx0" brushRef="#br0">64358.000 4266.000,'-16.000'0.000,"16.000"-8.000,0.000 0.000,-16.000 8.000,1.000 0.000,-1.000 39.000,0.000 0.000,-15.000 24.000,-1.000 0.000,9.000-9.000,-1.000 1.000,17.000-8.000,-1.000 0.000,16.000-31.000,-1.000 0.000,40.000-9.000,0.000 1.000,8.000-16.000,0.000 1.000,-31.000 7.000,-1.000 0.000,-23.000 47.000,0.000 0.000,-23.000 7.000,-1.000 1.000,-7.000-16.000,0.000 0.000,15.000-31.000,0.000 0.000,8.000-8.000,0.000 0.000,32.000-23.000,0.000-1.000,-1.000 24.000,1.000 0.000,-9.000 16.000,1.000-1.000,-32.000 32.000,1.000 0.000,-32.000-7.000,-1.000-1.000,-14.000 0.000,-1.000 0.000,0.000-15.000,1.000-1.000,30.000-15.000,1.000 0.000,70.000-24.000,0.000 0.000,40.000 9.000,-1.000-1.000,8.000 0.000,1.000 0.000,-9.000 8.000,0.000 0.000,-15.000 0.000,0.000 0.000,-48.000 0.000,1.000 0.000,0.000-8.000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0"/>
    </inkml:context>
    <inkml:brush xml:id="br0">
      <inkml:brushProperty name="width" value="0.07302" units="cm"/>
      <inkml:brushProperty name="height" value="0.07302" units="cm"/>
      <inkml:brushProperty name="color" value="#f2395b"/>
    </inkml:brush>
  </inkml:definitions>
  <inkml:trace contextRef="#ctx0" brushRef="#br0">66678.000 4704.000,'0.000'-16.000,"0.000"63.000,0.000 0.000,-7.000 31.000,-1.000 1.000,-8.000-9.000,0.000 1.000,1.000-24.000,-1.000 0.000,16.000-39.000,0.000 0.000,0.000-40.000,0.000 1.000,39.000-63.000,0.000 0.000,-7.000 31.000,-1.000 0.000,-7.000 40.000,-1.000-1.000,-15.000 24.000,0.000 0.000,0.000 32.000,-1.000-1.000,-14.000 16.000,-1.000 0.000,-8.000 0.000,0.000 0.000,-7.000 0.000,-1.000 0.000,9.000-31.000,-1.000 0.000,24.000-79.000,0.000 0.000,15.000 0.000,1.000 1.000,7.000 38.000,0.000 1.000,1.000 15.000,-1.000 0.000,16.000 8.000,0.000 0.000,8.000 0.000,0.000 0.000,0.000-16.000,0.000 1.000,-24.000 7.000,0.000 0.000,-15.000 8.000,0.000 0.000,-16.000-8.000,0.000 0.000,0.000 1.000,0.000-1.000,-24.000-8.000,1.000 0.000,-1.000-15.000,1.000 0.000,7.000-8.000,0.000-1.000,8.000 9.000,1.000 0.000,7.000 23.000,0.000 0.000,-8.000 8.000,0.000 0.000,0.000 24.000,0.000-1.000,8.000 32.000,0.000 0.000,0.000 31.000,0.000 0.000,8.000 32.000,0.000-1.000,0.000 9.000,0.000-1.000,-8.000-39.000,0.000 0.000,7.000-31.000,1.000 0.000,-16.000-31.000,1.000-1.000,-25.000-15.000,1.000 0.000,-16.000-32.000,0.000 1.000,0.000-17.000,0.000 1.000,31.000 0.000,0.000 0.000,32.000 0.000,0.000 0.000,47.000-1.000,-1.000 1.000,1.000 16.000,0.000-1.000,-40.000 9.000</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2"/>
    </inkml:context>
    <inkml:brush xml:id="br0">
      <inkml:brushProperty name="width" value="0.07302" units="cm"/>
      <inkml:brushProperty name="height" value="0.07302" units="cm"/>
      <inkml:brushProperty name="color" value="#f2395b"/>
    </inkml:brush>
  </inkml:definitions>
  <inkml:trace contextRef="#ctx0" brushRef="#br0">74577.000 4700.000,'-16.000'0.000,"16.000"16.000,0.000-1.000,0.000 32.000,0.000 0.000,0.000 32.000,0.000-1.000,-8.000-8.000,0.000 1.000,-7.000-16.000,-1.000 0.000,0.000-16.000,1.000 0.000,7.000-31.000</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2"/>
    </inkml:context>
    <inkml:brush xml:id="br0">
      <inkml:brushProperty name="width" value="0.07302" units="cm"/>
      <inkml:brushProperty name="height" value="0.07302" units="cm"/>
      <inkml:brushProperty name="color" value="#f2395b"/>
    </inkml:brush>
  </inkml:definitions>
  <inkml:trace contextRef="#ctx0" brushRef="#br0">74600.000 5544.000,'0.000'-16.000,"16.000"0.000,-1.000 1.000,32.000-1.000,0.000 1.000,8.000 7.000,0.000 0.000,-23.000 8.000,-1.000 0.000,-23.000 16.000,0.000-1.000,-16.000-15.000</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2"/>
    </inkml:context>
    <inkml:brush xml:id="br0">
      <inkml:brushProperty name="width" value="0.07302" units="cm"/>
      <inkml:brushProperty name="height" value="0.07302" units="cm"/>
      <inkml:brushProperty name="color" value="#f2395b"/>
    </inkml:brush>
  </inkml:definitions>
  <inkml:trace contextRef="#ctx0" brushRef="#br0">75309.000 4178.000,'0.000'-47.000,"0.000"39.000,0.000 1.000,0.000-1.000,0.000 0.000,0.000 39.000,0.000 1.000,0.000 22.000,0.000 1.000,-8.000 16.000,0.000-1.000,0.000 24.000,0.000 0.000,-7.000 8.000,-1.000 0.000,8.000-16.000,0.000 0.000,0.000-8.000,0.000 1.000,-7.000-40.000,-1.000 0.000,8.000-23.000</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2"/>
    </inkml:context>
    <inkml:brush xml:id="br0">
      <inkml:brushProperty name="width" value="0.07302" units="cm"/>
      <inkml:brushProperty name="height" value="0.07302" units="cm"/>
      <inkml:brushProperty name="color" value="#f2395b"/>
    </inkml:brush>
  </inkml:definitions>
  <inkml:trace contextRef="#ctx0" brushRef="#br0">75800.000 5628.000,'0.000'-31.000,"24.000"7.000,-1.000 1.000,-7.000 23.000,-1.000 0.000,1.000 23.000,0.000 1.000,-8.000 23.000,-1.000 0.000,-30.000 0.000,-1.000 0.000,1.000-31.000,-1.000-1.000,17.000-7.000,-1.000 0.000,23.000-16.000,1.000 0.000,31.000-15.000,0.000-1.000,-8.000 24.000,0.000 0.000,-23.000 24.000,0.000-1.000,-24.000 24.000,0.000 0.000,-15.000-8.000,-1.000 0.000,-15.000-7.000,0.000-1.000,23.000-23.000,0.000 0.000,9.000-8.000,-1.000 0.000,0.000 0.000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3"/>
    </inkml:context>
    <inkml:brush xml:id="br0">
      <inkml:brushProperty name="width" value="0.07302" units="cm"/>
      <inkml:brushProperty name="height" value="0.07302" units="cm"/>
      <inkml:brushProperty name="color" value="#f2395b"/>
    </inkml:brush>
  </inkml:definitions>
  <inkml:trace contextRef="#ctx0" brushRef="#br0">77216.000 4013.000,'-16.000'-47.000,"24.000"47.000,0.000 0.000,39.000-8.000,0.000 0.000,8.000 8.000,0.000 0.000,-16.000 0.000,0.000 0.000,-31.000 8.000,0.000 0.000,-8.000 7.000,0.000 1.000,-16.000 0.000</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3"/>
    </inkml:context>
    <inkml:brush xml:id="br0">
      <inkml:brushProperty name="width" value="0.07302" units="cm"/>
      <inkml:brushProperty name="height" value="0.07302" units="cm"/>
      <inkml:brushProperty name="color" value="#f2395b"/>
    </inkml:brush>
  </inkml:definitions>
  <inkml:trace contextRef="#ctx0" brushRef="#br0">77247.000 4500.000,'-16.000'16.000,"16.000"7.000,0.000 1.000,0.000 23.000,0.000 0.000,0.000 31.000,0.000 0.000,0.000 9.000,0.000-1.000,-7.000-39.000,-1.000 0.000,0.000-32.000,0.000 1.000,8.000-47.000,0.000-1.000,0.000 9.000,0.000-1.000,0.000 1.000,0.000-1.000,16.000 17.000,-1.000-1.000,25.000 8.000,-1.000 0.000,16.000-24.000,-1.000 1.000,-6.000-1.000,-1.000 1.000,-8.000 7.000,0.000 0.000,-23.000 1.000,-1.000-1.000,-15.000 0.000,0.000 1.000,-8.000-9.000,1.000 1.000,-9.000 7.000,0.000 0.000,8.000 9.000,1.000-1.000,-9.000 0.000,0.000 0.000,1.000 39.000,-1.000 1.000,-8.000 15.000,1.000 0.000,7.000 15.000,0.000 1.000,9.000-24.000,-1.000 0.000,23.000 1.000,1.000-1.000,31.000-16.000,0.000 1.000,-8.000-24.000,1.000 0.000,-1.000 0.000,0.000 0.000,-23.000-8.000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8"/>
    </inkml:context>
    <inkml:brush xml:id="br0">
      <inkml:brushProperty name="width" value="0.07302" units="cm"/>
      <inkml:brushProperty name="height" value="0.07302" units="cm"/>
      <inkml:brushProperty name="color" value="#f2395b"/>
    </inkml:brush>
  </inkml:definitions>
  <inkml:trace contextRef="#ctx0" brushRef="#br0">65480.000 22250.000,'-16.000'0.000,"0.000"8.000,1.000 0.000,15.000 0.000,0.000 0.000,-8.000 0.000</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4"/>
    </inkml:context>
    <inkml:brush xml:id="br0">
      <inkml:brushProperty name="width" value="0.07302" units="cm"/>
      <inkml:brushProperty name="height" value="0.07302" units="cm"/>
      <inkml:brushProperty name="color" value="#f2395b"/>
    </inkml:brush>
  </inkml:definitions>
  <inkml:trace contextRef="#ctx0" brushRef="#br0">79541.000 4075.000,'-16.000'0.000,"9.000"0.000,-1.000 0.000,-8.000 32.000,0.000-1.000,1.000 8.000,-1.000 0.000,0.000 16.000,1.000 0.000,7.000 39.000,0.000 0.000,8.000-24.000,0.000 1.000,8.000-48.000,0.000 1.000,31.000-40.000,0.000 0.000,32.000-62.000,-1.000 0.000,-15.000-16.000,0.000 0.000,-24.000 16.000,1.000-1.000,-32.000 17.000,0.000-1.000,-24.000 24.000,1.000 0.000,-17.000 31.000,1.000 0.000,8.000 16.000,0.000 0.000,15.000 31.000,0.000 0.000,0.000-23.000</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5"/>
    </inkml:context>
    <inkml:brush xml:id="br0">
      <inkml:brushProperty name="width" value="0.07302" units="cm"/>
      <inkml:brushProperty name="height" value="0.07302" units="cm"/>
      <inkml:brushProperty name="color" value="#f2395b"/>
    </inkml:brush>
  </inkml:definitions>
  <inkml:trace contextRef="#ctx0" brushRef="#br0">80822.000 5150.000,'-15.000'16.000,"-1.000"23.000,0.000 0.000,-7.000 16.000,-1.000 0.000,1.000 0.000,-1.000-1.000,9.000-22.000,-1.000-1.000,16.000-23.000,0.000 0.000,39.000-8.000,0.000 0.000,24.000-24.000,0.000 1.000,-8.000 15.000,-1.000 0.000,-22.000 8.000,-1.000 0.000,-23.000 8.000,0.000 0.000,-8.000 0.000</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5"/>
    </inkml:context>
    <inkml:brush xml:id="br0">
      <inkml:brushProperty name="width" value="0.07302" units="cm"/>
      <inkml:brushProperty name="height" value="0.07302" units="cm"/>
      <inkml:brushProperty name="color" value="#f2395b"/>
    </inkml:brush>
  </inkml:definitions>
  <inkml:trace contextRef="#ctx0" brushRef="#br0">81330.000 5466.000,'0.000'-16.000,"0.000"71.000,0.000 0.000,0.000 31.000,0.000 0.000,0.000 24.000,0.000-1.000,-16.000 9.000,0.000-1.000,9.000-38.000,-1.000-1.000,0.000-62.000</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5"/>
    </inkml:context>
    <inkml:brush xml:id="br0">
      <inkml:brushProperty name="width" value="0.07302" units="cm"/>
      <inkml:brushProperty name="height" value="0.07302" units="cm"/>
      <inkml:brushProperty name="color" value="#f2395b"/>
    </inkml:brush>
  </inkml:definitions>
  <inkml:trace contextRef="#ctx0" brushRef="#br0">81900.000 3497.000,'31.000'-47.000,"9.000"47.000,-1.000 0.000,47.000 8.000,0.000 0.000,-39.000-1.000,0.000 1.000,-31.000-8.000,0.000 0.000,-8.000 0.000</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5"/>
    </inkml:context>
    <inkml:brush xml:id="br0">
      <inkml:brushProperty name="width" value="0.07302" units="cm"/>
      <inkml:brushProperty name="height" value="0.07302" units="cm"/>
      <inkml:brushProperty name="color" value="#f2395b"/>
    </inkml:brush>
  </inkml:definitions>
  <inkml:trace contextRef="#ctx0" brushRef="#br0">82532.000 2666.000,'-32.000'-16.000,"32.000"71.000,0.000 0.000,8.000 31.000,0.000 0.000,-8.000-8.000,0.000 1.000,0.000-40.000,0.000 0.000,0.000-23.000</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6"/>
    </inkml:context>
    <inkml:brush xml:id="br0">
      <inkml:brushProperty name="width" value="0.07302" units="cm"/>
      <inkml:brushProperty name="height" value="0.07302" units="cm"/>
      <inkml:brushProperty name="color" value="#f2395b"/>
    </inkml:brush>
  </inkml:definitions>
  <inkml:trace contextRef="#ctx0" brushRef="#br0">84400.000 4697.000,'16.000'-16.000,"-1.000"16.000,1.000 0.000,62.000-15.000,1.000-1.000,-9.000 16.000,1.000 0.000,-16.000 8.000,0.000 0.000,-32.000-1.000,1.000 1.000,-24.000 0.000</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6"/>
    </inkml:context>
    <inkml:brush xml:id="br0">
      <inkml:brushProperty name="width" value="0.07302" units="cm"/>
      <inkml:brushProperty name="height" value="0.07302" units="cm"/>
      <inkml:brushProperty name="color" value="#f2395b"/>
    </inkml:brush>
  </inkml:definitions>
  <inkml:trace contextRef="#ctx0" brushRef="#br0">84300.000 5500.000,'0.000'16.000,"16.000"-16.000,-1.000 0.000,40.000 0.000,0.000 0.000,39.000 0.000,0.000 0.000,-15.000 8.000,-1.000 0.000,-47.000-8.000,1.000 0.000,-24.000 0.000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6"/>
    </inkml:context>
    <inkml:brush xml:id="br0">
      <inkml:brushProperty name="width" value="0.07302" units="cm"/>
      <inkml:brushProperty name="height" value="0.07302" units="cm"/>
      <inkml:brushProperty name="color" value="#f2395b"/>
    </inkml:brush>
  </inkml:definitions>
  <inkml:trace contextRef="#ctx0" brushRef="#br0">88127.000 3866.000,'-16.000'-16.000,"16.000"40.000,0.000-1.000,0.000 40.000,0.000-1.000,0.000 1.000,0.000 0.000,-16.000-16.000,1.000 0.000,-9.000-24.000,1.000 1.000,15.000-24.000</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7"/>
    </inkml:context>
    <inkml:brush xml:id="br0">
      <inkml:brushProperty name="width" value="0.07302" units="cm"/>
      <inkml:brushProperty name="height" value="0.07302" units="cm"/>
      <inkml:brushProperty name="color" value="#f2395b"/>
    </inkml:brush>
  </inkml:definitions>
  <inkml:trace contextRef="#ctx0" brushRef="#br0">88250.000 4447.000,'47.000'-31.000,"-15.000"23.000,-1.000 0.000,8.000 8.000,1.000 0.000,-9.000 8.000,0.000 0.000,-15.000-1.000,0.000 1.000,-8.000-8.000</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7"/>
    </inkml:context>
    <inkml:brush xml:id="br0">
      <inkml:brushProperty name="width" value="0.07302" units="cm"/>
      <inkml:brushProperty name="height" value="0.07302" units="cm"/>
      <inkml:brushProperty name="color" value="#f2395b"/>
    </inkml:brush>
  </inkml:definitions>
  <inkml:trace contextRef="#ctx0" brushRef="#br0">89113.000 3381.000,'0.000'-15.000,"0.000"7.000,0.000 0.000,-8.000 8.000,0.000 0.000,8.000 8.000,0.000 0.000,0.000 54.000,0.000 1.000,-8.000 15.000,0.000 1.000,1.000 7.000,-1.000 0.000,8.000-8.000,0.000 1.000,-8.000-64.000,0.000 1.000,8.000 0.000</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8"/>
    </inkml:context>
    <inkml:brush xml:id="br0">
      <inkml:brushProperty name="width" value="0.07302" units="cm"/>
      <inkml:brushProperty name="height" value="0.07302" units="cm"/>
      <inkml:brushProperty name="color" value="#f2395b"/>
    </inkml:brush>
  </inkml:definitions>
  <inkml:trace contextRef="#ctx0" brushRef="#br0">63879.000 22066.000,'-16.000'0.000,"0.000"0.000,0.000 0.000,9.000-8.000,-1.000 0.000,0.000 8.000,0.000 0.000,16.000 0.000,0.000 0.000,7.000 0.000,1.000 0.000,0.000 0.000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7"/>
    </inkml:context>
    <inkml:brush xml:id="br0">
      <inkml:brushProperty name="width" value="0.07302" units="cm"/>
      <inkml:brushProperty name="height" value="0.07302" units="cm"/>
      <inkml:brushProperty name="color" value="#f2395b"/>
    </inkml:brush>
  </inkml:definitions>
  <inkml:trace contextRef="#ctx0" brushRef="#br0">90058.000 2578.000,'0.000'-31.000,"47.000"7.000,1.000 1.000,-25.000 23.000,1.000 0.000,38.000 8.000,1.000 0.000,-24.000 31.000,1.000 0.000,-40.000-8.000,0.000 1.000,-32.000-9.000,1.000 1.000,0.000-24.000,-1.000 0.000,-15.000 0.000,0.000 0.000,16.000 0.000,-1.000 0.000,1.000 7.000,-1.000 1.000,17.000 31.000,-1.000 1.000,16.000 14.000,0.000 1.000,-8.000 8.000,0.000 0.000,0.000 15.000,1.000 0.000,-1.000 16.000,0.000 0.000,-8.000-23.000,1.000-1.000,15.000-39.000,0.000 1.000,-8.000-40.000,0.000 0.000,8.000-8.000,0.000 1.000,-8.000-1.000</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8"/>
    </inkml:context>
    <inkml:brush xml:id="br0">
      <inkml:brushProperty name="width" value="0.07302" units="cm"/>
      <inkml:brushProperty name="height" value="0.07302" units="cm"/>
      <inkml:brushProperty name="color" value="#f2395b"/>
    </inkml:brush>
  </inkml:definitions>
  <inkml:trace contextRef="#ctx0" brushRef="#br0">89950.000 4466.000,'0.000'-31.000,"16.000"15.000,-1.000 1.000,25.000 7.000,-1.000 0.000,24.000 8.000,-1.000 0.000,9.000 0.000,-1.000 0.000,-22.000-8.000,-1.000 0.000,-32.000 1.000,1.000-1.000,-16.000-16.000,0.000 1.000,-31.000-9.000,-1.000 1.000,17.000 15.000,-1.000 1.000,0.000 7.000,0.000 0.000,1.000 16.000,-1.000 0.000,-7.000 31.000,-1.000 0.000,1.000 16.000,-1.000 0.000,16.000-8.000,0.000 0.000,24.000-16.000,0.000 0.000,31.000-15.000,0.000 0.000,31.000-40.000,1.000 1.000,-17.000-1.000,1.000 1.000,-39.000 7.000</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8"/>
    </inkml:context>
    <inkml:brush xml:id="br0">
      <inkml:brushProperty name="width" value="0.07302" units="cm"/>
      <inkml:brushProperty name="height" value="0.07302" units="cm"/>
      <inkml:brushProperty name="color" value="#f2395b"/>
    </inkml:brush>
  </inkml:definitions>
  <inkml:trace contextRef="#ctx0" brushRef="#br0">92544.000 3416.000,'0.000'-15.000,"0.000"7.000,0.000 0.000,0.000-15.000,0.000-1.000,0.000 16.000,0.000 0.000,-8.000 40.000,0.000-1.000,-7.000 16.000,-1.000 0.000,0.000 8.000,1.000 0.000,7.000 0.000,0.000-1.000,8.000-14.000,0.000-1.000,16.000-16.000,-1.000 1.000,9.000-24.000,-1.000 0.000,9.000-39.000,-1.000-1.000,16.000-22.000,0.000-1.000,-8.000-15.000,0.000-1.000,-23.000-15.000,0.000 0.000,-24.000 47.000,0.000 0.000,-23.000 32.000,-1.000-1.000,-22.000 24.000,-1.000 0.000,23.000 15.000,1.000 1.000,15.000 7.000,1.000 0.000,7.000-15.000</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9"/>
    </inkml:context>
    <inkml:brush xml:id="br0">
      <inkml:brushProperty name="width" value="0.07302" units="cm"/>
      <inkml:brushProperty name="height" value="0.07302" units="cm"/>
      <inkml:brushProperty name="color" value="#f2395b"/>
    </inkml:brush>
  </inkml:definitions>
  <inkml:trace contextRef="#ctx0" brushRef="#br0">93320.000 4116.000,'0.000'-16.000,"0.000"24.000,0.000 0.000,-24.000 31.000,0.000 0.000,-7.000 8.000,0.000 0.000,-8.000 0.000,-1.000 0.000,25.000-23.000,-1.000-1.000,16.000 1.000,0.000-1.000,47.000-23.000,0.000 0.000,8.000 0.000,0.000 0.000,15.000-23.000,1.000-1.000,-40.000 16.000,1.000 0.000,-32.000-7.000,0.000-1.000,-32.000 0.000,1.000 1.000,0.000-9.000,-1.000 1.000,9.000-1.000,-1.000 1.000,24.000 7.000,0.000 0.000,0.000 9.000,0.000-1.000,0.000 31.000,0.000 1.000,0.000 7.000,0.000 0.000,0.000 71.000,0.000 0.000,-15.000 16.000,-1.000-1.000,-8.000-23.000,1.000 0.000,23.000-70.000,0.000-1.000,-8.000-7.000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29"/>
    </inkml:context>
    <inkml:brush xml:id="br0">
      <inkml:brushProperty name="width" value="0.07302" units="cm"/>
      <inkml:brushProperty name="height" value="0.07302" units="cm"/>
      <inkml:brushProperty name="color" value="#f2395b"/>
    </inkml:brush>
  </inkml:definitions>
  <inkml:trace contextRef="#ctx0" brushRef="#br0">94850.000 3210.000,'0.000'-47.000,"39.000"15.000,0.000 1.000,1.000 31.000,-1.000 0.000,16.000 0.000,-1.000 0.000,-14.000 16.000,-1.000-1.000,-31.000-15.000</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0"/>
    </inkml:context>
    <inkml:brush xml:id="br0">
      <inkml:brushProperty name="width" value="0.07302" units="cm"/>
      <inkml:brushProperty name="height" value="0.07302" units="cm"/>
      <inkml:brushProperty name="color" value="#f2395b"/>
    </inkml:brush>
  </inkml:definitions>
  <inkml:trace contextRef="#ctx0" brushRef="#br0">96481.000 1947.000,'-15.000'0.000,"7.000"-8.000,0.000 0.000,16.000 8.000,0.000 0.000,15.000-7.000,1.000-1.000,46.000 0.000,1.000 0.000,-32.000 16.000,0.000 0.000,-23.000 15.000,0.000 1.000,-16.000 23.000,0.000 0.000,-16.000 0.000,0.000 0.000,8.000 0.000,1.000 0.000,7.000 8.000,0.000-1.000,7.000 17.000,1.000-1.000,8.000 1.000,0.000-1.000,-16.000-7.000,0.000 0.000,0.000-8.000,0.000-1.000,-16.000-7.000,0.000 0.000,-7.000-7.000,-1.000-1.000,-7.000-16.000,0.000 1.000,-1.000-24.000,1.000 0.000,-8.000 0.000,-1.000 0.000,17.000-8.000</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1"/>
    </inkml:context>
    <inkml:brush xml:id="br0">
      <inkml:brushProperty name="width" value="0.07302" units="cm"/>
      <inkml:brushProperty name="height" value="0.07302" units="cm"/>
      <inkml:brushProperty name="color" value="#f2395b"/>
    </inkml:brush>
  </inkml:definitions>
  <inkml:trace contextRef="#ctx0" brushRef="#br0">87561.000 2697.000,'-32.000'-47.000,"24.000"47.000,1.000 0.000,-25.000 0.000,1.000 0.000,-8.000 8.000,0.000 0.000,15.000-1.000,0.000 1.000,17.000-8.000,-1.000 0.000,0.000 24.000,0.000-1.000,8.000 16.000,0.000 1.000,-8.000 54.000,0.000 0.000,1.000-8.000,-1.000 0.000,-8.000-8.000,0.000 1.000,1.000-1.000,-1.000 0.000,16.000-15.000,0.000 0.000,8.000-16.000,0.000 0.000,15.000-16.000,1.000 0.000,15.000-7.000,0.000-1.000,-7.000-15.000,-1.000 0.000,-23.000 0.000</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2"/>
    </inkml:context>
    <inkml:brush xml:id="br0">
      <inkml:brushProperty name="width" value="0.07302" units="cm"/>
      <inkml:brushProperty name="height" value="0.07302" units="cm"/>
      <inkml:brushProperty name="color" value="#f2395b"/>
    </inkml:brush>
  </inkml:definitions>
  <inkml:trace contextRef="#ctx0" brushRef="#br0">82838.000 3260.000,'-16.000'-47.000,"16.000"31.000,0.000 0.000,24.000 1.000,0.000-1.000,15.000 16.000,0.000 0.000,-8.000 31.000,1.000 1.000,-17.000 15.000,1.000 0.000,-16.000-16.000,0.000 0.000,-8.000 1.000,0.000-1.000,0.000-8.000,1.000 1.000,7.000 15.000,0.000 0.000,0.000 16.000,0.000 0.000,15.000 23.000,1.000 1.000,-16.000 7.000,0.000 0.000,8.000-8.000,0.000 0.000,-8.000-23.000,0.000 0.000,0.000-8.000,0.000 0.000,-8.000-23.000,0.000-1.000,-16.000-7.000,1.000-1.000,-24.000-7.000,0.000 0.000,-32.000 0.000,1.000 0.000,47.000-8.000,-1.000 0.000,1.000 0.000</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2"/>
    </inkml:context>
    <inkml:brush xml:id="br0">
      <inkml:brushProperty name="width" value="0.07302" units="cm"/>
      <inkml:brushProperty name="height" value="0.07302" units="cm"/>
      <inkml:brushProperty name="color" value="#f2395b"/>
    </inkml:brush>
  </inkml:definitions>
  <inkml:trace contextRef="#ctx0" brushRef="#br0">73374.000 4481.000,'-32.000'-31.000,"24.000"31.000,1.000 0.000,-17.000 0.000,1.000 0.000,-9.000 0.000,1.000 0.000,-1.000 0.000,1.000 0.000,7.000 0.000,1.000 0.000,15.000 0.000,0.000 0.000,0.000 0.000,1.000 0.000,7.000 8.000,0.000 0.000,-24.000 47.000,0.000-1.000,9.000 1.000,-1.000 0.000,-7.000 47.000,-1.000 0.000,24.000-8.000,0.000 0.000,0.000-16.000,0.000 1.000,16.000-25.000,-1.000 1.000,-7.000-16.000,0.000 1.000,-8.000-9.000,0.000 0.000,0.000-15.000,0.000 0.000,16.000-16.000,-1.000 0.000,-7.000 0.000</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5"/>
    </inkml:context>
    <inkml:brush xml:id="br0">
      <inkml:brushProperty name="width" value="0.07302" units="cm"/>
      <inkml:brushProperty name="height" value="0.07302" units="cm"/>
      <inkml:brushProperty name="color" value="#f2395b"/>
    </inkml:brush>
  </inkml:definitions>
  <inkml:trace contextRef="#ctx0" brushRef="#br0">67998.000 12300.000,'-16.000'31.000,"8.000"24.000,0.000 0.000,8.000 15.000,0.000 1.000,-8.000 93.000,0.000 1.000,8.000-32.000,0.000 0.000,0.000-70.000,0.000-1.000,0.000-46.000,0.000 0.000,8.000-24.000</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8"/>
    </inkml:context>
    <inkml:brush xml:id="br0">
      <inkml:brushProperty name="width" value="0.07302" units="cm"/>
      <inkml:brushProperty name="height" value="0.07302" units="cm"/>
      <inkml:brushProperty name="color" value="#f2395b"/>
    </inkml:brush>
  </inkml:definitions>
  <inkml:trace contextRef="#ctx0" brushRef="#br0">64379.000 22250.000,'-16.000'0.000,"-16.000"0.000,1.000 0.000,31.000 16.000,0.000 0.000,8.000-16.000,0.000 0.000,7.000 8.000</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5"/>
    </inkml:context>
    <inkml:brush xml:id="br0">
      <inkml:brushProperty name="width" value="0.07302" units="cm"/>
      <inkml:brushProperty name="height" value="0.07302" units="cm"/>
      <inkml:brushProperty name="color" value="#f2395b"/>
    </inkml:brush>
  </inkml:definitions>
  <inkml:trace contextRef="#ctx0" brushRef="#br0">68335.000 13178.000,'16.000'-15.000,"8.000"-17.000,-1.000 1.000,-39.000 47.000,1.000-1.000,-17.000 17.000,1.000-1.000,0.000-7.000,-1.000-1.000,9.000 1.000,-1.000-1.000,-7.000 9.000,-1.000-1.000,17.000-8.000,-1.000 1.000,16.000-1.000,0.000 1.000,31.000 7.000,1.000 1.000,23.000-25.000,0.000 1.000,7.000 0.000,1.000 0.000,-24.000 0.000,0.000 0.000,-23.000-8.000,0.000 0.000,-8.000 0.000</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6"/>
    </inkml:context>
    <inkml:brush xml:id="br0">
      <inkml:brushProperty name="width" value="0.07302" units="cm"/>
      <inkml:brushProperty name="height" value="0.07302" units="cm"/>
      <inkml:brushProperty name="color" value="#f2395b"/>
    </inkml:brush>
  </inkml:definitions>
  <inkml:trace contextRef="#ctx0" brushRef="#br0">69900.000 13681.000,'0.000'-15.000,"0.000"7.000,0.000 0.000,0.000 24.000,0.000-1.000,0.000 32.000,0.000 0.000,0.000 16.000,0.000 0.000,8.000-1.000,0.000 1.000,0.000-8.000,0.000 0.000,-8.000-47.000</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6"/>
    </inkml:context>
    <inkml:brush xml:id="br0">
      <inkml:brushProperty name="width" value="0.07302" units="cm"/>
      <inkml:brushProperty name="height" value="0.07302" units="cm"/>
      <inkml:brushProperty name="color" value="#f2395b"/>
    </inkml:brush>
  </inkml:definitions>
  <inkml:trace contextRef="#ctx0" brushRef="#br0">71166.000 12247.000,'0.000'-16.000,"8.000"1.000,0.000-1.000,0.000 63.000,0.000 0.000,-8.000 8.000,0.000 0.000,0.000 46.000,0.000 1.000,-8.000 47.000,0.000 0.000,-8.000-24.000,0.000 0.000,16.000-46.000,0.000-1.000,16.000-47.000,0.000 1.000,-8.000-40.000</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6"/>
    </inkml:context>
    <inkml:brush xml:id="br0">
      <inkml:brushProperty name="width" value="0.07302" units="cm"/>
      <inkml:brushProperty name="height" value="0.07302" units="cm"/>
      <inkml:brushProperty name="color" value="#f2395b"/>
    </inkml:brush>
  </inkml:definitions>
  <inkml:trace contextRef="#ctx0" brushRef="#br0">71776.000 13097.000,'0.000'-16.000,"0.000"1.000,0.000-1.000,-15.000 24.000,-1.000 0.000,-16.000 31.000,1.000 0.000,-16.000 8.000,0.000 0.000,-8.000 0.000,0.000 0.000,24.000-8.000,0.000 0.000,23.000-15.000,0.000-1.000,32.000 1.000,-1.000-1.000,32.000-7.000,0.000 0.000,0.000-8.000,-1.000-1.000,-14.000 1.000,-1.000 0.000,-16.000 0.000,1.000 0.000,-16.000-8.000</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7"/>
    </inkml:context>
    <inkml:brush xml:id="br0">
      <inkml:brushProperty name="width" value="0.07302" units="cm"/>
      <inkml:brushProperty name="height" value="0.07302" units="cm"/>
      <inkml:brushProperty name="color" value="#f2395b"/>
    </inkml:brush>
  </inkml:definitions>
  <inkml:trace contextRef="#ctx0" brushRef="#br0">73350.000 13850.000,'31.000'0.000,"-7.000"0.000,-1.000 0.000,-7.000 31.000,0.000 1.000,-8.000 22.000,-1.000 1.000,-22.000-8.000,-1.000 0.000,-7.000-23.000,-1.000-1.000,16.000-7.000,0.000-1.000,8.000-7.000,0.000 0.000,40.000 0.000,-1.000 0.000,23.000-16.000,1.000 0.000,8.000-8.000,-1.000 1.000,-54.000-1.000</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7"/>
    </inkml:context>
    <inkml:brush xml:id="br0">
      <inkml:brushProperty name="width" value="0.07302" units="cm"/>
      <inkml:brushProperty name="height" value="0.07302" units="cm"/>
      <inkml:brushProperty name="color" value="#f2395b"/>
    </inkml:brush>
  </inkml:definitions>
  <inkml:trace contextRef="#ctx0" brushRef="#br0">75350.000 12863.000,'0.000'-16.000,"39.000"0.000,1.000 1.000,7.000 7.000,0.000 0.000,0.000 16.000,0.000 0.000,-24.000 0.000,1.000-1.000,-16.000 9.000,0.000 0.000,-16.000-8.000</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7"/>
    </inkml:context>
    <inkml:brush xml:id="br0">
      <inkml:brushProperty name="width" value="0.07302" units="cm"/>
      <inkml:brushProperty name="height" value="0.07302" units="cm"/>
      <inkml:brushProperty name="color" value="#f2395b"/>
    </inkml:brush>
  </inkml:definitions>
  <inkml:trace contextRef="#ctx0" brushRef="#br0">75266.000 14066.000,'-16.000'31.000,"71.000"-39.000,0.000 0.000,31.000-7.000,0.000-1.000,-15.000 16.000,-1.000 0.000,-38.000 8.000,-1.000 0.000,-15.000-1.000</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7"/>
    </inkml:context>
    <inkml:brush xml:id="br0">
      <inkml:brushProperty name="width" value="0.07302" units="cm"/>
      <inkml:brushProperty name="height" value="0.07302" units="cm"/>
      <inkml:brushProperty name="color" value="#f2395b"/>
    </inkml:brush>
  </inkml:definitions>
  <inkml:trace contextRef="#ctx0" brushRef="#br0">79655.000 11850.000,'-16.000'0.000,"9.000"0.000,-1.000 0.000,-16.000 0.000,1.000 0.000,-9.000 24.000,1.000-1.000,-8.000 16.000,-1.000 0.000,9.000 1.000,0.000-1.000,-16.000 16.000,-1.000 0.000,17.000 7.000,0.000 1.000,23.000-16.000,0.000 0.000,16.000-16.000,0.000 1.000,62.000-40.000,1.000 0.000,31.000-31.000,0.000 0.000,-16.000-1.000,1.000 1.000,-48.000 24.000,0.000-1.000,-23.000 0.000</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8"/>
    </inkml:context>
    <inkml:brush xml:id="br0">
      <inkml:brushProperty name="width" value="0.07302" units="cm"/>
      <inkml:brushProperty name="height" value="0.07302" units="cm"/>
      <inkml:brushProperty name="color" value="#f2395b"/>
    </inkml:brush>
  </inkml:definitions>
  <inkml:trace contextRef="#ctx0" brushRef="#br0">81616.000 10381.000,'15.000'0.000,"-7.000"-7.000,0.000-1.000,8.000 0.000,-1.000 0.000,25.000 8.000,-1.000 0.000,-24.000 16.000,1.000-1.000,-16.000 32.000,0.000 0.000,-47.000 8.000,0.000 0.000,16.000-8.000,-1.000 0.000,17.000-8.000,-1.000 1.000,16.000-17.000,0.000 1.000,55.000-24.000,0.000 0.000,39.000-40.000,0.000 1.000,-16.000 8.000,1.000 0.000,-64.000 31.000,1.000 0.000,0.000-8.000</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8"/>
    </inkml:context>
    <inkml:brush xml:id="br0">
      <inkml:brushProperty name="width" value="0.07302" units="cm"/>
      <inkml:brushProperty name="height" value="0.07302" units="cm"/>
      <inkml:brushProperty name="color" value="#f2395b"/>
    </inkml:brush>
  </inkml:definitions>
  <inkml:trace contextRef="#ctx0" brushRef="#br0">83517.000 11100.000,'31.000'0.000,"-47.000"24.000,1.000-1.000,-9.000 1.000,1.000-1.000,-9.000 16.000,1.000 0.000,-8.000 8.000,-1.000 0.000,17.000 8.000,-1.000 0.000,9.000 0.000,-1.000 0.000,16.000-24.000,0.000 0.000,24.000 1.000,-1.000-1.000,8.000-23.000,1.000 0.000,23.000-16.000,0.000 0.000,0.000-23.000,0.000-1.000,-16.000 9.000,0.000-1.000,-23.000 9.000</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8"/>
    </inkml:context>
    <inkml:brush xml:id="br0">
      <inkml:brushProperty name="width" value="0.07302" units="cm"/>
      <inkml:brushProperty name="height" value="0.07302" units="cm"/>
      <inkml:brushProperty name="color" value="#f2395b"/>
    </inkml:brush>
  </inkml:definitions>
  <inkml:trace contextRef="#ctx0" brushRef="#br0">64895.000 22300.000,'-16.000'0.000,"-16.000"0.000,1.000 0.000,23.000 0.000,0.000 0.000,16.000 8.000,0.000 0.000,0.000 0.000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8"/>
    </inkml:context>
    <inkml:brush xml:id="br0">
      <inkml:brushProperty name="width" value="0.07302" units="cm"/>
      <inkml:brushProperty name="height" value="0.07302" units="cm"/>
      <inkml:brushProperty name="color" value="#f2395b"/>
    </inkml:brush>
  </inkml:definitions>
  <inkml:trace contextRef="#ctx0" brushRef="#br0">84976.000 11113.000,'0.000'-47.000,"0.000"39.000,0.000 0.000,0.000 16.000,0.000 0.000,0.000 47.000,0.000-1.000,-8.000 9.000,0.000 0.000,-8.000 15.000,1.000 0.000,-9.000-15.000,0.000 0.000,9.000-24.000,-1.000 0.000,16.000-31.000,0.000 0.000,0.000-24.000,0.000 0.000,0.000 9.000</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8"/>
    </inkml:context>
    <inkml:brush xml:id="br0">
      <inkml:brushProperty name="width" value="0.07302" units="cm"/>
      <inkml:brushProperty name="height" value="0.07302" units="cm"/>
      <inkml:brushProperty name="color" value="#f2395b"/>
    </inkml:brush>
  </inkml:definitions>
  <inkml:trace contextRef="#ctx0" brushRef="#br0">85000.000 12059.000,'63.000'-79.000,"-40.000"63.000,1.000 1.000,7.000 7.000,1.000 0.000,7.000 8.000,0.000 0.000,-16.000 0.000,1.000 0.000,-16.000 0.000,0.000 0.000,-8.000-8.000</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9"/>
    </inkml:context>
    <inkml:brush xml:id="br0">
      <inkml:brushProperty name="width" value="0.07302" units="cm"/>
      <inkml:brushProperty name="height" value="0.07302" units="cm"/>
      <inkml:brushProperty name="color" value="#f2395b"/>
    </inkml:brush>
  </inkml:definitions>
  <inkml:trace contextRef="#ctx0" brushRef="#br0">85824.000 10778.000,'0.000'-47.000,"0.000"39.000,0.000 1.000,0.000-1.000,0.000 0.000,0.000 16.000,0.000 0.000,0.000 39.000,0.000 0.000,0.000-40.000,0.000 1.000,-8.000 71.000,0.000-1.000,0.000 79.000,0.000-1.000,-15.000 1.000,-1.000 0.000,-7.000 31.000,0.000 0.000,23.000-149.000</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9"/>
    </inkml:context>
    <inkml:brush xml:id="br0">
      <inkml:brushProperty name="width" value="0.07302" units="cm"/>
      <inkml:brushProperty name="height" value="0.07302" units="cm"/>
      <inkml:brushProperty name="color" value="#f2395b"/>
    </inkml:brush>
  </inkml:definitions>
  <inkml:trace contextRef="#ctx0" brushRef="#br0">86700.000 11347.000,'0.000'-31.000,"16.000"23.000,-1.000 0.000,40.000 8.000,0.000 0.000,0.000 8.000,0.000 0.000,-8.000-1.000,0.000 1.000,-31.000-8.000,0.000 0.000,-16.000-8.000</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9"/>
    </inkml:context>
    <inkml:brush xml:id="br0">
      <inkml:brushProperty name="width" value="0.07302" units="cm"/>
      <inkml:brushProperty name="height" value="0.07302" units="cm"/>
      <inkml:brushProperty name="color" value="#f2395b"/>
    </inkml:brush>
  </inkml:definitions>
  <inkml:trace contextRef="#ctx0" brushRef="#br0">87262.000 10700.000,'-16.000'0.000,"8.000"0.000,0.000 0.000,0.000 24.000,0.000-1.000,8.000 24.000,0.000 0.000,0.000 24.000,0.000-1.000,0.000 9.000,0.000-1.000,-15.000-23.000,-1.000 0.000,8.000-47.000</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39"/>
    </inkml:context>
    <inkml:brush xml:id="br0">
      <inkml:brushProperty name="width" value="0.07302" units="cm"/>
      <inkml:brushProperty name="height" value="0.07302" units="cm"/>
      <inkml:brushProperty name="color" value="#f2395b"/>
    </inkml:brush>
  </inkml:definitions>
  <inkml:trace contextRef="#ctx0" brushRef="#br0">88100.000 10300.000,'16.000'0.000,"15.000"0.000,0.000 0.000,17.000 8.000,-1.000 0.000,31.000 31.000,0.000 0.000,-15.000 32.000,0.000-1.000,-32.000 16.000,1.000 0.000,-87.000 32.000,0.000-1.000,-47.000-23.000,0.000 1.000,63.000-56.000</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59"/>
    </inkml:context>
    <inkml:brush xml:id="br0">
      <inkml:brushProperty name="width" value="0.07302" units="cm"/>
      <inkml:brushProperty name="height" value="0.07302" units="cm"/>
      <inkml:brushProperty name="color" value="#f2395b"/>
    </inkml:brush>
  </inkml:definitions>
  <inkml:trace contextRef="#ctx0" brushRef="#br0">67547.000 19931.000,'0.000'-15.000,"24.000"7.000,-1.000 0.000,16.000 8.000,1.000 0.000,15.000 16.000,0.000-1.000,-24.000 17.000,0.000-1.000,-15.000 8.000,0.000 0.000,-24.000 8.000,0.000 0.000,-39.000-8.000,0.000 1.000,8.000-9.000,-1.000 0.000,-7.000-23.000,0.000 0.000,16.000-24.000,-1.000 1.000,17.000-17.000,-1.000 1.000,16.000-8.000,0.000 0.000,0.000 31.000,0.000 0.000,0.000 0.000,0.000 0.000,8.000 8.000,0.000 0.000,0.000 32.000,-1.000-1.000,-7.000 16.000,0.000 0.000,0.000 15.000,0.000 1.000,0.000 23.000,0.000 0.000,-7.000-23.000,-1.000 0.000,23.000-63.000,1.000 0.000,-8.000-8.000,0.000 0.000,0.000-15.000</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59"/>
    </inkml:context>
    <inkml:brush xml:id="br0">
      <inkml:brushProperty name="width" value="0.07302" units="cm"/>
      <inkml:brushProperty name="height" value="0.07302" units="cm"/>
      <inkml:brushProperty name="color" value="#f2395b"/>
    </inkml:brush>
  </inkml:definitions>
  <inkml:trace contextRef="#ctx0" brushRef="#br0">69011.000 19616.000,'16.000'-16.000,"-24.000"24.000,0.000 0.000,0.000 7.000,0.000 1.000,1.000 31.000,-1.000 0.000,8.000 8.000,0.000 0.000,0.000 0.000,0.000 0.000,8.000-1.000,-1.000 1.000,-14.000-8.000,-1.000 0.000,0.000-31.000,0.000 0.000,-8.000-40.000,1.000 1.000,7.000 15.000</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59"/>
    </inkml:context>
    <inkml:brush xml:id="br0">
      <inkml:brushProperty name="width" value="0.07302" units="cm"/>
      <inkml:brushProperty name="height" value="0.07302" units="cm"/>
      <inkml:brushProperty name="color" value="#f2395b"/>
    </inkml:brush>
  </inkml:definitions>
  <inkml:trace contextRef="#ctx0" brushRef="#br0">68850.000 20847.000,'31.000'-31.000,"1.000"23.000,-1.000 0.000,1.000 8.000,-1.000 0.000,0.000 8.000,1.000 0.000,-9.000-1.000,1.000 1.000,-16.000-8.000</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59"/>
    </inkml:context>
    <inkml:brush xml:id="br0">
      <inkml:brushProperty name="width" value="0.07302" units="cm"/>
      <inkml:brushProperty name="height" value="0.07302" units="cm"/>
      <inkml:brushProperty name="color" value="#f2395b"/>
    </inkml:brush>
  </inkml:definitions>
  <inkml:trace contextRef="#ctx0" brushRef="#br0">70049.000 19297.000,'0.000'-16.000,"0.000"1.000,0.000-1.000,15.000 40.000,1.000-1.000,-8.000 48.000,0.000-1.000,-8.000 16.000,0.000 0.000,0.000 16.000,0.000 0.000,-16.000 70.000,0.000 1.000,1.000-40.000,-1.000 0.000,8.000-109.000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9"/>
    </inkml:context>
    <inkml:brush xml:id="br0">
      <inkml:brushProperty name="width" value="0.07302" units="cm"/>
      <inkml:brushProperty name="height" value="0.07302" units="cm"/>
      <inkml:brushProperty name="color" value="#f2395b"/>
    </inkml:brush>
  </inkml:definitions>
  <inkml:trace contextRef="#ctx0" brushRef="#br0">65048.000 22316.000,'-32.000'-16.000,"24.000"16.000,0.000 0.000,16.000 8.000</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6:59"/>
    </inkml:context>
    <inkml:brush xml:id="br0">
      <inkml:brushProperty name="width" value="0.07302" units="cm"/>
      <inkml:brushProperty name="height" value="0.07302" units="cm"/>
      <inkml:brushProperty name="color" value="#f2395b"/>
    </inkml:brush>
  </inkml:definitions>
  <inkml:trace contextRef="#ctx0" brushRef="#br0">71050.000 20329.000,'16.000'-16.000,"7.000"-16.000,1.000 1.000,-1.000 31.000,1.000 0.000,23.000 16.000,0.000-1.000,-8.000 1.000,1.000 0.000,-17.000-8.000,1.000 0.000,-16.000-8.000</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0"/>
    </inkml:context>
    <inkml:brush xml:id="br0">
      <inkml:brushProperty name="width" value="0.07302" units="cm"/>
      <inkml:brushProperty name="height" value="0.07302" units="cm"/>
      <inkml:brushProperty name="color" value="#f2395b"/>
    </inkml:brush>
  </inkml:definitions>
  <inkml:trace contextRef="#ctx0" brushRef="#br0">70866.000 21300.000,'0.000'16.000,"-8.000"-16.000,0.000 0.000,16.000 0.000,0.000 0.000,39.000 0.000,0.000 0.000,23.000 0.000,1.000 0.000,0.000 23.000,-1.000 1.000,-46.000-16.000,-1.000 0.000,1.000 0.000</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0"/>
    </inkml:context>
    <inkml:brush xml:id="br0">
      <inkml:brushProperty name="width" value="0.07302" units="cm"/>
      <inkml:brushProperty name="height" value="0.07302" units="cm"/>
      <inkml:brushProperty name="color" value="#f2395b"/>
    </inkml:brush>
  </inkml:definitions>
  <inkml:trace contextRef="#ctx0" brushRef="#br0">74150.000 20866.000,'16.000'-16.000,"23.000"16.000,0.000 0.000,24.000 0.000,0.000 0.000,-1.000 16.000,1.000 0.000,-40.000-16.000,1.000 0.000,-8.000 0.000</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1"/>
    </inkml:context>
    <inkml:brush xml:id="br0">
      <inkml:brushProperty name="width" value="0.07302" units="cm"/>
      <inkml:brushProperty name="height" value="0.07302" units="cm"/>
      <inkml:brushProperty name="color" value="#f2395b"/>
    </inkml:brush>
  </inkml:definitions>
  <inkml:trace contextRef="#ctx0" brushRef="#br0">76600.000 20457.000,'31.000'0.000,"24.000"0.000,0.000 0.000,16.000 0.000,-1.000 0.000,16.000 8.000,1.000 0.000,7.000-8.000,0.000 0.000,16.000 0.000,-1.000 0.000,9.000 0.000,0.000 0.000,-9.000-8.000,1.000 0.000,16.000-8.000,-1.000 1.000,-23.000-1.000,0.000 0.000,55.000 8.000,-1.000 0.000,-54.000-7.000,0.000-1.000,-16.000 8.000,1.000 0.000,-1.000-7.000,0.000-1.000,-31.000 16.000,0.000 0.000,-24.000 0.000,1.000 0.000,-32.000 8.000</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1"/>
    </inkml:context>
    <inkml:brush xml:id="br0">
      <inkml:brushProperty name="width" value="0.07302" units="cm"/>
      <inkml:brushProperty name="height" value="0.07302" units="cm"/>
      <inkml:brushProperty name="color" value="#f2395b"/>
    </inkml:brush>
  </inkml:definitions>
  <inkml:trace contextRef="#ctx0" brushRef="#br0">80150.000 21597.000,'78.000'-16.000,"-7.000"1.000,0.000-1.000,-9.000 16.000,1.000 0.000,-8.000 8.000,0.000 0.000,-47.000 46.000,-1.000 1.000,-61.000 16.000,-1.000-1.000,-24.000-7.000,1.000-1.000,31.000-30.000,0.000-1.000,31.000-31.000,0.000 0.000,16.000 8.000,0.000 0.000,24.000-8.000,-1.000 0.000,56.000-8.000,-1.000 0.000,16.000 0.000,0.000 0.000,-23.000 1.000,-1.000-1.000,-54.000 8.000,0.000 0.000,-8.000 0.000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2"/>
    </inkml:context>
    <inkml:brush xml:id="br0">
      <inkml:brushProperty name="width" value="0.07302" units="cm"/>
      <inkml:brushProperty name="height" value="0.07302" units="cm"/>
      <inkml:brushProperty name="color" value="#f2395b"/>
    </inkml:brush>
  </inkml:definitions>
  <inkml:trace contextRef="#ctx0" brushRef="#br0">78741.000 16400.000,'-16.000'0.000,"9.000"47.000,-1.000 0.000,-8.000 31.000,0.000 1.000,1.000 15.000,-1.000 0.000,8.000-32.000,0.000 1.000,-7.000 15.000,-1.000 1.000,16.000-40.000,0.000 0.000,24.000-31.000,-1.000-1.000,16.000-38.000,0.000 0.000,16.000-16.000,0.000 0.000,-8.000 0.000,0.000 0.000,-23.000 8.000,-1.000 0.000,-23.000 23.000,0.000 0.000,-7.000 8.000,-1.000 1.000,-8.000 7.000,0.000 0.000,1.000 23.000,-1.000 1.000,-8.000 15.000,1.000 0.000,15.000-16.000,0.000 1.000,8.000-8.000,0.000-1.000,8.000-7.000,0.000 0.000,8.000-8.000,-1.000 0.000,9.000 0.000,-1.000 0.000,-7.000-8.000,0.000 0.000,-16.000 0.000,0.000 1.000,8.000 7.000,-1.000 0.000,-7.000 15.000,0.000 1.000,16.000 31.000,0.000 0.000,-16.000 15.000,0.000 1.000,0.000 15.000,0.000 1.000,-8.000 15.000,0.000 0.000,-8.000-39.000,1.000-1.000,-17.000-22.000,1.000-1.000,7.000-23.000,1.000 0.000,-1.000-8.000,1.000 0.000,7.000 0.000,0.000 0.000,16.000-39.000,0.000-1.000,24.000-46.000,0.000 0.000,46.000-47.000,1.000 0.000,-9.000 47.000,1.000 0.000,-32.000 54.000,1.000 1.000,-24.000 23.000</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3"/>
    </inkml:context>
    <inkml:brush xml:id="br0">
      <inkml:brushProperty name="width" value="0.07302" units="cm"/>
      <inkml:brushProperty name="height" value="0.07302" units="cm"/>
      <inkml:brushProperty name="color" value="#f2395b"/>
    </inkml:brush>
  </inkml:definitions>
  <inkml:trace contextRef="#ctx0" brushRef="#br0">80676.000 17047.000,'0.000'-16.000,"0.000"9.000,0.000-1.000,-8.000 0.000,0.000 0.000,8.000 16.000,0.000 0.000,-8.000 31.000,0.000 0.000,0.000 39.000,1.000 1.000,-9.000 7.000,0.000 0.000,8.000 32.000,0.000-1.000,-7.000-39.000,-1.000 1.000,16.000-56.000,0.000 1.000,0.000-40.000,0.000 0.000,8.000-7.000</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3"/>
    </inkml:context>
    <inkml:brush xml:id="br0">
      <inkml:brushProperty name="width" value="0.07302" units="cm"/>
      <inkml:brushProperty name="height" value="0.07302" units="cm"/>
      <inkml:brushProperty name="color" value="#f2395b"/>
    </inkml:brush>
  </inkml:definitions>
  <inkml:trace contextRef="#ctx0" brushRef="#br0">81204.000 17850.000,'-32.000'0.000,"1.000"31.000,0.000 1.000,-1.000 7.000,1.000 0.000,8.000-23.000,-1.000-1.000,24.000 1.000,0.000 0.000,0.000-8.000,0.000-1.000,39.000 17.000,0.000-1.000,8.000-7.000,0.000 0.000,-7.000-16.000,-1.000 0.000,-31.000 0.000</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3"/>
    </inkml:context>
    <inkml:brush xml:id="br0">
      <inkml:brushProperty name="width" value="0.07302" units="cm"/>
      <inkml:brushProperty name="height" value="0.07302" units="cm"/>
      <inkml:brushProperty name="color" value="#f2395b"/>
    </inkml:brush>
  </inkml:definitions>
  <inkml:trace contextRef="#ctx0" brushRef="#br0">82448.000 18350.000,'16.000'0.000,"-8.000"16.000,0.000-1.000,-8.000 25.000,0.000-1.000,0.000 8.000,0.000 0.000,-16.000 0.000,0.000 0.000,9.000-24.000,-1.000 1.000,0.000-16.000</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4"/>
    </inkml:context>
    <inkml:brush xml:id="br0">
      <inkml:brushProperty name="width" value="0.07302" units="cm"/>
      <inkml:brushProperty name="height" value="0.07302" units="cm"/>
      <inkml:brushProperty name="color" value="#f2395b"/>
    </inkml:brush>
  </inkml:definitions>
  <inkml:trace contextRef="#ctx0" brushRef="#br0">82763.000 18316.000,'-63.000'0.000,"71.000"0.000,0.000 0.000,47.000 0.000,-1.000 0.000,25.000-8.000,-1.000 0.000,8.000 8.000,1.000 0.000,-33.000 0.000,1.000 0.000,-39.000 0.000,0.000 0.000,-24.000 0.000</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9"/>
    </inkml:context>
    <inkml:brush xml:id="br0">
      <inkml:brushProperty name="width" value="0.07302" units="cm"/>
      <inkml:brushProperty name="height" value="0.07302" units="cm"/>
      <inkml:brushProperty name="color" value="#f2395b"/>
    </inkml:brush>
  </inkml:definitions>
  <inkml:trace contextRef="#ctx0" brushRef="#br0">65400.000 22450.000,'-100.000'0.000,"125.000"25.000</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4"/>
    </inkml:context>
    <inkml:brush xml:id="br0">
      <inkml:brushProperty name="width" value="0.07302" units="cm"/>
      <inkml:brushProperty name="height" value="0.07302" units="cm"/>
      <inkml:brushProperty name="color" value="#f2395b"/>
    </inkml:brush>
  </inkml:definitions>
  <inkml:trace contextRef="#ctx0" brushRef="#br0">83696.000 17363.000,'-32.000'-47.000,"32.000"39.000,0.000 0.000,8.000 55.000,0.000 0.000,-8.000 24.000,0.000-1.000,-8.000 16.000,0.000 1.000,-7.000 14.000,-1.000 1.000,16.000-23.000,0.000-1.000,-8.000-62.000</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5"/>
    </inkml:context>
    <inkml:brush xml:id="br0">
      <inkml:brushProperty name="width" value="0.07302" units="cm"/>
      <inkml:brushProperty name="height" value="0.07302" units="cm"/>
      <inkml:brushProperty name="color" value="#f2395b"/>
    </inkml:brush>
  </inkml:definitions>
  <inkml:trace contextRef="#ctx0" brushRef="#br0">85541.000 16663.000,'0.000'-16.000,"-8.000"-8.000,1.000 1.000,-1.000 39.000,0.000-1.000,0.000 56.000,0.000-1.000,-8.000 9.000,1.000-1.000,-9.000-8.000,1.000 1.000,15.000-8.000,0.000-1.000,16.000-23.000,0.000 0.000,23.000-23.000,0.000 0.000,17.000-40.000,-1.000 1.000,7.000-32.000,1.000 0.000,-15.000-7.000,-1.000-1.000,-23.000 24.000,-1.000 0.000,-23.000 23.000,1.000 0.000,-25.000 32.000,1.000 0.000,7.000 23.000,1.000 0.000,15.000-8.000,0.000 1.000,0.000-17.000,0.000 1.000,8.000 7.000,0.000 1.000,8.000-16.000,0.000 0.000,16.000-8.000,-1.000 0.000,-7.000-24.000,-1.000 1.000,-7.000-1.000,0.000 1.000,-8.000 15.000,0.000 0.000,8.000 8.000,0.000 0.000,0.000 8.000,0.000 0.000,-8.000-1.000,0.000 1.000,15.000 31.000,1.000 1.000,-16.000-33.000,0.000 1.000,0.000 70.000,0.000 1.000,-24.000 7.000,1.000 0.000,-1.000-23.000,1.000-1.000,7.000-30.000,0.000-1.000,1.000-23.000,-1.000 0.000,0.000-32.000,1.000 1.000,-1.000-40.000,0.000 0.000,16.000-23.000,0.000 0.000,47.000 23.000,0.000 1.000,24.000 15.000,0.000 0.000,15.000-8.000,0.000 0.000,-78.000 47.000,0.000 1.000,0.000-9.000</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5"/>
    </inkml:context>
    <inkml:brush xml:id="br0">
      <inkml:brushProperty name="width" value="0.07302" units="cm"/>
      <inkml:brushProperty name="height" value="0.07302" units="cm"/>
      <inkml:brushProperty name="color" value="#f2395b"/>
    </inkml:brush>
  </inkml:definitions>
  <inkml:trace contextRef="#ctx0" brushRef="#br0">87544.000 15997.000,'0.000'-16.000,"0.000"1.000,0.000-1.000,8.000 24.000,0.000 0.000,-8.000 54.000,0.000 1.000,-8.000 31.000,0.000 0.000,0.000 24.000,0.000-1.000,-7.000-7.000,-1.000-1.000,-7.000-15.000,-1.000 1.000,24.000-56.000</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5"/>
    </inkml:context>
    <inkml:brush xml:id="br0">
      <inkml:brushProperty name="width" value="0.07302" units="cm"/>
      <inkml:brushProperty name="height" value="0.07302" units="cm"/>
      <inkml:brushProperty name="color" value="#f2395b"/>
    </inkml:brush>
  </inkml:definitions>
  <inkml:trace contextRef="#ctx0" brushRef="#br0">88336.000 17113.000,'0.000'-16.000,"7.000"0.000,1.000 1.000,-8.000 7.000,0.000 0.000,-15.000 24.000,-1.000-1.000,-23.000 40.000,-1.000 0.000,-7.000-8.000,0.000 0.000,24.000-23.000,-1.000-1.000,24.000-7.000,0.000-1.000,24.000 17.000,-1.000-1.000,32.000 0.000,0.000 1.000,16.000-17.000,-1.000 1.000,-30.000-8.000,-1.000 0.000,-31.000-8.000</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6"/>
    </inkml:context>
    <inkml:brush xml:id="br0">
      <inkml:brushProperty name="width" value="0.07302" units="cm"/>
      <inkml:brushProperty name="height" value="0.07302" units="cm"/>
      <inkml:brushProperty name="color" value="#f2395b"/>
    </inkml:brush>
  </inkml:definitions>
  <inkml:trace contextRef="#ctx0" brushRef="#br0">90000.000 18216.000,'47.000'0.000,"-8.000"-8.000,1.000 0.000,-9.000 16.000,0.000 0.000,-15.000 23.000,0.000 0.000,-32.000 16.000,0.000 0.000,-23.000 0.000,0.000 0.000,23.000-23.000,1.000-1.000,7.000-23.000,0.000 0.000,39.000 8.000,1.000 0.000,46.000-24.000,1.000 0.000,-9.000 1.000,1.000-1.000,-55.000 8.000</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06"/>
    </inkml:context>
    <inkml:brush xml:id="br0">
      <inkml:brushProperty name="width" value="0.07302" units="cm"/>
      <inkml:brushProperty name="height" value="0.07302" units="cm"/>
      <inkml:brushProperty name="color" value="#f2395b"/>
    </inkml:brush>
  </inkml:definitions>
  <inkml:trace contextRef="#ctx0" brushRef="#br0">85297.000 19971.000,'-31.000'0.000,"23.000"0.000,0.000 0.000,8.000 8.000,0.000 0.000,16.000-8.000,-1.000 0.000,17.000 0.000,-1.000 0.000,24.000 0.000,0.000 0.000,23.000-8.000,1.000 0.000,30.000 0.000,1.000 0.000,23.000-7.000,1.000-1.000,-1.000-15.000,0.000-1.000,-15.000 17.000,-1.000-1.000,-15.000 8.000,0.000 0.000,0.000 8.000,0.000 0.000,-16.000 0.000,0.000 0.000,-15.000 0.000,-1.000 0.000,-7.000 0.000,0.000 0.000,-16.000-8.000,0.000 1.000,-16.000-1.000,1.000 0.000,-9.000 8.000,1.000 0.000,-24.000-8.000</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1"/>
    </inkml:context>
    <inkml:brush xml:id="br0">
      <inkml:brushProperty name="width" value="0.07302" units="cm"/>
      <inkml:brushProperty name="height" value="0.07302" units="cm"/>
      <inkml:brushProperty name="color" value="#000000"/>
    </inkml:brush>
  </inkml:definitions>
  <inkml:trace contextRef="#ctx0" brushRef="#br0">67850.000 27997.000,'0.000'-31.000,"0.000"23.000,0.000 0.000,8.000 39.000,0.000 1.000,-8.000-1.000,0.000 0.000,0.000 24.000,0.000 0.000,0.000 0.000,0.000 0.000,0.000-16.000,0.000 0.000,0.000-23.000,0.000 0.000,0.000-40.000,0.000 1.000,0.000 15.000,0.000 0.000,8.000-8.000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1"/>
    </inkml:context>
    <inkml:brush xml:id="br0">
      <inkml:brushProperty name="width" value="0.07302" units="cm"/>
      <inkml:brushProperty name="height" value="0.07302" units="cm"/>
      <inkml:brushProperty name="color" value="#000000"/>
    </inkml:brush>
  </inkml:definitions>
  <inkml:trace contextRef="#ctx0" brushRef="#br0">68850.000 27713.000,'0.000'-47.000,"0.000"39.000,0.000 0.000,8.000 24.000,0.000-1.000,0.000 32.000,0.000 0.000,-8.000 24.000,0.000-1.000,0.000 9.000,0.000-1.000,8.000 8.000,0.000 1.000,-8.000-1.000,0.000 0.000,0.000-62.000,0.000-1.000,0.000-7.000</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2"/>
    </inkml:context>
    <inkml:brush xml:id="br0">
      <inkml:brushProperty name="width" value="0.07302" units="cm"/>
      <inkml:brushProperty name="height" value="0.07302" units="cm"/>
      <inkml:brushProperty name="color" value="#000000"/>
    </inkml:brush>
  </inkml:definitions>
  <inkml:trace contextRef="#ctx0" brushRef="#br0">68000.000 28913.000,'0.000'-16.000,"0.000"8.000,0.000 0.000,16.000 1.000,-1.000-1.000,25.000 8.000,-1.000 0.000,-16.000-8.000,1.000 0.000,15.000 8.000,0.000 0.000,-31.000 0.000,0.000 0.000,8.000 8.000</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3"/>
    </inkml:context>
    <inkml:brush xml:id="br0">
      <inkml:brushProperty name="width" value="0.07302" units="cm"/>
      <inkml:brushProperty name="height" value="0.07302" units="cm"/>
      <inkml:brushProperty name="color" value="#000000"/>
    </inkml:brush>
  </inkml:definitions>
  <inkml:trace contextRef="#ctx0" brushRef="#br0">69566.000 27700.000,'-16.000'0.000,"32.000"0.000,-1.000 0.000,25.000 0.000,-1.000 0.000,-8.000 0.000,0.000 0.000,16.000 0.000,0.000 0.000,-31.000 8.000,0.000 0.000,-24.000 15.000,0.000 1.000,-15.000 7.000,-1.000 0.000,-7.000-23.000,-1.000 0.000,1.000-8.000,0.000 0.000,15.000 0.000,0.000 0.000,1.000 0.000,-1.000 0.000,16.000 39.000,0.000 0.000,-8.000 8.000,0.000 0.000,8.000 16.000,0.000-1.000,0.000 1.000,0.000 0.000,0.000-16.000,0.000 0.000,16.000-24.000,0.000 1.000,-8.000-24.000,-1.000 0.000,-7.000-16.000</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9"/>
    </inkml:context>
    <inkml:brush xml:id="br0">
      <inkml:brushProperty name="width" value="0.07302" units="cm"/>
      <inkml:brushProperty name="height" value="0.07302" units="cm"/>
      <inkml:brushProperty name="color" value="#f2395b"/>
    </inkml:brush>
  </inkml:definitions>
  <inkml:trace contextRef="#ctx0" brushRef="#br0">65663.000 22732.000,'-63.000'-32.000,"79.000"32.000,-1.000 0.000,1.000 0.000</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4"/>
    </inkml:context>
    <inkml:brush xml:id="br0">
      <inkml:brushProperty name="width" value="0.07302" units="cm"/>
      <inkml:brushProperty name="height" value="0.07302" units="cm"/>
      <inkml:brushProperty name="color" value="#000000"/>
    </inkml:brush>
  </inkml:definitions>
  <inkml:trace contextRef="#ctx0" brushRef="#br0">69700.000 28938.000,'0.000'-15.000,"24.000"7.000,-1.000 0.000,16.000 8.000,0.000 0.000,8.000-8.000,0.000 0.000,-15.000 0.000,-1.000 1.000,-15.000-1.000,-1.000 0.000,-7.000 0.000,0.000 0.000,-8.000 0.000,0.000 0.000,-16.000-15.000,1.000-1.000,-1.000 17.000,0.000-1.000,9.000 0.000,-1.000 0.000,-8.000 8.000,0.000 0.000,9.000 16.000,-1.000-1.000,0.000 17.000,0.000-1.000,0.000 1.000,0.000-1.000,8.000-15.000,0.000-1.000,16.000 9.000,0.000-1.000,15.000-7.000,0.000 0.000,16.000-16.000,0.000 0.000,0.000-40.000,1.000 1.000,-33.000 24.000,1.000-1.000,-8.000 0.000</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4"/>
    </inkml:context>
    <inkml:brush xml:id="br0">
      <inkml:brushProperty name="width" value="0.07302" units="cm"/>
      <inkml:brushProperty name="height" value="0.07302" units="cm"/>
      <inkml:brushProperty name="color" value="#000000"/>
    </inkml:brush>
  </inkml:definitions>
  <inkml:trace contextRef="#ctx0" brushRef="#br0">71616.000 27985.000,'0.000'-16.000,"0.000"-7.000,0.000-1.000,-8.000 17.000,0.000-1.000,8.000 16.000,0.000-1.000,8.000 25.000,0.000-1.000,-8.000 16.000,0.000 0.000,-8.000 0.000,0.000 0.000,8.000-23.000,0.000-1.000,0.000-7.000,0.000 0.000,16.000-16.000,-1.000 0.000,32.000-8.000,0.000 0.000,0.000-31.000,0.000 0.000,-15.000-1.000,-1.000 1.000,-23.000 0.000,0.000 0.000,-8.000-16.000,0.000 0.000,-8.000 16.000,0.000 0.000,-8.000 15.000,1.000 1.000,-9.000 15.000,1.000 0.000,-9.000 16.000,1.000 0.000,8.000 23.000,-1.000 0.000,24.000-23.000,0.000 0.000,-8.000 0.000</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5"/>
    </inkml:context>
    <inkml:brush xml:id="br0">
      <inkml:brushProperty name="width" value="0.07302" units="cm"/>
      <inkml:brushProperty name="height" value="0.07302" units="cm"/>
      <inkml:brushProperty name="color" value="#000000"/>
    </inkml:brush>
  </inkml:definitions>
  <inkml:trace contextRef="#ctx0" brushRef="#br0">72879.000 28400.000,'15.000'16.000,"-15.000"-1.000,0.000 1.000,-8.000 8.000,1.000-1.000,-1.000 8.000,0.000 1.000,-16.000-1.000,1.000 0.000,15.000-7.000,0.000-1.000,8.000-15.000,0.000 0.000,8.000 0.000,0.000 0.000,31.000-8.000,0.000 0.000,8.000-8.000,0.000 0.000,-23.000 8.000,0.000 0.000,-9.000 0.000,1.000 0.000,-8.000 0.000,0.000 0.000,-8.000-8.000</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5"/>
    </inkml:context>
    <inkml:brush xml:id="br0">
      <inkml:brushProperty name="width" value="0.07302" units="cm"/>
      <inkml:brushProperty name="height" value="0.07302" units="cm"/>
      <inkml:brushProperty name="color" value="#000000"/>
    </inkml:brush>
  </inkml:definitions>
  <inkml:trace contextRef="#ctx0" brushRef="#br0">73332.000 28466.000,'-16.000'0.000,"8.000"-8.000,0.000 0.000,8.000 16.000,0.000 0.000,0.000 23.000,0.000 0.000,8.000 8.000,0.000 1.000,0.000 7.000,0.000 0.000,-8.000 23.000,0.000 1.000,-8.000 30.000,0.000 1.000,0.000-78.000</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5"/>
    </inkml:context>
    <inkml:brush xml:id="br0">
      <inkml:brushProperty name="width" value="0.07302" units="cm"/>
      <inkml:brushProperty name="height" value="0.07302" units="cm"/>
      <inkml:brushProperty name="color" value="#000000"/>
    </inkml:brush>
  </inkml:definitions>
  <inkml:trace contextRef="#ctx0" brushRef="#br0">73900.000 27300.000,'16.000'0.000,"-8.000"0.000,-1.000 0.000,17.000 8.000,-1.000 0.000,56.000-8.000,-1.000 0.000,-31.000 0.000,0.000 0.000,-31.000 0.000,0.000 0.000,-8.000 0.000</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6"/>
    </inkml:context>
    <inkml:brush xml:id="br0">
      <inkml:brushProperty name="width" value="0.07302" units="cm"/>
      <inkml:brushProperty name="height" value="0.07302" units="cm"/>
      <inkml:brushProperty name="color" value="#000000"/>
    </inkml:brush>
  </inkml:definitions>
  <inkml:trace contextRef="#ctx0" brushRef="#br0">76700.000 28246.000,'47.000'-47.000,"-31.000"47.000,-1.000 0.000,72.000 0.000,-1.000 0.000,-31.000 0.000,0.000 0.000,15.000 7.000,1.000 1.000,-16.000-16.000,0.000 1.000,-40.000-1.000,1.000 0.000,0.000 0.000</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6"/>
    </inkml:context>
    <inkml:brush xml:id="br0">
      <inkml:brushProperty name="width" value="0.07302" units="cm"/>
      <inkml:brushProperty name="height" value="0.07302" units="cm"/>
      <inkml:brushProperty name="color" value="#000000"/>
    </inkml:brush>
  </inkml:definitions>
  <inkml:trace contextRef="#ctx0" brushRef="#br0">78700.000 27166.000,'0.000'-16.000,"31.000"24.000,1.000 0.000,15.000 15.000,0.000 1.000,8.000-1.000,-1.000 1.000,-14.000-8.000,-1.000-1.000,-16.000 1.000,1.000 0.000,-32.000-8.000</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6"/>
    </inkml:context>
    <inkml:brush xml:id="br0">
      <inkml:brushProperty name="width" value="0.07302" units="cm"/>
      <inkml:brushProperty name="height" value="0.07302" units="cm"/>
      <inkml:brushProperty name="color" value="#000000"/>
    </inkml:brush>
  </inkml:definitions>
  <inkml:trace contextRef="#ctx0" brushRef="#br0">77113.000 28849.000,'-16.000'0.000,"-7.000"0.000,-1.000 0.000,40.000 0.000,-1.000 0.000,64.000 0.000,-1.000 0.000,8.000 0.000,1.000 0.000,-9.000-8.000,1.000 0.000,-32.000 8.000,0.000 0.000,-24.000 0.000,1.000 0.000,-24.000-8.000</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6"/>
    </inkml:context>
    <inkml:brush xml:id="br0">
      <inkml:brushProperty name="width" value="0.07302" units="cm"/>
      <inkml:brushProperty name="height" value="0.07302" units="cm"/>
      <inkml:brushProperty name="color" value="#000000"/>
    </inkml:brush>
  </inkml:definitions>
  <inkml:trace contextRef="#ctx0" brushRef="#br0">77331.000 29000.000,'-31.000'0.000,"55.000"16.000,-1.000-1.000,24.000 1.000,0.000 0.000,47.000 15.000,0.000 1.000,-78.000-32.000</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7"/>
    </inkml:context>
    <inkml:brush xml:id="br0">
      <inkml:brushProperty name="width" value="0.07302" units="cm"/>
      <inkml:brushProperty name="height" value="0.07302" units="cm"/>
      <inkml:brushProperty name="color" value="#000000"/>
    </inkml:brush>
  </inkml:definitions>
  <inkml:trace contextRef="#ctx0" brushRef="#br0">82050.000 26747.000,'0.000'-16.000,"47.000"1.000,0.000-1.000,16.000 16.000,0.000 0.000,-9.000 16.000,1.000-1.000,-39.000 9.000,0.000-1.000,-32.000 1.000,0.000-1.000,-23.000-7.000,0.000 0.000,23.000-8.000</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28"/>
    </inkml:context>
    <inkml:brush xml:id="br0">
      <inkml:brushProperty name="width" value="0.07302" units="cm"/>
      <inkml:brushProperty name="height" value="0.07302" units="cm"/>
      <inkml:brushProperty name="color" value="#f2395b"/>
    </inkml:brush>
  </inkml:definitions>
  <inkml:trace contextRef="#ctx0" brushRef="#br0">82247.000 22870.000,'0.000'-16.000,"-8.000"16.000,0.000 0.000,-7.000-24.000,-1.000 1.000,16.000 15.000,0.000 0.000,0.000 0.000,0.000 1.000,0.000-1.000,0.000 0.000,0.000-16.000,0.000 1.000,16.000 7.000,-1.000 0.000,-7.000 1.000,0.000-1.000,0.000 16.000,0.000 0.000,0.000 8.000,-1.000 0.000,1.000-8.000,0.000 0.000,8.000 0.000,-1.000 0.000,25.000 0.000,-1.000 0.000,0.000 0.000,0.000 0.000,-7.000-8.000,-1.000 0.000,-15.000 8.000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8"/>
    </inkml:context>
    <inkml:brush xml:id="br0">
      <inkml:brushProperty name="width" value="0.07302" units="cm"/>
      <inkml:brushProperty name="height" value="0.07302" units="cm"/>
      <inkml:brushProperty name="color" value="#000000"/>
    </inkml:brush>
  </inkml:definitions>
  <inkml:trace contextRef="#ctx0" brushRef="#br0">82213.000 26891.000,'-32.000'16.000,"25.000"-8.000,-1.000-1.000,8.000 25.000,0.000-1.000,0.000 16.000,0.000 0.000,0.000 24.000,0.000-1.000,0.000-7.000,0.000 0.000,-8.000-16.000,0.000 0.000,8.000-24.000,0.000 1.000,0.000-56.000,0.000 1.000,8.000-16.000,0.000 0.000,-8.000 23.000,0.000 1.000,8.000 15.000,-1.000 0.000,25.000 8.000,-1.000 0.000,16.000-8.000,0.000 1.000,0.000 7.000,0.000 0.000,-15.000-8.000,-1.000 0.000,-15.000 0.000,-1.000 0.000,-7.000-7.000,0.000-1.000,-16.000-15.000,0.000-1.000,-7.000 9.000,-1.000-1.000,0.000 16.000,1.000 0.000,7.000 8.000,0.000 0.000,-8.000 40.000,1.000-1.000,-9.000 0.000,1.000 0.000,15.000 0.000,0.000 1.000,0.000-17.000,0.000 1.000,24.000-9.000,0.000 1.000,23.000-8.000,0.000 0.000,24.000-32.000,-1.000 1.000,-7.000-24.000,0.000 0.000,0.000-24.000,0.000 1.000,-24.000 7.000,1.000 0.000,-24.000 32.000,-1.000-1.000,-7.000 25.000,0.000-1.000,0.000 23.000,0.000 1.000,0.000 31.000,0.000 0.000,-7.000 8.000,-1.000 0.000,0.000-8.000,0.000 0.000,0.000-8.000,0.000 0.000,8.000-23.000,0.000 0.000,24.000-16.000,-1.000 0.000,24.000-24.000,1.000 1.000,-1.000-40.000,0.000 0.000,-8.000-23.000,0.000 0.000,-31.000 7.000,0.000 1.000,-16.000 39.000,0.000 0.000,-16.000 31.000,1.000 0.000,-8.000 8.000,-1.000 0.000,9.000 16.000,-1.000-1.000,16.000 1.000,1.000 0.000,7.000-1.000,0.000 1.000,7.000-8.000</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8"/>
    </inkml:context>
    <inkml:brush xml:id="br0">
      <inkml:brushProperty name="width" value="0.07302" units="cm"/>
      <inkml:brushProperty name="height" value="0.07302" units="cm"/>
      <inkml:brushProperty name="color" value="#000000"/>
    </inkml:brush>
  </inkml:definitions>
  <inkml:trace contextRef="#ctx0" brushRef="#br0">85844.000 27200.000,'0.000'16.000,"0.000"-8.000,0.000-1.000,0.000 33.000,0.000-1.000,-23.000 8.000,-1.000 0.000,1.000 0.000,-1.000 0.000,24.000-24.000,0.000 1.000,0.000-16.000,0.000-1.000,24.000 1.000,-1.000 0.000,24.000 0.000,0.000 0.000,0.000-8.000,0.000 0.000,-16.000-8.000,1.000 0.000,-32.000 0.000</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8"/>
    </inkml:context>
    <inkml:brush xml:id="br0">
      <inkml:brushProperty name="width" value="0.07302" units="cm"/>
      <inkml:brushProperty name="height" value="0.07302" units="cm"/>
      <inkml:brushProperty name="color" value="#000000"/>
    </inkml:brush>
  </inkml:definitions>
  <inkml:trace contextRef="#ctx0" brushRef="#br0">86345.000 27381.000,'-16.000'-15.000,"8.000"7.000,0.000 0.000,8.000 32.000,0.000-1.000,-8.000 32.000,0.000 0.000,8.000 39.000,0.000 0.000,-15.000 31.000,-1.000 0.000,16.000-7.000,0.000 0.000,-8.000-87.000,0.000 0.000,8.000-7.000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9"/>
    </inkml:context>
    <inkml:brush xml:id="br0">
      <inkml:brushProperty name="width" value="0.07302" units="cm"/>
      <inkml:brushProperty name="height" value="0.07302" units="cm"/>
      <inkml:brushProperty name="color" value="#000000"/>
    </inkml:brush>
  </inkml:definitions>
  <inkml:trace contextRef="#ctx0" brushRef="#br0">86947.000 25581.000,'16.000'-31.000,"7.000"31.000,1.000 0.000,7.000 24.000,1.000-1.000,-17.000 8.000,1.000 1.000,-24.000 15.000,0.000 0.000,-31.000-8.000,0.000 0.000,-8.000-15.000,0.000-1.000,39.000-15.000,0.000 0.000,39.000-16.000,1.000 0.000,15.000 8.000,0.000 0.000,-8.000 8.000,0.000 0.000,-23.000 0.000,0.000 0.000,-8.000-8.000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29"/>
    </inkml:context>
    <inkml:brush xml:id="br0">
      <inkml:brushProperty name="width" value="0.07302" units="cm"/>
      <inkml:brushProperty name="height" value="0.07302" units="cm"/>
      <inkml:brushProperty name="color" value="#000000"/>
    </inkml:brush>
  </inkml:definitions>
  <inkml:trace contextRef="#ctx0" brushRef="#br0">88100.000 25879.000,'0.000'-32.000,"8.000"24.000,0.000 0.000,31.000-7.000,0.000-1.000,8.000 16.000,1.000 0.000,-33.000 0.000,1.000 0.000,0.000 8.000</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0"/>
    </inkml:context>
    <inkml:brush xml:id="br0">
      <inkml:brushProperty name="width" value="0.07302" units="cm"/>
      <inkml:brushProperty name="height" value="0.07302" units="cm"/>
      <inkml:brushProperty name="color" value="#000000"/>
    </inkml:brush>
  </inkml:definitions>
  <inkml:trace contextRef="#ctx0" brushRef="#br0">88681.000 27029.000,'-31.000'-16.000,"78.000"8.000,0.000 0.000,39.000-8.000,0.000 1.000,9.000 7.000,-1.000 0.000,-24.000 8.000,1.000 0.000,-48.000 8.000,1.000 0.000,-40.000-8.000</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0"/>
    </inkml:context>
    <inkml:brush xml:id="br0">
      <inkml:brushProperty name="width" value="0.07302" units="cm"/>
      <inkml:brushProperty name="height" value="0.07302" units="cm"/>
      <inkml:brushProperty name="color" value="#000000"/>
    </inkml:brush>
  </inkml:definitions>
  <inkml:trace contextRef="#ctx0" brushRef="#br0">89965.000 26150.000,'-16.000'0.000,"16.000"8.000,0.000 0.000,0.000 47.000,0.000-1.000,0.000 40.000,0.000 0.000,0.000 24.000,0.000 0.000,-8.000-32.000,0.000 0.000,0.000-70.000</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0"/>
    </inkml:context>
    <inkml:brush xml:id="br0">
      <inkml:brushProperty name="width" value="0.07302" units="cm"/>
      <inkml:brushProperty name="height" value="0.07302" units="cm"/>
      <inkml:brushProperty name="color" value="#000000"/>
    </inkml:brush>
  </inkml:definitions>
  <inkml:trace contextRef="#ctx0" brushRef="#br0">93250.000 25816.000,'0.000'-16.000,"0.000"55.000,0.000 0.000,16.000 24.000,-1.000 0.000,1.000-1.000,0.000 1.000,-8.000 8.000,0.000-1.000,-16.000-7.000,0.000-1.000,-8.000-46.000,0.000 0.000,1.000-16.000</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0"/>
    </inkml:context>
    <inkml:brush xml:id="br0">
      <inkml:brushProperty name="width" value="0.07302" units="cm"/>
      <inkml:brushProperty name="height" value="0.07302" units="cm"/>
      <inkml:brushProperty name="color" value="#000000"/>
    </inkml:brush>
  </inkml:definitions>
  <inkml:trace contextRef="#ctx0" brushRef="#br0">93200.000 26762.000,'16.000'0.000,"-16.000"-8.000,0.000 0.000,39.000-8.000,0.000 0.000,8.000 1.000,0.000-1.000,0.000 16.000,0.000 0.000,-23.000 0.000,-1.000 0.000,-15.000 0.000,0.000 0.000,-16.000-8.000</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1"/>
    </inkml:context>
    <inkml:brush xml:id="br0">
      <inkml:brushProperty name="width" value="0.07302" units="cm"/>
      <inkml:brushProperty name="height" value="0.07302" units="cm"/>
      <inkml:brushProperty name="color" value="#000000"/>
    </inkml:brush>
  </inkml:definitions>
  <inkml:trace contextRef="#ctx0" brushRef="#br0">94212.000 25497.000,'0.000'-16.000,"-8.000"8.000,0.000 1.000,0.000-1.000,0.000 0.000,8.000 31.000,0.000 1.000,0.000 31.000,0.000 0.000,0.000 15.000,0.000 1.000,0.000 30.000,0.000 1.000,-8.000 47.000,0.000 0.000,-7.000-47.000,-1.000-1.000,16.000-69.000,0.000-1.000,-8.000-15.000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2"/>
    </inkml:context>
    <inkml:brush xml:id="br0">
      <inkml:brushProperty name="width" value="0.07302" units="cm"/>
      <inkml:brushProperty name="height" value="0.07302" units="cm"/>
      <inkml:brushProperty name="color" value="#00bff3"/>
    </inkml:brush>
  </inkml:definitions>
  <inkml:trace contextRef="#ctx0" brushRef="#br0">98745.000 7901.000,'16.000'-32.000,"7.000"-30.000,1.000-1.000,-9.000 16.000,1.000 0.000,-8.000 47.000,0.000 0.000,-16.000 39.000,0.000 0.000,-47.000 71.000,0.000 0.000,-15.000 15.000,-1.000 0.000,8.000-47.000,1.000 1.000,30.000-56.000,1.000 1.000,31.000-40.000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28"/>
    </inkml:context>
    <inkml:brush xml:id="br0">
      <inkml:brushProperty name="width" value="0.07302" units="cm"/>
      <inkml:brushProperty name="height" value="0.07302" units="cm"/>
      <inkml:brushProperty name="color" value="#f2395b"/>
    </inkml:brush>
  </inkml:definitions>
  <inkml:trace contextRef="#ctx0" brushRef="#br0">83860.000 21781.000,'-16.000'0.000,"16.000"-7.000,0.000-1.000,-8.000 0.000,0.000 0.000,8.000 32.000,0.000-1.000,-7.000 8.000,-1.000 1.000,0.000 15.000,0.000 0.000,8.000 8.000,0.000 0.000,0.000-1.000,0.000 1.000,0.000-16.000,0.000 1.000,-8.000-9.000,0.000 0.000,8.000-23.000,0.000 0.000,0.000 0.000,0.000 0.000,-7.000-8.000,-1.000 0.000,0.000 0.000,0.000 0.000,16.000 0.000,0.000 0.000,0.000 0.000</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1"/>
    </inkml:context>
    <inkml:brush xml:id="br0">
      <inkml:brushProperty name="width" value="0.07302" units="cm"/>
      <inkml:brushProperty name="height" value="0.07302" units="cm"/>
      <inkml:brushProperty name="color" value="#000000"/>
    </inkml:brush>
  </inkml:definitions>
  <inkml:trace contextRef="#ctx0" brushRef="#br0">94800.000 25594.000,'0.000'-16.000,"16.000"-15.000,-1.000 0.000,17.000 31.000,-1.000 0.000,24.000-8.000,0.000 0.000,-8.000 24.000,0.000-1.000,-24.000 1.000,1.000-1.000,-24.000-7.000</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1"/>
    </inkml:context>
    <inkml:brush xml:id="br0">
      <inkml:brushProperty name="width" value="0.07302" units="cm"/>
      <inkml:brushProperty name="height" value="0.07302" units="cm"/>
      <inkml:brushProperty name="color" value="#000000"/>
    </inkml:brush>
  </inkml:definitions>
  <inkml:trace contextRef="#ctx0" brushRef="#br0">95299.000 24631.000,'0.000'-15.000,"-8.000"7.000,0.000 0.000,8.000 32.000,0.000-1.000,0.000 63.000,0.000 0.000,0.000 16.000,0.000 0.000,0.000-8.000,0.000 0.000,-8.000-78.000</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2"/>
    </inkml:context>
    <inkml:brush xml:id="br0">
      <inkml:brushProperty name="width" value="0.07302" units="cm"/>
      <inkml:brushProperty name="height" value="0.07302" units="cm"/>
      <inkml:brushProperty name="color" value="#000000"/>
    </inkml:brush>
  </inkml:definitions>
  <inkml:trace contextRef="#ctx0" brushRef="#br0">70533.000 34166.000,'0.000'-16.000,"8.000"63.000,0.000 0.000,-8.000 16.000,0.000-1.000,0.000 64.000,0.000-1.000,-8.000-15.000,0.000 0.000,8.000 15.000,0.000 0.000,0.000-85.000,0.000-1.000,-8.000-31.000</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3"/>
    </inkml:context>
    <inkml:brush xml:id="br0">
      <inkml:brushProperty name="width" value="0.07302" units="cm"/>
      <inkml:brushProperty name="height" value="0.07302" units="cm"/>
      <inkml:brushProperty name="color" value="#000000"/>
    </inkml:brush>
  </inkml:definitions>
  <inkml:trace contextRef="#ctx0" brushRef="#br0">71071.000 34850.000,'-16.000'0.000,"-8.000"8.000,1.000 0.000,-16.000 31.000,-1.000 0.000,-7.000 16.000,0.000 0.000,8.000-8.000,0.000 0.000,0.000-16.000,-1.000 0.000,9.000-7.000,0.000-1.000,23.000-15.000,0.000 0.000,8.000 0.000,0.000 0.000,47.000 15.000,0.000 1.000,16.000-1.000,0.000 1.000,-1.000-8.000,1.000-1.000,-16.000-7.000,0.000 0.000,-39.000-8.000,0.000 0.000,8.000 8.000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3"/>
    </inkml:context>
    <inkml:brush xml:id="br0">
      <inkml:brushProperty name="width" value="0.07302" units="cm"/>
      <inkml:brushProperty name="height" value="0.07302" units="cm"/>
      <inkml:brushProperty name="color" value="#000000"/>
    </inkml:brush>
  </inkml:definitions>
  <inkml:trace contextRef="#ctx0" brushRef="#br0">72500.000 35716.000,'31.000'-16.000,"-15.000"32.000,0.000-1.000,-8.000 32.000,-1.000 0.000,-22.000 0.000,-1.000 0.000,0.000-15.000,1.000-1.000,7.000-23.000,0.000 0.000,16.000-8.000,0.000 0.000,23.000 8.000,0.000 0.000,1.000 15.000,-1.000 1.000,-15.000-1.000,0.000 1.000,-16.000 30.000,0.000 1.000,-32.000 8.000,1.000 0.000,-1.000-8.000,1.000-1.000,23.000-38.000,0.000 0.000,1.000-8.000</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3"/>
    </inkml:context>
    <inkml:brush xml:id="br0">
      <inkml:brushProperty name="width" value="0.07302" units="cm"/>
      <inkml:brushProperty name="height" value="0.07302" units="cm"/>
      <inkml:brushProperty name="color" value="#000000"/>
    </inkml:brush>
  </inkml:definitions>
  <inkml:trace contextRef="#ctx0" brushRef="#br0">74500.000 34966.000,'0.000'-16.000,"47.000"16.000,0.000 0.000,16.000 0.000,0.000 0.000,-8.000 0.000,0.000 0.000,-32.000 0.000,1.000 0.000,-16.000 8.000</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4"/>
    </inkml:context>
    <inkml:brush xml:id="br0">
      <inkml:brushProperty name="width" value="0.07302" units="cm"/>
      <inkml:brushProperty name="height" value="0.07302" units="cm"/>
      <inkml:brushProperty name="color" value="#000000"/>
    </inkml:brush>
  </inkml:definitions>
  <inkml:trace contextRef="#ctx0" brushRef="#br0">74563.000 36100.000,'-16.000'0.000,"-7.000"8.000,-1.000 0.000,63.000-8.000,1.000 0.000,38.000 0.000,0.000 0.000,-7.000 0.000,0.000 0.000,-24.000 8.000,0.000 0.000,-31.000-8.000</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6"/>
    </inkml:context>
    <inkml:brush xml:id="br0">
      <inkml:brushProperty name="width" value="0.07302" units="cm"/>
      <inkml:brushProperty name="height" value="0.07302" units="cm"/>
      <inkml:brushProperty name="color" value="#000000"/>
    </inkml:brush>
  </inkml:definitions>
  <inkml:trace contextRef="#ctx0" brushRef="#br0">80014.000 32050.000,'-16.000'0.000,"-15.000"0.000,-1.000 0.000,17.000 8.000,-1.000 0.000,-15.000 15.000,-1.000 1.000,9.000-16.000,-1.000-1.000,1.000 1.000,-1.000 0.000,8.000 0.000,1.000 0.000,7.000 0.000,0.000-1.000,8.000 9.000,0.000 0.000,0.000 31.000,0.000 0.000,16.000 15.000,-1.000 1.000,1.000 8.000,0.000-1.000,-8.000-7.000,-1.000 0.000,-7.000-9.000,0.000 1.000,0.000-23.000,0.000-1.000,8.000-23.000,0.000 0.000,16.000-24.000,-1.000 0.000,-7.000 9.000</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6"/>
    </inkml:context>
    <inkml:brush xml:id="br0">
      <inkml:brushProperty name="width" value="0.07302" units="cm"/>
      <inkml:brushProperty name="height" value="0.07302" units="cm"/>
      <inkml:brushProperty name="color" value="#000000"/>
    </inkml:brush>
  </inkml:definitions>
  <inkml:trace contextRef="#ctx0" brushRef="#br0">81666.000 31916.000,'-16.000'0.000,"16.000"-8.000,0.000 0.000,24.000 8.000,-1.000 0.000,24.000 8.000,0.000 0.000,8.000 0.000,0.000-1.000,-39.000 9.000,0.000 0.000,-24.000-8.000</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6"/>
    </inkml:context>
    <inkml:brush xml:id="br0">
      <inkml:brushProperty name="width" value="0.07302" units="cm"/>
      <inkml:brushProperty name="height" value="0.07302" units="cm"/>
      <inkml:brushProperty name="color" value="#000000"/>
    </inkml:brush>
  </inkml:definitions>
  <inkml:trace contextRef="#ctx0" brushRef="#br0">81532.000 32500.000,'-16.000'47.000,"8.000"0.000,0.000 0.000,16.000 24.000,0.000-1.000,-8.000 1.000,0.000-1.000,0.000-23.000,0.000 0.000,0.000-31.000,0.000 0.000,0.000-32.000,0.000 0.000,-8.000 1.000</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33"/>
    </inkml:context>
    <inkml:brush xml:id="br0">
      <inkml:brushProperty name="width" value="0.07302" units="cm"/>
      <inkml:brushProperty name="height" value="0.07302" units="cm"/>
      <inkml:brushProperty name="color" value="#f2395b"/>
    </inkml:brush>
  </inkml:definitions>
  <inkml:trace contextRef="#ctx0" brushRef="#br0">76181.000 20157.000,'-31.000'-32.000,"31.000"17.000,0.000-1.000,0.000 0.000,0.000 1.000,0.000-17.000,0.000 1.000,23.000 31.000,1.000 0.000,-16.000 8.000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6"/>
    </inkml:context>
    <inkml:brush xml:id="br0">
      <inkml:brushProperty name="width" value="0.07302" units="cm"/>
      <inkml:brushProperty name="height" value="0.07302" units="cm"/>
      <inkml:brushProperty name="color" value="#000000"/>
    </inkml:brush>
  </inkml:definitions>
  <inkml:trace contextRef="#ctx0" brushRef="#br0">81500.000 33366.000,'0.000'-15.000,"16.000"-32.000,-1.000 0.000,9.000 39.000,-1.000 0.000,17.000 0.000,-1.000 0.000,16.000 8.000,0.000 0.000,-24.000 0.000,1.000 0.000,-17.000-15.000,1.000-1.000,-8.000-7.000,0.000-1.000,-24.000 8.000,0.000 1.000,-7.000 7.000,-1.000 0.000,9.000 8.000,-1.000 0.000,8.000 24.000,0.000-1.000,-8.000 24.000,1.000 0.000,7.000-16.000,0.000 1.000,8.000-9.000,0.000 1.000,0.000-9.000,0.000 1.000,31.000-8.000,1.000 0.000,23.000-24.000,0.000 0.000,0.000-23.000,0.000 0.000,-40.000 23.000,1.000 1.000,0.000-1.000</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7"/>
    </inkml:context>
    <inkml:brush xml:id="br0">
      <inkml:brushProperty name="width" value="0.07302" units="cm"/>
      <inkml:brushProperty name="height" value="0.07302" units="cm"/>
      <inkml:brushProperty name="color" value="#000000"/>
    </inkml:brush>
  </inkml:definitions>
  <inkml:trace contextRef="#ctx0" brushRef="#br0">83794.000 31975.000,'0.000'-15.000,"-8.000"15.000,0.000 0.000,1.000 31.000,-1.000 0.000,-8.000 16.000,0.000 0.000,9.000 8.000,-1.000 0.000,0.000 8.000,0.000-1.000,8.000-22.000,0.000-1.000,16.000-16.000,-1.000 1.000,17.000-24.000,-1.000 0.000,16.000-32.000,0.000 1.000,-7.000-39.000,-1.000-1.000,-8.000-15.000,1.000 0.000,-32.000 7.000,0.000 1.000,-16.000 39.000,0.000 0.000,-7.000 31.000,-1.000 0.000,1.000 32.000,-1.000-1.000,16.000 1.000,0.000-1.000,1.000-7.000</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7"/>
    </inkml:context>
    <inkml:brush xml:id="br0">
      <inkml:brushProperty name="width" value="0.07302" units="cm"/>
      <inkml:brushProperty name="height" value="0.07302" units="cm"/>
      <inkml:brushProperty name="color" value="#000000"/>
    </inkml:brush>
  </inkml:definitions>
  <inkml:trace contextRef="#ctx0" brushRef="#br0">85144.000 32650.000,'0.000'16.000,"-8.000"7.000,0.000 1.000,-7.000-9.000,-1.000 1.000,0.000 31.000,1.000 0.000,7.000-8.000,0.000 0.000,8.000-23.000,0.000-1.000,16.000-7.000,-1.000 0.000,32.000 0.000,0.000 0.000,0.000-8.000,0.000 0.000,-15.000-8.000,-1.000 0.000,-23.000 8.000,0.000 0.000,0.000-8.000</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7"/>
    </inkml:context>
    <inkml:brush xml:id="br0">
      <inkml:brushProperty name="width" value="0.07302" units="cm"/>
      <inkml:brushProperty name="height" value="0.07302" units="cm"/>
      <inkml:brushProperty name="color" value="#000000"/>
    </inkml:brush>
  </inkml:definitions>
  <inkml:trace contextRef="#ctx0" brushRef="#br0">85596.000 32816.000,'-16.000'0.000,"-8.000"-8.000,1.000 0.000,23.000 63.000,0.000 0.000,8.000 23.000,0.000 0.000,-8.000 24.000,0.000 0.000,-8.000-8.000,0.000 0.000,8.000-62.000,0.000-1.000,-8.000-15.000</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8"/>
    </inkml:context>
    <inkml:brush xml:id="br0">
      <inkml:brushProperty name="width" value="0.07302" units="cm"/>
      <inkml:brushProperty name="height" value="0.07302" units="cm"/>
      <inkml:brushProperty name="color" value="#000000"/>
    </inkml:brush>
  </inkml:definitions>
  <inkml:trace contextRef="#ctx0" brushRef="#br0">86200.000 31681.000,'16.000'-15.000,"-1.000"7.000,1.000 0.000,8.000 8.000,-1.000 0.000,-7.000 24.000,-1.000-1.000,-15.000 8.000,0.000 1.000,-23.000-1.000,-1.000 1.000,1.000-17.000,-1.000 1.000,9.000-8.000,-1.000 0.000,40.000-8.000,-1.000 0.000,16.000 0.000,0.000 0.000,-7.000 0.000,-1.000 0.000,-7.000 0.000,-1.000 0.000,-15.000-8.000,0.000 0.000,0.000 0.000</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8"/>
    </inkml:context>
    <inkml:brush xml:id="br0">
      <inkml:brushProperty name="width" value="0.07302" units="cm"/>
      <inkml:brushProperty name="height" value="0.07302" units="cm"/>
      <inkml:brushProperty name="color" value="#000000"/>
    </inkml:brush>
  </inkml:definitions>
  <inkml:trace contextRef="#ctx0" brushRef="#br0">86950.000 31900.000,'31.000'0.000,"1.000"0.000,-1.000 0.000,16.000 0.000,0.000 0.000,-39.000 0.000,0.000 0.000,0.000 0.000</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9"/>
    </inkml:context>
    <inkml:brush xml:id="br0">
      <inkml:brushProperty name="width" value="0.07302" units="cm"/>
      <inkml:brushProperty name="height" value="0.07302" units="cm"/>
      <inkml:brushProperty name="color" value="#000000"/>
    </inkml:brush>
  </inkml:definitions>
  <inkml:trace contextRef="#ctx0" brushRef="#br0">87410.000 31247.000,'0.000'-16.000,"23.000"9.000,1.000-1.000,7.000 0.000,0.000 0.000,1.000 24.000,-1.000-1.000,-23.000 9.000,0.000-1.000,-8.000 1.000,0.000-1.000,0.000 1.000,0.000-1.000,0.000 9.000,0.000-1.000,8.000 8.000,-1.000 0.000,1.000 8.000,0.000 0.000,0.000 24.000,0.000-1.000,-8.000-7.000,0.000 0.000,0.000-16.000,0.000 0.000,-16.000-8.000,0.000 0.000,-15.000-15.000,0.000-1.000,-24.000 1.000,0.000-1.000,0.000-15.000,0.000 0.000,48.000-8.000,-1.000 0.000,-8.000-8.000</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39"/>
    </inkml:context>
    <inkml:brush xml:id="br0">
      <inkml:brushProperty name="width" value="0.07302" units="cm"/>
      <inkml:brushProperty name="height" value="0.07302" units="cm"/>
      <inkml:brushProperty name="color" value="#000000"/>
    </inkml:brush>
  </inkml:definitions>
  <inkml:trace contextRef="#ctx0" brushRef="#br0">89973.000 31331.000,'0.000'-15.000,"-16.000"7.000,0.000 0.000,8.000 8.000,1.000 0.000,-1.000 0.000,0.000 0.000,-8.000 8.000,0.000 0.000,-7.000 7.000,-1.000 1.000,17.000-8.000,-1.000 0.000,0.000-8.000,0.000 0.000,8.000 8.000,0.000-1.000,8.000 17.000,0.000-1.000,0.000 9.000,-1.000-1.000,-7.000 16.000,0.000 0.000,0.000 16.000,0.000-1.000,0.000 1.000,0.000 0.000,0.000-32.000,0.000 0.000,0.000-15.000,0.000 0.000,8.000-16.000,0.000 0.000,0.000-8.000,0.000 0.000,0.000 0.000</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0"/>
    </inkml:context>
    <inkml:brush xml:id="br0">
      <inkml:brushProperty name="width" value="0.07302" units="cm"/>
      <inkml:brushProperty name="height" value="0.07302" units="cm"/>
      <inkml:brushProperty name="color" value="#000000"/>
    </inkml:brush>
  </inkml:definitions>
  <inkml:trace contextRef="#ctx0" brushRef="#br0">90797.000 31600.000,'0.000'63.000,"8.000"-24.000,0.000 0.000,0.000 16.000,-1.000 0.000,-7.000 8.000,0.000-1.000,-15.000-23.000,-1.000 1.000,8.000-40.000,0.000 0.000,1.000-32.000,-1.000 1.000,0.000-16.000,0.000 0.000,8.000 23.000,0.000 1.000,16.000 15.000,-1.000 0.000,17.000-7.000,-1.000-1.000,16.000 16.000,0.000 0.000,-16.000-8.000,1.000 0.000,-9.000 8.000,1.000 0.000,-16.000-8.000</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0"/>
    </inkml:context>
    <inkml:brush xml:id="br0">
      <inkml:brushProperty name="width" value="0.07302" units="cm"/>
      <inkml:brushProperty name="height" value="0.07302" units="cm"/>
      <inkml:brushProperty name="color" value="#000000"/>
    </inkml:brush>
  </inkml:definitions>
  <inkml:trace contextRef="#ctx0" brushRef="#br0">91682.000 31297.000,'0.000'-31.000,"0.000"23.000,0.000 0.000,0.000 24.000,0.000-1.000,0.000 32.000,0.000 0.000,-8.000 24.000,0.000-1.000,0.000 40.000,0.000 0.000,8.000 7.000,0.000 1.000,8.000-48.000,0.000 1.000,0.000-55.000</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34"/>
    </inkml:context>
    <inkml:brush xml:id="br0">
      <inkml:brushProperty name="width" value="0.07302" units="cm"/>
      <inkml:brushProperty name="height" value="0.07302" units="cm"/>
      <inkml:brushProperty name="color" value="#f2395b"/>
    </inkml:brush>
  </inkml:definitions>
  <inkml:trace contextRef="#ctx0" brushRef="#br0">73282.000 27345.000,'0.000'-16.000,"-8.000"-62.000,0.000-1.000,8.000 72.000,0.000-1.000,-8.000-16.000,0.000 1.000,8.000 7.000,0.000 0.000,8.000-15.000,0.000 0.000,0.000 15.000</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0"/>
    </inkml:context>
    <inkml:brush xml:id="br0">
      <inkml:brushProperty name="width" value="0.07302" units="cm"/>
      <inkml:brushProperty name="height" value="0.07302" units="cm"/>
      <inkml:brushProperty name="color" value="#000000"/>
    </inkml:brush>
  </inkml:definitions>
  <inkml:trace contextRef="#ctx0" brushRef="#br0">92250.000 31447.000,'0.000'-16.000,"24.000"8.000,-1.000 1.000,-7.000-1.000,-1.000 0.000,25.000 8.000,-1.000 0.000,0.000 0.000,0.000 0.000,-23.000 8.000</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0"/>
    </inkml:context>
    <inkml:brush xml:id="br0">
      <inkml:brushProperty name="width" value="0.07302" units="cm"/>
      <inkml:brushProperty name="height" value="0.07302" units="cm"/>
      <inkml:brushProperty name="color" value="#000000"/>
    </inkml:brush>
  </inkml:definitions>
  <inkml:trace contextRef="#ctx0" brushRef="#br0">92580.000 31066.000,'0.000'-16.000,"-8.000"16.000,0.000 0.000,8.000 31.000,0.000 1.000,0.000 30.000,0.000 1.000,-8.000-16.000,0.000 0.000,1.000 0.000,-1.000 0.000,8.000-39.000,0.000 0.000,-8.000 0.000</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1"/>
    </inkml:context>
    <inkml:brush xml:id="br0">
      <inkml:brushProperty name="width" value="0.07302" units="cm"/>
      <inkml:brushProperty name="height" value="0.07302" units="cm"/>
      <inkml:brushProperty name="color" value="#000000"/>
    </inkml:brush>
  </inkml:definitions>
  <inkml:trace contextRef="#ctx0" brushRef="#br0">93150.000 30628.000,'16.000'-47.000,"23.000"32.000,0.000-1.000,0.000 16.000,1.000 0.000,-9.000 0.000,0.000 0.000,-15.000 8.000,0.000 0.000,-16.000 23.000,0.000 0.000,-8.000 24.000,0.000 0.000,8.000 8.000,0.000-1.000,0.000-7.000,0.000 0.000,0.000 0.000,0.000 0.000,0.000 7.000,0.000 1.000,0.000 0.000,0.000-1.000,-16.000-7.000,1.000 0.000,-32.000 0.000,0.000 0.000,-1.000-16.000,1.000 0.000,16.000-23.000</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1"/>
    </inkml:context>
    <inkml:brush xml:id="br0">
      <inkml:brushProperty name="width" value="0.07302" units="cm"/>
      <inkml:brushProperty name="height" value="0.07302" units="cm"/>
      <inkml:brushProperty name="color" value="#000000"/>
    </inkml:brush>
  </inkml:definitions>
  <inkml:trace contextRef="#ctx0" brushRef="#br0">90450.000 34783.000,'63.000'0.000,"-16.000"0.000,0.000 0.000,31.000 0.000,1.000 0.000,30.000 0.000,1.000 0.000,-16.000 0.000,0.000 0.000,-7.000 0.000,-1.000 0.000,-8.000 0.000,1.000 0.000,-40.000 0.000,0.000 0.000,-16.000 0.000,1.000 0.000,-16.000 0.000,0.000 0.000,-24.000 0.000,0.000 0.000,8.000-8.000</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2"/>
    </inkml:context>
    <inkml:brush xml:id="br0">
      <inkml:brushProperty name="width" value="0.07302" units="cm"/>
      <inkml:brushProperty name="height" value="0.07302" units="cm"/>
      <inkml:brushProperty name="color" value="#000000"/>
    </inkml:brush>
  </inkml:definitions>
  <inkml:trace contextRef="#ctx0" brushRef="#br0">82370.000 37081.000,'0.000'-15.000,"-8.000"7.000,0.000 0.000,0.000 8.000,0.000 0.000,-7.000 8.000,-1.000 0.000,-8.000-8.000,1.000 0.000,-1.000 15.000,1.000 1.000,7.000-8.000,0.000 0.000,9.000 0.000,-1.000-1.000,0.000 1.000,0.000 0.000,8.000 16.000,0.000-1.000,0.000 1.000,0.000-1.000,8.000 24.000,0.000 0.000,0.000 16.000,-1.000-1.000,-7.000-7.000,0.000 0.000,0.000-16.000,0.000 0.000,0.000-15.000,0.000-1.000,0.000-7.000,0.000 0.000,16.000-16.000,0.000 0.000,15.000-16.000,1.000 0.000,-25.000 1.000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2"/>
    </inkml:context>
    <inkml:brush xml:id="br0">
      <inkml:brushProperty name="width" value="0.07302" units="cm"/>
      <inkml:brushProperty name="height" value="0.07302" units="cm"/>
      <inkml:brushProperty name="color" value="#000000"/>
    </inkml:brush>
  </inkml:definitions>
  <inkml:trace contextRef="#ctx0" brushRef="#br0">83716.000 37050.000,'16.000'0.000,"-16.000"8.000,0.000 0.000,0.000 7.000,0.000 1.000,0.000 39.000,0.000 0.000,0.000-9.000,0.000 1.000,0.000 0.000,0.000 0.000,-8.000-31.000,0.000 0.000,0.000-16.000,0.000 0.000,8.000-16.000</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3"/>
    </inkml:context>
    <inkml:brush xml:id="br0">
      <inkml:brushProperty name="width" value="0.07302" units="cm"/>
      <inkml:brushProperty name="height" value="0.07302" units="cm"/>
      <inkml:brushProperty name="color" value="#000000"/>
    </inkml:brush>
  </inkml:definitions>
  <inkml:trace contextRef="#ctx0" brushRef="#br0">83650.000 37712.000,'16.000'-63.000,"7.000"55.000,1.000 0.000,15.000 8.000,0.000 0.000,0.000 0.000,0.000 0.000,-7.000 0.000,-1.000 0.000,-23.000 0.000,0.000 0.000,0.000-8.000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3"/>
    </inkml:context>
    <inkml:brush xml:id="br0">
      <inkml:brushProperty name="width" value="0.07302" units="cm"/>
      <inkml:brushProperty name="height" value="0.07302" units="cm"/>
      <inkml:brushProperty name="color" value="#000000"/>
    </inkml:brush>
  </inkml:definitions>
  <inkml:trace contextRef="#ctx0" brushRef="#br0">84666.000 36550.000,'0.000'16.000,"-8.000"15.000,0.000 0.000,8.000 24.000,0.000 0.000,0.000 8.000,0.000-1.000,0.000 25.000,0.000-1.000,8.000 16.000,0.000-1.000,-8.000-69.000,0.000-1.000,0.000-15.000</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3"/>
    </inkml:context>
    <inkml:brush xml:id="br0">
      <inkml:brushProperty name="width" value="0.07302" units="cm"/>
      <inkml:brushProperty name="height" value="0.07302" units="cm"/>
      <inkml:brushProperty name="color" value="#000000"/>
    </inkml:brush>
  </inkml:definitions>
  <inkml:trace contextRef="#ctx0" brushRef="#br0">85900.000 36329.000,'0.000'-16.000,"39.000"-8.000,0.000 1.000,-7.000 15.000,-1.000 0.000,16.000 8.000,0.000 0.000,-15.000 8.000,-1.000 0.000,-23.000 15.000,0.000 1.000,-32.000 0.000,1.000-1.000,-9.000-15.000,1.000 0.000,23.000-8.000,0.000 0.000,0.000 8.000</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4"/>
    </inkml:context>
    <inkml:brush xml:id="br0">
      <inkml:brushProperty name="width" value="0.07302" units="cm"/>
      <inkml:brushProperty name="height" value="0.07302" units="cm"/>
      <inkml:brushProperty name="color" value="#000000"/>
    </inkml:brush>
  </inkml:definitions>
  <inkml:trace contextRef="#ctx0" brushRef="#br0">85844.000 36750.000,'-78.000'47.000,"70.000"-16.000,0.000 1.000,8.000 7.000,0.000 0.000,8.000 8.000,0.000 0.000,0.000 16.000,-1.000 0.000,-7.000-9.000,0.000 1.000,0.000-39.000,0.000 0.000,-7.000-24.000,-1.000 0.000,8.000-31.000,0.000 0.000,0.000-1.000,0.000 1.000,15.000 16.000,1.000-1.000,23.000 16.000,0.000 1.000,9.000-1.000,-1.000 0.000,7.000-8.000,1.000 1.000,-23.000 7.000,-1.000 0.000,-15.000-8.000,-1.000 0.000,-15.000 9.000,0.000-1.000,-15.000-8.000,-1.000 0.000,0.000 9.000,1.000-1.000,-1.000 8.000,0.000 0.000,-7.000 23.000,-1.000 1.000,16.000 7.000,1.000 1.000,7.000 7.000,0.000 0.000,0.000-16.000,0.000 1.000,23.000-16.000,1.000 0.000,15.000-16.000,0.000 0.000,24.000-31.000,0.000 0.000,-24.000 7.000,0.000 1.000,-23.000 15.000</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34"/>
    </inkml:context>
    <inkml:brush xml:id="br0">
      <inkml:brushProperty name="width" value="0.07302" units="cm"/>
      <inkml:brushProperty name="height" value="0.07302" units="cm"/>
      <inkml:brushProperty name="color" value="#f2395b"/>
    </inkml:brush>
  </inkml:definitions>
  <inkml:trace contextRef="#ctx0" brushRef="#br0">77698.000 20716.000,'-48.000'-16.000,"48.000"47.000,0.000 1.000,0.000-9.000,0.000 1.000,0.000-8.000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4"/>
    </inkml:context>
    <inkml:brush xml:id="br0">
      <inkml:brushProperty name="width" value="0.07302" units="cm"/>
      <inkml:brushProperty name="height" value="0.07302" units="cm"/>
      <inkml:brushProperty name="color" value="#000000"/>
    </inkml:brush>
  </inkml:definitions>
  <inkml:trace contextRef="#ctx0" brushRef="#br0">88247.000 36522.000,'16.000'-15.000,"-8.000"-9.000,0.000 1.000,-8.000 15.000,0.000 0.000,-16.000 16.000,0.000 0.000,0.000 31.000,1.000 0.000,7.000 0.000,0.000 0.000,8.000-7.000,0.000-1.000,0.000 8.000,0.000 0.000,24.000-7.000,-1.000-1.000,-7.000-23.000,0.000 0.000,15.000-24.000,0.000 0.000,9.000-38.000,-1.000-1.000,0.000-8.000,0.000 0.000,-23.000-7.000,0.000-1.000,-24.000 40.000,0.000 0.000,-8.000 23.000,1.000 0.000,-17.000 32.000,1.000-1.000,7.000 8.000,1.000 1.000,23.000-9.000,0.000 1.000,0.000-16.000</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4"/>
    </inkml:context>
    <inkml:brush xml:id="br0">
      <inkml:brushProperty name="width" value="0.07302" units="cm"/>
      <inkml:brushProperty name="height" value="0.07302" units="cm"/>
      <inkml:brushProperty name="color" value="#000000"/>
    </inkml:brush>
  </inkml:definitions>
  <inkml:trace contextRef="#ctx0" brushRef="#br0">89476.000 37050.000,'15.000'16.000,"-23.000"-1.000,1.000 1.000,-17.000 23.000,1.000 0.000,7.000 8.000,0.000 0.000,0.000-8.000,1.000 0.000,7.000-23.000,0.000 0.000,32.000-16.000,-1.000 0.000,16.000 0.000,1.000 0.000,-1.000-8.000,0.000 0.000,-7.000-8.000,-1.000 1.000,-23.000 7.000,0.000 0.000,-8.000 0.000</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5"/>
    </inkml:context>
    <inkml:brush xml:id="br0">
      <inkml:brushProperty name="width" value="0.07302" units="cm"/>
      <inkml:brushProperty name="height" value="0.07302" units="cm"/>
      <inkml:brushProperty name="color" value="#000000"/>
    </inkml:brush>
  </inkml:definitions>
  <inkml:trace contextRef="#ctx0" brushRef="#br0">89776.000 37250.000,'-47.000'0.000,"39.000"24.000,0.000-1.000,0.000 16.000,0.000 0.000,8.000 24.000,0.000 0.000,0.000 31.000,0.000 0.000,-8.000 8.000,0.000 0.000,1.000-63.000,-1.000 0.000,-8.000-23.000</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5"/>
    </inkml:context>
    <inkml:brush xml:id="br0">
      <inkml:brushProperty name="width" value="0.07302" units="cm"/>
      <inkml:brushProperty name="height" value="0.07302" units="cm"/>
      <inkml:brushProperty name="color" value="#000000"/>
    </inkml:brush>
  </inkml:definitions>
  <inkml:trace contextRef="#ctx0" brushRef="#br0">90650.000 37066.000,'16.000'0.000,"39.000"-8.000,-1.000 0.000,-7.000 8.000,0.000 0.000,-31.000 0.000,0.000 0.000,-8.000 0.000</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45"/>
    </inkml:context>
    <inkml:brush xml:id="br0">
      <inkml:brushProperty name="width" value="0.07302" units="cm"/>
      <inkml:brushProperty name="height" value="0.07302" units="cm"/>
      <inkml:brushProperty name="color" value="#000000"/>
    </inkml:brush>
  </inkml:definitions>
  <inkml:trace contextRef="#ctx0" brushRef="#br0">91594.000 36216.000,'16.000'-16.000,"-8.000"16.000,-1.000 0.000,17.000 0.000,-1.000 0.000,-7.000 0.000,0.000 0.000,-8.000 23.000,-1.000 1.000,-7.000 15.000,0.000 0.000,0.000 8.000,0.000 0.000,0.000 0.000,0.000 0.000,8.000-8.000,0.000 1.000,0.000 7.000,0.000-1.000,-8.000 9.000,0.000 0.000,0.000-16.000,0.000 0.000,-24.000-7.000,1.000-1.000,-24.000-7.000,0.000-1.000,8.000 1.000,-1.000-1.000,9.000-7.000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55"/>
    </inkml:context>
    <inkml:brush xml:id="br0">
      <inkml:brushProperty name="width" value="0.07302" units="cm"/>
      <inkml:brushProperty name="height" value="0.07302" units="cm"/>
      <inkml:brushProperty name="color" value="#f2395b"/>
    </inkml:brush>
  </inkml:definitions>
  <inkml:trace contextRef="#ctx0" brushRef="#br0">84413.000 36178.000,'0.000'-15.000,"-32.000"-17.000,1.000 1.000,266.000 258.000,0.000 0.000,-78.000-46.000,0.000-1.000,-55.000-71.000,0.000 1.000,-16.000-32.000,0.000 1.000,-31.000-17.000,0.000 1.000,-39.000-47.000</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7:56"/>
    </inkml:context>
    <inkml:brush xml:id="br0">
      <inkml:brushProperty name="width" value="0.07302" units="cm"/>
      <inkml:brushProperty name="height" value="0.07302" units="cm"/>
      <inkml:brushProperty name="color" value="#f2395b"/>
    </inkml:brush>
  </inkml:definitions>
  <inkml:trace contextRef="#ctx0" brushRef="#br0">82944.000 29925.000,'-16.000'-31.000,"-15.000"-8.000,0.000 0.000,23.000 31.000,0.000 0.000,16.000 32.000,0.000-1.000,70.000 40.000,1.000-1.000,62.000 48.000,0.000 0.000,8.000 7.000,0.000 1.000,-39.000 23.000,0.000 0.000,-71.000-63.000,0.000 1.000,-23.000-32.000</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1"/>
    </inkml:context>
    <inkml:brush xml:id="br0">
      <inkml:brushProperty name="width" value="0.07302" units="cm"/>
      <inkml:brushProperty name="height" value="0.07302" units="cm"/>
      <inkml:brushProperty name="color" value="#f2395b"/>
    </inkml:brush>
  </inkml:definitions>
  <inkml:trace contextRef="#ctx0" brushRef="#br0">75950.000 42913.000,'16.000'-16.000,"31.000"1.000,0.000-1.000,0.000 8.000,0.000 0.000,16.000 8.000,-1.000 0.000,-30.000 16.000,-1.000 0.000,-23.000 7.000,0.000 1.000,-16.000-16.000</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1"/>
    </inkml:context>
    <inkml:brush xml:id="br0">
      <inkml:brushProperty name="width" value="0.07302" units="cm"/>
      <inkml:brushProperty name="height" value="0.07302" units="cm"/>
      <inkml:brushProperty name="color" value="#f2395b"/>
    </inkml:brush>
  </inkml:definitions>
  <inkml:trace contextRef="#ctx0" brushRef="#br0">75731.000 44000.000,'-31.000'0.000,"70.000"0.000,0.000 0.000,40.000 16.000,-1.000-1.000,8.000 1.000,1.000-1.000,-48.000 1.000,0.000 0.000,-15.000-16.000</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2"/>
    </inkml:context>
    <inkml:brush xml:id="br0">
      <inkml:brushProperty name="width" value="0.07302" units="cm"/>
      <inkml:brushProperty name="height" value="0.07302" units="cm"/>
      <inkml:brushProperty name="color" value="#f2395b"/>
    </inkml:brush>
  </inkml:definitions>
  <inkml:trace contextRef="#ctx0" brushRef="#br0">78595.000 42831.000,'0.000'-15.000,"-16.000"7.000,0.000 0.000,16.000 16.000,0.000 0.000,0.000 31.000,0.000 0.000,0.000 47.000,0.000 0.000,-8.000 32.000,0.000 0.000,-7.000-17.000,-1.000 1.000,8.000-47.000,0.000 0.000,8.000-47.000,0.000 0.000,8.000-8.000</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34"/>
    </inkml:context>
    <inkml:brush xml:id="br0">
      <inkml:brushProperty name="width" value="0.07302" units="cm"/>
      <inkml:brushProperty name="height" value="0.07302" units="cm"/>
      <inkml:brushProperty name="color" value="#f2395b"/>
    </inkml:brush>
  </inkml:definitions>
  <inkml:trace contextRef="#ctx0" brushRef="#br0">76500.000 31030.000,'0.000'16.000,"0.000"-8.000,0.000 0.000,71.000-32.000,-1.000 0.000,-38.000 9.000,-1.000-1.000,1.000 8.000</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3"/>
    </inkml:context>
    <inkml:brush xml:id="br0">
      <inkml:brushProperty name="width" value="0.07302" units="cm"/>
      <inkml:brushProperty name="height" value="0.07302" units="cm"/>
      <inkml:brushProperty name="color" value="#f2395b"/>
    </inkml:brush>
  </inkml:definitions>
  <inkml:trace contextRef="#ctx0" brushRef="#br0">79929.000 43050.000,'-16.000'0.000,"8.000"16.000,0.000-1.000,-8.000 40.000,1.000 0.000,7.000 15.000,0.000 1.000,8.000 7.000,0.000 0.000,8.000-31.000,0.000 0.000,15.000-31.000,1.000 0.000,7.000-16.000,1.000 0.000,7.000-39.000,0.000-1.000,-7.000-30.000,-1.000-1.000,-23.000 9.000,0.000-1.000,-8.000 1.000,0.000-1.000,-24.000 32.000,1.000-1.000,-9.000 17.000,1.000-1.000,7.000 24.000,1.000 0.000,15.000-1.000</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3"/>
    </inkml:context>
    <inkml:brush xml:id="br0">
      <inkml:brushProperty name="width" value="0.07302" units="cm"/>
      <inkml:brushProperty name="height" value="0.07302" units="cm"/>
      <inkml:brushProperty name="color" value="#f2395b"/>
    </inkml:brush>
  </inkml:definitions>
  <inkml:trace contextRef="#ctx0" brushRef="#br0">81216.000 42500.000,'-16.000'0.000,"32.000"0.000,-1.000 0.000,25.000 0.000,-1.000 0.000,16.000 0.000,0.000 0.000,-16.000 16.000,0.000 0.000,-31.000-16.000,0.000 0.000,0.000 0.000</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4"/>
    </inkml:context>
    <inkml:brush xml:id="br0">
      <inkml:brushProperty name="width" value="0.07302" units="cm"/>
      <inkml:brushProperty name="height" value="0.07302" units="cm"/>
      <inkml:brushProperty name="color" value="#f2395b"/>
    </inkml:brush>
  </inkml:definitions>
  <inkml:trace contextRef="#ctx0" brushRef="#br0">82096.000 41766.000,'15.000'-16.000,"9.000"16.000,-1.000 0.000,25.000 0.000,-1.000 0.000,-24.000 8.000,1.000 0.000,-24.000 15.000,0.000 1.000,-8.000 15.000,0.000 0.000,-16.000 8.000,1.000 0.000,-1.000 0.000,1.000 0.000,-1.000 16.000,1.000 0.000,-9.000 7.000,1.000 1.000,7.000-24.000,1.000 0.000,15.000-39.000</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4"/>
    </inkml:context>
    <inkml:brush xml:id="br0">
      <inkml:brushProperty name="width" value="0.07302" units="cm"/>
      <inkml:brushProperty name="height" value="0.07302" units="cm"/>
      <inkml:brushProperty name="color" value="#f2395b"/>
    </inkml:brush>
  </inkml:definitions>
  <inkml:trace contextRef="#ctx0" brushRef="#br0">82900.000 42900.000,'16.000'16.000,"-1.000"-1.000,1.000 1.000,8.000 8.000,-1.000-1.000,-7.000-15.000,0.000 0.000,-16.000 0.000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4"/>
    </inkml:context>
    <inkml:brush xml:id="br0">
      <inkml:brushProperty name="width" value="0.07302" units="cm"/>
      <inkml:brushProperty name="height" value="0.07302" units="cm"/>
      <inkml:brushProperty name="color" value="#f2395b"/>
    </inkml:brush>
  </inkml:definitions>
  <inkml:trace contextRef="#ctx0" brushRef="#br0">83557.000 41916.000,'-16.000'-16.000,"16.000"32.000,0.000-1.000,8.000 17.000,0.000-1.000,16.000 8.000,-1.000 0.000,-7.000-7.000,0.000-1.000,-1.000-7.000,1.000-1.000,-8.000 1.000,0.000-1.000,-8.000 8.000,0.000 1.000,-16.000-1.000,0.000 0.000,-15.000 9.000,-1.000-1.000,-15.000 0.000,0.000 0.000,8.000-7.000,0.000-1.000,23.000-23.000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4"/>
    </inkml:context>
    <inkml:brush xml:id="br0">
      <inkml:brushProperty name="width" value="0.07302" units="cm"/>
      <inkml:brushProperty name="height" value="0.07302" units="cm"/>
      <inkml:brushProperty name="color" value="#f2395b"/>
    </inkml:brush>
  </inkml:definitions>
  <inkml:trace contextRef="#ctx0" brushRef="#br0">84350.000 42116.000,'63.000'-16.000,"-16.000"16.000,0.000 0.000,-15.000 0.000,-1.000 0.000,-15.000 8.000</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5"/>
    </inkml:context>
    <inkml:brush xml:id="br0">
      <inkml:brushProperty name="width" value="0.07302" units="cm"/>
      <inkml:brushProperty name="height" value="0.07302" units="cm"/>
      <inkml:brushProperty name="color" value="#f2395b"/>
    </inkml:brush>
  </inkml:definitions>
  <inkml:trace contextRef="#ctx0" brushRef="#br0">73213.000 47847.000,'0.000'-16.000,"-16.000"1.000,0.000-1.000,9.000 55.000,-1.000 0.000,8.000 40.000,0.000-1.000,0.000 71.000,0.000 0.000,-8.000 38.000,0.000 1.000,8.000-47.000,0.000 0.000,16.000-78.000,-1.000 0.000,-7.000-63.000</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6"/>
    </inkml:context>
    <inkml:brush xml:id="br0">
      <inkml:brushProperty name="width" value="0.07302" units="cm"/>
      <inkml:brushProperty name="height" value="0.07302" units="cm"/>
      <inkml:brushProperty name="color" value="#f2395b"/>
    </inkml:brush>
  </inkml:definitions>
  <inkml:trace contextRef="#ctx0" brushRef="#br0">73892.000 48881.000,'0.000'-15.000,"-8.000"7.000,1.000 0.000,-9.000 16.000,0.000 0.000,-7.000 15.000,-1.000 1.000,-15.000 23.000,0.000 0.000,-1.000-8.000,1.000 0.000,8.000-7.000,-1.000-1.000,9.000-8.000,-1.000 1.000,9.000 0.000,-1.000-1.000,16.000-7.000,0.000-1.000,24.000-7.000,-1.000 0.000,48.000 0.000,-1.000 0.000,9.000 0.000,-1.000-1.000,1.000 9.000,-1.000 0.000,-54.000-8.000</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6"/>
    </inkml:context>
    <inkml:brush xml:id="br0">
      <inkml:brushProperty name="width" value="0.07302" units="cm"/>
      <inkml:brushProperty name="height" value="0.07302" units="cm"/>
      <inkml:brushProperty name="color" value="#f2395b"/>
    </inkml:brush>
  </inkml:definitions>
  <inkml:trace contextRef="#ctx0" brushRef="#br0">76150.000 49063.000,'0.000'-32.000,"16.000"17.000,-1.000-1.000,40.000 16.000,0.000 0.000,0.000 0.000,0.000 0.000,-8.000 16.000,0.000-1.000,-39.000-7.000,0.000 0.000,0.000 0.000</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6"/>
    </inkml:context>
    <inkml:brush xml:id="br0">
      <inkml:brushProperty name="width" value="0.07302" units="cm"/>
      <inkml:brushProperty name="height" value="0.07302" units="cm"/>
      <inkml:brushProperty name="color" value="#f2395b"/>
    </inkml:brush>
  </inkml:definitions>
  <inkml:trace contextRef="#ctx0" brushRef="#br0">76166.000 49950.000,'0.000'16.000,"-8.000"-16.000,0.000 0.000,39.000 7.000,1.000 1.000,30.000-8.000,1.000 0.000,8.000 8.000,-1.000 0.000,-38.000-8.000,-1.000 0.000,-15.000 8.000</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55"/>
    </inkml:context>
    <inkml:brush xml:id="br0">
      <inkml:brushProperty name="width" value="0.07302" units="cm"/>
      <inkml:brushProperty name="height" value="0.07302" units="cm"/>
      <inkml:brushProperty name="color" value="#f2395b"/>
    </inkml:brush>
  </inkml:definitions>
  <inkml:trace contextRef="#ctx0" brushRef="#br0">36957.000 44959.000,'-16.000'-16.000,"8.000"8.000,0.000 1.000,-31.000-48.000,0.000 0.000,39.000 47.000,0.000 0.000,-16.000-23.000,1.000 0.000,7.000-1.000,0.000 1.000,8.000 0.000,0.000-1.000,0.000 17.000,0.000-1.000,16.000 16.000,-1.000 0.000,17.000 16.000,-1.000-1.000,0.000 17.000,1.000-1.000,7.000 16.000,0.000 0.000,8.000 23.000,0.000 1.000,-15.000-8.000,-1.000-1.000,0.000-23.000,1.000 1.000,-17.000-25.000,1.000 1.000,-8.000-8.000,0.000 0.000,7.000-8.000,1.000 0.000,-8.000 0.000,0.000 0.000,0.000 0.000,-1.000 0.000,17.000-24.000,-1.000 1.000,32.000-32.000,0.000 0.000,16.000-23.000,-1.000-1.000,9.000 1.000,-1.000 0.000,0.000 7.000,1.000 0.000,-9.000 9.000,1.000-1.000,-16.000 16.000,0.000 0.000,-8.000 0.000,0.000 0.000,-16.000 8.000,0.000 0.000,-7.000 15.000,-1.000 1.000,-7.000 7.000,0.000 0.000,-1.000 9.000,1.000-1.000,-16.000 0.000,0.000 0.000,8.000 16.000,0.000 0.000,7.000 7.000,1.000 1.000,-8.000-8.000,0.000 0.000,0.000 0.000</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6"/>
    </inkml:context>
    <inkml:brush xml:id="br0">
      <inkml:brushProperty name="width" value="0.07302" units="cm"/>
      <inkml:brushProperty name="height" value="0.07302" units="cm"/>
      <inkml:brushProperty name="color" value="#f2395b"/>
    </inkml:brush>
  </inkml:definitions>
  <inkml:trace contextRef="#ctx0" brushRef="#br0">79223.000 48016.000,'-32.000'-16.000,"24.000"40.000,1.000-1.000,7.000 1.000,0.000-1.000,0.000 1.000,0.000-1.000,0.000 16.000,0.000 0.000,-16.000 48.000,0.000-1.000,-15.000 24.000,-1.000-1.000,17.000-22.000,-1.000-1.000,16.000-63.000,0.000 1.000,0.000-16.000</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7"/>
    </inkml:context>
    <inkml:brush xml:id="br0">
      <inkml:brushProperty name="width" value="0.07302" units="cm"/>
      <inkml:brushProperty name="height" value="0.07302" units="cm"/>
      <inkml:brushProperty name="color" value="#f2395b"/>
    </inkml:brush>
  </inkml:definitions>
  <inkml:trace contextRef="#ctx0" brushRef="#br0">80197.000 48475.000,'-16.000'0.000,"9.000"40.000,-1.000-1.000,0.000 31.000,0.000 1.000,8.000-1.000,0.000 1.000,8.000-32.000,0.000 0.000,7.000-23.000,1.000 0.000,15.000-24.000,1.000 0.000,15.000-47.000,0.000 0.000,-24.000 8.000,1.000 0.000,-1.000-39.000,1.000 0.000,-24.000 23.000,0.000 0.000,-32.000 32.000,1.000 0.000,0.000 23.000,-1.000 0.000,17.000 16.000,-1.000 0.000,0.000 0.000</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7"/>
    </inkml:context>
    <inkml:brush xml:id="br0">
      <inkml:brushProperty name="width" value="0.07302" units="cm"/>
      <inkml:brushProperty name="height" value="0.07302" units="cm"/>
      <inkml:brushProperty name="color" value="#f2395b"/>
    </inkml:brush>
  </inkml:definitions>
  <inkml:trace contextRef="#ctx0" brushRef="#br0">81850.000 47465.000,'79.000'-16.000,"-17.000"16.000,1.000 0.000,-16.000 0.000,0.000 0.000,-7.000-8.000,-1.000 0.000,-31.000 0.000</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7"/>
    </inkml:context>
    <inkml:brush xml:id="br0">
      <inkml:brushProperty name="width" value="0.07302" units="cm"/>
      <inkml:brushProperty name="height" value="0.07302" units="cm"/>
      <inkml:brushProperty name="color" value="#f2395b"/>
    </inkml:brush>
  </inkml:definitions>
  <inkml:trace contextRef="#ctx0" brushRef="#br0">83049.000 46250.000,'31.000'0.000,"8.000"8.000,0.000 0.000,-7.000 0.000,-1.000-1.000,-15.000 9.000,0.000 0.000,-16.000 23.000,0.000 0.000,-16.000 16.000,0.000 0.000,-7.000 15.000,-1.000 1.000,-7.000-16.000,-1.000 0.000,9.000 7.000,-1.000 1.000,9.000-32.000,-1.000 1.000,8.000-24.000</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8"/>
    </inkml:context>
    <inkml:brush xml:id="br0">
      <inkml:brushProperty name="width" value="0.07302" units="cm"/>
      <inkml:brushProperty name="height" value="0.07302" units="cm"/>
      <inkml:brushProperty name="color" value="#f2395b"/>
    </inkml:brush>
  </inkml:definitions>
  <inkml:trace contextRef="#ctx0" brushRef="#br0">83900.000 47850.000,'16.000'0.000,"-1.000"23.000,1.000 1.000,7.000-9.000,1.000 1.000,-1.000-8.000,1.000 0.000,-16.000-8.000</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8"/>
    </inkml:context>
    <inkml:brush xml:id="br0">
      <inkml:brushProperty name="width" value="0.07302" units="cm"/>
      <inkml:brushProperty name="height" value="0.07302" units="cm"/>
      <inkml:brushProperty name="color" value="#f2395b"/>
    </inkml:brush>
  </inkml:definitions>
  <inkml:trace contextRef="#ctx0" brushRef="#br0">84773.000 46350.000,'-16.000'16.000,"16.000"15.000,0.000 0.000,0.000 24.000,0.000 0.000,16.000-16.000,-1.000 0.000,25.000 1.000,-1.000-1.000,-16.000-8.000,1.000 0.000,-16.000-7.000,0.000-1.000,-8.000 17.000,0.000-1.000,-16.000-16.000,0.000 1.000,-31.000-1.000,0.000 1.000,-8.000-1.000,0.000 1.000,16.000-24.000,0.000 0.000,23.000 0.000</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08"/>
    </inkml:context>
    <inkml:brush xml:id="br0">
      <inkml:brushProperty name="width" value="0.07302" units="cm"/>
      <inkml:brushProperty name="height" value="0.07302" units="cm"/>
      <inkml:brushProperty name="color" value="#f2395b"/>
    </inkml:brush>
  </inkml:definitions>
  <inkml:trace contextRef="#ctx0" brushRef="#br0">85450.000 46513.000,'16.000'-16.000,"23.000"0.000,0.000 1.000,-31.000 7.000,0.000 0.000,39.000 8.000,0.000 0.000,-16.000 0.000,1.000 0.000,-24.000 0.000</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0:55"/>
    </inkml:context>
    <inkml:brush xml:id="br0">
      <inkml:brushProperty name="width" value="0.07302" units="cm"/>
      <inkml:brushProperty name="height" value="0.07302" units="cm"/>
      <inkml:brushProperty name="color" value="#69dbaa"/>
    </inkml:brush>
  </inkml:definitions>
  <inkml:trace contextRef="#ctx0" brushRef="#br0">78863.000 7794.000,'0.000'-47.000,"-8.000"39.000,0.000 0.000,0.000 0.000,0.000 1.000,8.000-1.000,0.000 0.000,-7.000 8.000,-1.000 0.000,0.000 0.000,0.000 0.000,8.000 8.000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0:56"/>
    </inkml:context>
    <inkml:brush xml:id="br0">
      <inkml:brushProperty name="width" value="0.07302" units="cm"/>
      <inkml:brushProperty name="height" value="0.07302" units="cm"/>
      <inkml:brushProperty name="color" value="#69dbaa"/>
    </inkml:brush>
  </inkml:definitions>
  <inkml:trace contextRef="#ctx0" brushRef="#br0">80250.000 7850.000,'-100.000'0.000,"125.000"25.000</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0:57"/>
    </inkml:context>
    <inkml:brush xml:id="br0">
      <inkml:brushProperty name="width" value="0.07302" units="cm"/>
      <inkml:brushProperty name="height" value="0.07302" units="cm"/>
      <inkml:brushProperty name="color" value="#69dbaa"/>
    </inkml:brush>
  </inkml:definitions>
  <inkml:trace contextRef="#ctx0" brushRef="#br0">77400.000 9277.000,'0.000'-16.000,"0.000"8.000,0.000 0.000,0.000 1.000,0.000-1.000,16.000 0.000,-1.000 0.000,1.000 0.000,0.000 0.000,0.000 1.000,-1.000-1.000,1.000 8.000,0.000 0.000,-8.000-8.000</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4:01"/>
    </inkml:context>
    <inkml:brush xml:id="br0">
      <inkml:brushProperty name="width" value="0.07302" units="cm"/>
      <inkml:brushProperty name="height" value="0.07302" units="cm"/>
      <inkml:brushProperty name="color" value="#f2395b"/>
    </inkml:brush>
  </inkml:definitions>
  <inkml:trace contextRef="#ctx0" brushRef="#br0">27860.000 52473.000,'-16.000'0.000,"0.000"-8.000,1.000 0.000,-9.000-8.000,1.000 1.000,15.000 15.000,0.000 0.000,16.000 0.000,0.000 0.000,23.000-8.000,0.000 0.000,24.000 8.000,0.000 0.000,16.000 0.000,-1.000 0.000,24.000 24.000,0.000-1.000,8.000 8.000,0.000 1.000,8.000-32.000,0.000 0.000,7.000-16.000,1.000 0.000,7.000-31.000,1.000 0.000,-9.000 8.000,1.000 0.000,7.000 31.000,1.000 1.000,-1.000-1.000,1.000 0.000,-40.000 8.000,0.000 0.000,-15.000-8.000,-1.000 0.000,-7.000-7.000,0.000-1.000,0.000 8.000,-1.000 0.000,9.000 0.000,-1.000 1.000,17.000-1.000,-1.000 0.000,16.000-16.000,0.000 1.000,7.000-8.000,1.000-1.000,16.000 17.000,-1.000-1.000,8.000 16.000,1.000 0.000,-103.000 16.000,0.000-1.000,1.000-7.000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0:58"/>
    </inkml:context>
    <inkml:brush xml:id="br0">
      <inkml:brushProperty name="width" value="0.07302" units="cm"/>
      <inkml:brushProperty name="height" value="0.07302" units="cm"/>
      <inkml:brushProperty name="color" value="#69dbaa"/>
    </inkml:brush>
  </inkml:definitions>
  <inkml:trace contextRef="#ctx0" brushRef="#br0">91732.000 8312.000,'0.000'-32.000,"-8.000"32.000,0.000 0.000,8.000-8.000,0.000 0.000,-8.000 1.000,0.000-1.000,8.000 0.000,0.000 0.000,16.000 8.000,0.000 0.000,-8.000-8.000</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1:13"/>
    </inkml:context>
    <inkml:brush xml:id="br0">
      <inkml:brushProperty name="width" value="0.07302" units="cm"/>
      <inkml:brushProperty name="height" value="0.07302" units="cm"/>
      <inkml:brushProperty name="color" value="#69dbaa"/>
    </inkml:brush>
  </inkml:definitions>
  <inkml:trace contextRef="#ctx0" brushRef="#br0">60700.000 49876.000,'0.000'-16.000,"0.000"8.000,0.000 0.000,24.000-7.000,-1.000-1.000,24.000 0.000,0.000 0.000,8.000 9.000,0.000-1.000,0.000 0.000,0.000 0.000,-23.000 16.000,-1.000 0.000,-15.000 7.000</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1:29"/>
    </inkml:context>
    <inkml:brush xml:id="br0">
      <inkml:brushProperty name="width" value="0.07302" units="cm"/>
      <inkml:brushProperty name="height" value="0.07302" units="cm"/>
      <inkml:brushProperty name="color" value="#69dbaa"/>
    </inkml:brush>
  </inkml:definitions>
  <inkml:trace contextRef="#ctx0" brushRef="#br0">57882.000 59200.000,'0.000'31.000,"-16.000"-15.000,0.000 0.000,16.000-1.000,0.000 1.000,16.000 8.000,0.000-1.000,-8.000-15.000,0.000 0.000,-8.000 0.000,0.000 0.000,-8.000-8.000</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1:49"/>
    </inkml:context>
    <inkml:brush xml:id="br0">
      <inkml:brushProperty name="width" value="0.07302" units="cm"/>
      <inkml:brushProperty name="height" value="0.07302" units="cm"/>
      <inkml:brushProperty name="color" value="#69dbaa"/>
    </inkml:brush>
  </inkml:definitions>
  <inkml:trace contextRef="#ctx0" brushRef="#br0">67382.000 56300.000,'-16.000'32.000,"8.000"-32.000,0.000 0.000,8.000 8.000</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2:05"/>
    </inkml:context>
    <inkml:brush xml:id="br0">
      <inkml:brushProperty name="width" value="0.07302" units="cm"/>
      <inkml:brushProperty name="height" value="0.07302" units="cm"/>
      <inkml:brushProperty name="color" value="#69dbaa"/>
    </inkml:brush>
  </inkml:definitions>
  <inkml:trace contextRef="#ctx0" brushRef="#br0">90050.000 14250.000,'16.000'0.000,"-8.000"0.000,-1.000 0.000,9.000 0.000,0.000 0.000,0.000 0.000,-1.000 0.000,1.000 8.000,0.000 0.000,-8.000 0.000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2:11"/>
    </inkml:context>
    <inkml:brush xml:id="br0">
      <inkml:brushProperty name="width" value="0.07302" units="cm"/>
      <inkml:brushProperty name="height" value="0.07302" units="cm"/>
      <inkml:brushProperty name="color" value="#69dbaa"/>
    </inkml:brush>
  </inkml:definitions>
  <inkml:trace contextRef="#ctx0" brushRef="#br0">84400.000 14079.000,'0.000'-32.000,"0.000"24.000,0.000 0.000,0.000 1.000,0.000-1.000,0.000 0.000,0.000 0.000,8.000 8.000,0.000 0.000,-8.000 8.000</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09"/>
    </inkml:context>
    <inkml:brush xml:id="br0">
      <inkml:brushProperty name="width" value="0.07302" units="cm"/>
      <inkml:brushProperty name="height" value="0.07302" units="cm"/>
      <inkml:brushProperty name="color" value="#69dbaa"/>
    </inkml:brush>
  </inkml:definitions>
  <inkml:trace contextRef="#ctx0" brushRef="#br0">90150.000 28234.000,'16.000'-16.000,"7.000"-47.000,1.000 1.000,-1.000 15.000,1.000 0.000,-16.000 39.000,0.000 0.000,-16.000 0.000</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14"/>
    </inkml:context>
    <inkml:brush xml:id="br0">
      <inkml:brushProperty name="width" value="0.07302" units="cm"/>
      <inkml:brushProperty name="height" value="0.07302" units="cm"/>
      <inkml:brushProperty name="color" value="#69dbaa"/>
    </inkml:brush>
  </inkml:definitions>
  <inkml:trace contextRef="#ctx0" brushRef="#br0">84228.000 36001.000,'-15.000'-16.000,"7.000"8.000,0.000 0.000,0.000 1.000,0.000-1.000,1.000-16.000,-1.000 1.000,0.000-1.000,0.000 1.000,8.000 7.000,0.000 0.000,0.000 1.000,0.000-1.000,0.000 8.000,0.000 0.000,0.000 1.000,0.000-1.000,0.000 0.000,0.000 0.000,8.000 32.000,0.000-1.000,15.000 8.000,1.000 1.000,-1.000-1.000,1.000 0.000,-1.000-7.000,1.000-1.000,7.000 1.000,1.000-1.000,7.000 1.000,0.000-1.000,8.000 9.000,0.000-1.000,-8.000-7.000,1.000-1.000,-1.000 8.000,0.000 1.000,0.000-1.000,0.000 0.000,1.000-7.000,-1.000-1.000,-8.000 9.000,1.000-1.000,-9.000 1.000,1.000-1.000,-1.000 0.000,1.000 1.000,-1.000-9.000,1.000 1.000,-1.000 7.000,1.000 0.000,7.000 1.000,0.000-1.000,9.000 0.000,-1.000 1.000,0.000 15.000,0.000 0.000,8.000 7.000,0.000 1.000,-15.000-16.000,-1.000 1.000,1.000-1.000,-1.000 0.000,-15.000-15.000,-1.000-1.000,1.000-15.000,0.000 0.000,-9.000 7.000,1.000 1.000,0.000-16.000,0.000 0.000,0.000 8.000,0.000 0.000,-8.000-40.000,0.000 1.000,-16.000 8.000</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15"/>
    </inkml:context>
    <inkml:brush xml:id="br0">
      <inkml:brushProperty name="width" value="0.07302" units="cm"/>
      <inkml:brushProperty name="height" value="0.07302" units="cm"/>
      <inkml:brushProperty name="color" value="#69dbaa"/>
    </inkml:brush>
  </inkml:definitions>
  <inkml:trace contextRef="#ctx0" brushRef="#br0">81413.000 29875.000,'-32.000'0.000,"32.000"-8.000,0.000 1.000,0.000-17.000,0.000 1.000,-7.000-1.000,-1.000 1.000,0.000 15.000,0.000 0.000,16.000 31.000,0.000 1.000,15.000 15.000,1.000 0.000,-9.000-15.000,1.000-1.000,31.000 24.000,0.000 0.000,0.000-8.000,0.000 1.000,16.000-9.000,0.000 0.000,-8.000 8.000,0.000 1.000,-8.000 7.000,0.000 0.000,-8.000-8.000,0.000 0.000,0.000-8.000,0.000 1.000,-7.000-1.000,-1.000 0.000,-7.000-7.000,-1.000-1.000,1.000 9.000,-1.000-1.000,9.000 0.000,-1.000 1.000,-7.000 15.000,-1.000 0.000,1.000-8.000,-1.000 0.000,1.000-23.000,-1.000-1.000,-7.000 1.000,0.000 0.000,-1.000-1.000,1.000 1.000,-8.000 0.000,0.000-1.000,7.000 1.000,1.000 0.000,0.000 15.000,-1.000 0.000,-7.000-15.000,0.000 0.000,8.000-1.000,-1.000 1.000,-7.000 0.000,0.000-1.000,0.000-7.000,0.000 0.000,0.000 0.000,-1.000 0.000,-7.000-1.000,0.000 1.000,8.000-8.000,0.000 0.000,-8.000 8.000,0.000 0.000,8.000-8.000,0.000 0.000,0.000 0.000,-1.000 0.000,9.000 0.000,0.000 0.000,-8.000 8.000</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1:53:20"/>
    </inkml:context>
    <inkml:brush xml:id="br0">
      <inkml:brushProperty name="width" value="0.07302" units="cm"/>
      <inkml:brushProperty name="height" value="0.07302" units="cm"/>
      <inkml:brushProperty name="color" value="#69dbaa"/>
    </inkml:brush>
  </inkml:definitions>
  <inkml:trace contextRef="#ctx0" brushRef="#br0">76122.000 46445.000,'-62.000'-16.000,"54.000"8.000,0.000 0.000,-15.000 1.000,-1.000-1.000,16.000 0.000,0.000 0.000,1.000 0.000,-1.000 0.000,0.000 1.000,0.000-1.000,16.000 0.000,0.000 0.000,7.000 8.000,1.000 0.000,8.000 0.000,-1.000 0.000,16.000-16.000,0.000 1.000,-7.000-1.000,-1.000 0.000,16.000-7.000,0.000-1.000,-8.000 1.000,1.000-1.000,7.000 9.000,0.000-1.000,-8.000 0.000,0.000 1.000,8.000 7.000,0.000 0.000,8.000 8.000,0.000 0.000,8.000 39.000,-1.000 0.000,-7.000 8.000,0.000 0.000,0.000-31.000,0.000 0.000,-8.000-16.000,0.000 0.000,-8.000 0.000,0.000 0.000,8.000-8.000,0.000 0.000,0.000 8.000,0.000 0.000,0.000 0.000,1.000 0.000,-1.000 0.000,0.000 0.000,-8.000 0.000,0.000 0.000,0.000 0.000,0.000 0.000,-7.000 0.000,-1.000 0.000,16.000 0.000,0.000 0.000,0.000 8.000,0.000 0.000,0.000-8.000,0.000 0.000,0.000 0.000,0.000 0.000,0.000 0.000,0.000 0.000,-7.000-16.000,-1.000 0.000,0.000 9.000,0.000-1.000,0.000 0.000,1.000 0.000,-9.000 8.000,0.000 0.000,1.000 8.000,-1.000 0.000,-7.000-8.000,-1.000 0.000,8.000 0.000,1.000 0.000,-9.000 0.000,1.000 0.000,7.000 8.000,1.000-1.000,-9.000 1.000,1.000 0.000,7.000 8.000,0.000-1.000,-7.000-7.000,-1.000 0.000,-7.000-8.000,0.000 0.000,-1.000-8.000,1.000 0.000,-8.000 8.000,0.000 0.000,-16.000 8.000,0.000 0.000,0.000 0.000,0.000 0.000,0.000-8.000,1.000 0.000,-1.000 0.000,0.000 0.000,0.000-8.000</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2"/>
    </inkml:context>
    <inkml:brush xml:id="br0">
      <inkml:brushProperty name="width" value="0.03288" units="cm"/>
      <inkml:brushProperty name="height" value="0.03288" units="cm"/>
      <inkml:brushProperty name="color" value="#fdd405"/>
    </inkml:brush>
  </inkml:definitions>
  <inkml:trace contextRef="#ctx0" brushRef="#br0">57261.000 7044.000 669,'-8.000'-8.000'5,"2.000"2.000"11,1.000 1.000 12,0.000 0.000 10,1.000 3.000 2,0.000 4.000-7,0.000 4.000-7,0.000 4.000-8,-1.000 3.000-2,-1.000 5.000-1,-3.000 4.000 1,-2.000 3.000 0,-1.000 3.000-1,-2.000 1.000-3,0.000 1.000-2,-1.000 1.000-2,0.000 1.000-2,-1.000 2.000-2,0.000 2.000-1,1.000 3.000-2,-2.000 0.000 0,0.000 0.000-1,-1.000 0.000 0,-1.000 0.000 0,0.000-2.000 0,2.000-3.000 1,3.000-5.000 0,1.000-3.000 0,2.000-4.000-1,2.000-3.000-7,3.000-3.000-4,1.000-3.000-6,1.000-4.000-4,2.000-4.000-3,0.000-6.000-4,2.000-4.000-3,2.000-6.000-2,4.000-7.000-1,4.000-7.000 1,3.000-7.000-2,3.000-5.000 2,0.000-3.000 2,-1.000-2.000 2,1.000-4.000 3,-1.000 3.000 2,-1.000 6.000 5,-1.000 7.000 3,0.000 7.000 4,-2.000 4.000 4,-3.000 3.000 1,-1.000 1.000 2,-2.000 3.000 2</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4:51"/>
    </inkml:context>
    <inkml:brush xml:id="br0">
      <inkml:brushProperty name="width" value="0.04351" units="cm"/>
      <inkml:brushProperty name="height" value="0.04351" units="cm"/>
      <inkml:brushProperty name="color" value="#6adcab"/>
    </inkml:brush>
  </inkml:definitions>
  <inkml:trace contextRef="#ctx0" brushRef="#br0">78600.000 35950.000 505,'-46.000'-47.000'3,"10.000"6.000"4,10.000 7.000 5,9.000 6.000 5,9.000 7.000 6,9.000 10.000 7,10.000 10.000 8,10.000 9.000 7,7.000 2.000 0,6.000-2.000-7,7.000-3.000-8,6.000-3.000-6,10.000-4.000-5,17.000-3.000-2,15.000-3.000-2,16.000-2.000-1,10.000-5.000-1,7.000-2.000 0,6.000-3.000-1,7.000-3.000-1,0.000-2.000 1,-2.000 0.000-1,-3.000 0.000 1,-3.000 0.000 0,-4.000 3.000-1,-3.000 6.000-5,-3.000 7.000-4,-2.000 6.000-4,-5.000 1.000-2,-2.000-3.000 0,-3.000-3.000 1,-3.000-2.000-1,-2.000-1.000 1,0.000 3.000 0,0.000 3.000 0,0.000 4.000 1,1.000-1.000 0,4.000-3.000 1,3.000-3.000 0,3.000-2.000 0,-2.000-1.000 1,-6.000 3.000 2,-6.000 3.000 1,-6.000 4.000 1,-6.000 1.000 0,-2.000 0.000 0,-3.000 0.000-1,-3.000 0.000 0,-4.000 0.000-1,-3.000 0.000 0,-3.000 0.000 0,-2.000 0.000-1,-5.000 1.000 0,-2.000 4.000 0,-3.000 3.000 0,-3.000 3.000-1,-2.000-1.000 0,0.000-2.000 0,0.000-3.000 1,0.000-3.000-1,1.000-2.000 1,4.000 0.000-1,3.000 0.000 1,3.000 0.000-2,1.000 0.000 1,1.000 0.000-1,-1.000 0.000 1,1.000 0.000 1,1.000-4.000-1,3.000-5.000 0,3.000-7.000 0,4.000-5.000 0,1.000-3.000 0,0.000 4.000 0,0.000 3.000 0,0.000 3.000 0,0.000-1.000 0,0.000-2.000-1,0.000-3.000 1,0.000-3.000-1,0.000-1.000 0,0.000 4.000 0,0.000 3.000 0,0.000 3.000 0,-2.000 1.000 0,-3.000 1.000-1,-3.000-1.000 2,-2.000 1.000-1,-3.000 1.000 0,1.000 3.000 0,-1.000 3.000 0,1.000 4.000-1,-1.000 1.000 1,1.000 0.000 0,-1.000 0.000 0,1.000 0.000 0,-1.000-2.000-1,1.000-3.000 1,-1.000-3.000 1,1.000-2.000-1,1.000-1.000 0,3.000 3.000 1,3.000 3.000 0,4.000 4.000 1,1.000 1.000 0,0.000 0.000 1,0.000 0.000-1,0.000 0.000 1,0.000-2.000 0,0.000-3.000 0,0.000-3.000 0,0.000-2.000 0,0.000-1.000 0,0.000 3.000-1,0.000 3.000-1,0.000 4.000-1,0.000-1.000 0,0.000-3.000 0,0.000-3.000 0,0.000-2.000 1,-2.000-3.000-1,-3.000 1.000 1,-3.000-1.000-1,-2.000 1.000 0,-1.000-1.000 0,3.000 1.000-1,3.000-1.000 2,4.000 1.000-1,-1.000-1.000 0,-3.000 1.000 0,-3.000-1.000 1,-2.000 1.000-1,-5.000 1.000 0,-2.000 3.000 1,-3.000 3.000-2,-3.000 4.000 1,-2.000-1.000 0,0.000-3.000 0,0.000-3.000 0,0.000-2.000 1,0.000-1.000 1,0.000 3.000-1,0.000 3.000 0,0.000 4.000 1,-2.000 1.000-1,-3.000 0.000 1,-3.000 0.000-1,-2.000 0.000 0,-1.000 0.000 0,3.000 0.000 0,3.000 0.000 0,4.000 0.000-1,-1.000 0.000 0,-3.000 0.000 1,-3.000 0.000-1,-2.000 0.000 1,-3.000 0.000-1,1.000 0.000-2,-1.000 0.000-2,1.000 0.000-2,5.000-2.000 0,14.000-3.000 1,11.000-3.000 1,14.000-2.000 0,11.000-5.000 2,14.000-2.000 1,11.000-3.000 2,14.000-3.000 1,3.000-1.000 1,-2.000 4.000 0,-3.000 3.000 0,-3.000 3.000-1,-6.000 3.000 1,-5.000 3.000-1,-7.000 3.000 1,-5.000 4.000-1,-8.000 1.000 0,-5.000 0.000 0,-7.000 0.000 0,-5.000 0.000 0,-4.000 1.000-1,0.000 4.000 0,0.000 3.000-1,0.000 3.000 0,1.000 3.000 0,4.000 3.000-2,3.000 3.000 1,3.000 4.000-2,-1.000-3.000 0,-2.000-5.000-1,-3.000-7.000 1,-3.000-5.000-2,-2.000-4.000 2,0.000 0.000-1,0.000 0.000 2,0.000 0.000 0,0.000 0.000 0,0.000 0.000 0,0.000 0.000 1,0.000 0.000-1,-2.000 0.000 0,-3.000 0.000 2,-3.000 0.000 0,-2.000 0.000 1,-5.000 0.000 0,-2.000 0.000-1,-3.000 0.000-1,-3.000 0.000-1,-1.000 0.000 0,4.000 0.000 0,3.000 0.000 1,3.000 0.000 0,-1.000 0.000 0,-2.000 0.000-1,-3.000 0.000 0,-3.000 0.000-1,-1.000-2.000 0,4.000-3.000 1,3.000-3.000 1,3.000-2.000 0,1.000-3.000 0,1.000 1.000 1,-1.000-1.000 0,1.000 1.000-1,-1.000 1.000 1,1.000 3.000-1,-1.000 3.000-1,1.000 4.000 0,-3.000 1.000-2,-2.000 0.000 0,-3.000 0.000-2,-3.000 0.000 0,-2.000 0.000-2,0.000 0.000 0,0.000 0.000 0,0.000 0.000-1,-2.000 0.000-1,-3.000 0.000-1,-3.000 0.000-2,-2.000 0.000-2,-5.000 0.000 0,-2.000 0.000 0,-3.000 0.000 1,-3.000 0.000 0,-2.000 0.000-1,0.000 0.000-2,0.000 0.000-1,0.000 0.000-2</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10"/>
    </inkml:context>
    <inkml:brush xml:id="br0">
      <inkml:brushProperty name="width" value="0.0326" units="cm"/>
      <inkml:brushProperty name="height" value="0.0326" units="cm"/>
      <inkml:brushProperty name="color" value="#fed406"/>
    </inkml:brush>
  </inkml:definitions>
  <inkml:trace contextRef="#ctx0" brushRef="#br0">40450.000 10550.000 674,'68.000'-22.000'0,"-11.000"6.000"0,-14.000 7.000 0,-11.000 6.000 0,-6.000 3.000 2,4.000 0.000 5,3.000 0.000 3,3.000 0.000 5,3.000 1.000 0,3.000 4.000-2,3.000 3.000-3,4.000 3.000-2,-1.000 3.000-3,-3.000 3.000-1,-3.000 3.000-2,-2.000 4.000-2,-5.000 2.000 0,-2.000 4.000-2,-3.000 3.000 1,-3.000 3.000-1,-6.000 4.000 0,-5.000 7.000 0,-7.000 6.000 1,-5.000 7.000 1,-8.000 5.000 0,-5.000 7.000 1,-7.000 6.000 1,-5.000 7.000 1,-4.000 2.000 0,0.000 1.000 0,0.000-1.000 0,0.000 1.000 1,-4.000-3.000-1,-5.000-2.000 1,-7.000-3.000 0,-5.000-3.000 0,-1.000-6.000-1,6.000-5.000 1,7.000-7.000 0,6.000-5.000-1,4.000-8.000 1,4.000-5.000 1,3.000-7.000 0,3.000-5.000 1,9.000-8.000 0,16.000-5.000 1,15.000-7.000 0,17.000-5.000 1,7.000-8.000-1,0.000-5.000 0,0.000-7.000-1,0.000-5.000-1,-2.000-4.000 0,-3.000 0.000-1,-3.000 0.000 0,-2.000 0.000-1,-5.000 3.000 0,-2.000 6.000 0,-3.000 7.000 0,-3.000 6.000 0,-4.000 7.000 1,-3.000 10.000 0,-3.000 10.000 1,-2.000 9.000 0,-5.000 7.000 1,-2.000 7.000-1,-3.000 6.000 1,-3.000 7.000-1,-6.000 4.000 0,-5.000 3.000 0,-7.000 3.000-2,-5.000 4.000 1,-6.000 1.000-1,-3.000 0.000 0,-3.000 0.000 0,-2.000 0.000 0,-3.000 0.000 1,1.000 0.000-1,-1.000 0.000 1,1.000 0.000-1,-1.000-4.000 0,1.000-5.000 0,-1.000-7.000-1,1.000-5.000-1,-3.000-6.000 0,-2.000-3.000 0,-3.000-3.000 0,-3.000-2.000-1,1.000-5.000-1,6.000-2.000-3,7.000-3.000-3,6.000-3.000-3,9.000-10.000-11,13.000-16.000-20,12.000-15.000-18,13.000-15.000-20</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15"/>
    </inkml:context>
    <inkml:brush xml:id="br0">
      <inkml:brushProperty name="width" value="0.04975" units="cm"/>
      <inkml:brushProperty name="height" value="0.04975" units="cm"/>
      <inkml:brushProperty name="color" value="#fed406"/>
    </inkml:brush>
  </inkml:definitions>
  <inkml:trace contextRef="#ctx0" brushRef="#br0">54550.000 19100.000 442,'-66.000'-25.000'5,"19.000"0.000"13,19.000 0.000 11,19.000 0.000 11,12.000 3.000 4,6.000 6.000-5,7.000 7.000-5,6.000 6.000-5,4.000 3.000-3,4.000 0.000-1,3.000 0.000-2,3.000 0.000-2,1.000 1.000 0,1.000 4.000-2,-1.000 3.000 0,1.000 3.000-1,5.000 3.000-1,14.000 3.000-2,11.000 3.000 0,14.000 4.000-1,2.000-3.000-1,-6.000-5.000-3,-6.000-7.000-3,-6.000-5.000-2,-2.000-4.000 0,3.000 0.000-1,3.000 0.000 1,4.000 0.000 0,2.000 0.000 0,4.000 0.000-1,3.000 0.000-1,3.000 0.000-1,-1.000-2.000-1,-2.000-3.000 0,-3.000-3.000 0,-3.000-2.000-1,-2.000-3.000 0,0.000 1.000 0,0.000-1.000-1,0.000 1.000 0,0.000 1.000 0,0.000 3.000 0,0.000 3.000 0,0.000 4.000 0,-4.000 1.000 1,-5.000 0.000-1,-7.000 0.000 1,-5.000 0.000-1,-4.000 0.000 1,0.000 0.000 0,0.000 0.000 0,0.000 0.000-1,4.000 0.000 1,10.000 0.000 1,10.000 0.000 0,9.000 0.000 1,1.000 0.000 0,-6.000 0.000-1,-6.000 0.000 1,-6.000 0.000-1,-4.000 1.000 1,1.000 4.000-1,-1.000 3.000 1,1.000 3.000 0,-3.000-1.000 0,-2.000-2.000 0,-3.000-3.000-1,-3.000-3.000 0,1.000-1.000 0,6.000 4.000 0,7.000 3.000-2,6.000 3.000 0,-1.000 3.000 0,-5.000 3.000 0,-7.000 3.000-1,-5.000 4.000 0,-1.000-1.000 1,6.000-3.000-1,7.000-3.000 0,6.000-2.000 0,3.000-5.000 1,0.000-2.000 0,0.000-3.000 0,0.000-3.000 1,1.000-2.000 0,4.000 0.000-1,3.000 0.000 1,3.000 0.000-1,-1.000-2.000 1,-2.000-3.000 1,-3.000-3.000 1,-3.000-2.000 0,-2.000-3.000 1,0.000 1.000-1,0.000-1.000-1,0.000 1.000-1,0.000 1.000 0,0.000 3.000-1,0.000 3.000-1,0.000 4.000-1,-2.000 1.000 0,-3.000 0.000 0,-3.000 0.000 1,-2.000 0.000-1,-3.000 0.000 0,1.000 0.000 1,-1.000 0.000 0,1.000 0.000 0,-1.000 0.000 1,1.000 0.000-1,-1.000 0.000 2,1.000 0.000 0,-1.000 0.000 0,1.000 0.000 1,-1.000 0.000 1,1.000 0.000 1,2.000 0.000-1,7.000 0.000-1,6.000 0.000-3,7.000 0.000 0,-4.000 1.000-2,-12.000 4.000-1,-13.000 3.000 0,-12.000 3.000 0,-7.000 1.000-1,1.000 1.000 1,-1.000-1.000 0,1.000 1.000 0,1.000-3.000 1,3.000-2.000 0,3.000-3.000 2,4.000-3.000 0,1.000-2.000 0,0.000 0.000 1,0.000 0.000-1,0.000 0.000 1,-2.000 0.000-1,-3.000 0.000 1,-3.000 0.000-1,-2.000 0.000 0,-1.000 0.000 0,3.000 0.000 0,3.000 0.000-1,4.000 0.000-1,-1.000 0.000 0,-3.000 0.000-2,-3.000 0.000-1,-2.000 0.000-1,0.000 1.000-1,7.000 4.000-2,6.000 3.000-1,7.000 3.000-1,-1.000 1.000 1,-6.000 1.000 2,-6.000-1.000 2,-6.000 1.000 2,-4.000-3.000 2,1.000-2.000 1,-1.000-3.000 0,1.000-3.000 1,1.000-4.000 0,3.000-3.000-1,3.000-3.000-1,4.000-2.000 0,-1.000-1.000-1,-3.000 3.000 1,-3.000 3.000 1,-2.000 4.000 0,-3.000-3.000 0,1.000-5.000-1,-1.000-7.000-1,1.000-5.000-1,-4.000-9.000 2,-6.000-9.000 5,-6.000-10.000 5,-6.000-8.000 5,-1.000-9.000 1,7.000-6.000-4,6.000-6.000-2,7.000-6.000-4,0.000-2.000 0,-2.000 3.000-1,-3.000 3.000 1,-3.000 4.000-1,-2.000 1.000-1,0.000 0.000-5,0.000 0.000-4,0.000 0.000-4,-2.000 1.000-1,-3.000 4.000 0,-3.000 3.000 0,-2.000 3.000 2,-3.000 4.000 1,1.000 7.000 3,-1.000 6.000 4,1.000 7.000 2,-1.000 4.000 2,1.000 3.000 3,-1.000 3.000 2,1.000 4.000 2,-1.000-3.000 1,1.000-5.000-2,-1.000-7.000-1,1.000-5.000-1,1.000-8.000-1,3.000-5.000-1,3.000-7.000-2,4.000-5.000 0,-1.000-3.000 0,-3.000 4.000 1,-3.000 3.000 0,-2.000 3.000 2,-5.000 4.000 0,-2.000 7.000 1,-3.000 6.000 1,-3.000 7.000 0,-2.000-3.000 0,0.000-8.000 0,0.000-10.000 0,0.000-9.000 0,0.000-2.000 0,0.000 6.000 0,0.000 7.000-1,0.000 6.000 0,-5.000 7.000 0,-9.000 10.000-1,-10.000 10.000-1,-8.000 9.000 0,-8.000 6.000 0,-2.000 3.000-1,-3.000 3.000 0,-3.000 4.000 0,-6.000 2.000-1,-5.000 4.000-1,-7.000 3.000 0,-5.000 3.000-1,-4.000 1.000 0,0.000 1.000-1,0.000-1.000-1,0.000 1.000 0,-5.000-3.000 0,-9.000-2.000-1,-10.000-3.000-1,-8.000-3.000 0,-6.000-1.000-1,1.000 4.000-1,-1.000 3.000 0,1.000 3.000-1,5.000-1.000 0,14.000-2.000 2,11.000-3.000-1,14.000-3.000 2,7.000-2.000 1,3.000 0.000 2,3.000 0.000 2,4.000 0.000 2,2.000-2.000 0,4.000-3.000 1,3.000-3.000 0,3.000-2.000 0,-2.000-8.000 1,-6.000-8.000 1,-6.000-10.000 2,-6.000-9.000 1,-7.000-5.000-1,-6.000 0.000-3,-6.000 0.000-4,-6.000 0.000-4,-2.000 0.000-1,3.000 0.000 3,3.000 0.000 1,4.000 0.000 2,-3.000 1.000 2,-5.000 4.000-1,-7.000 3.000 1,-5.000 3.000-1,-8.000 4.000 0,-5.000 7.000-2,-7.000 6.000-2,-5.000 7.000-1,-6.000 4.000-1,-3.000 3.000 1,-3.000 3.000 1,-2.000 4.000 1,-3.000 1.000 1,1.000 0.000-2,-1.000 0.000 1,1.000 0.000-1,-3.000 3.000-1,-2.000 6.000-2,-3.000 7.000-2,-3.000 6.000-1,-1.000 1.000-1,4.000-3.000 3,3.000-3.000 2,3.000-2.000 2,3.000-3.000 2,3.000 1.000 1,3.000-1.000 2,4.000 1.000 1,-3.000-3.000 1,-5.000-2.000 0,-7.000-3.000-1,-5.000-3.000-1,-1.000-1.000 1,6.000 4.000-1,7.000 3.000 0,6.000 3.000 0,-1.000-1.000-1,-5.000-2.000 0,-7.000-3.000 0,-5.000-3.000 0,-4.000-2.000-1,0.000 0.000 0,0.000 0.000 0,0.000 0.000 0,3.000 0.000 0,6.000 0.000 0,7.000 0.000 0,6.000 0.000 0,4.000 0.000-1,4.000 0.000 1,3.000 0.000 0,3.000 0.000 0,3.000 3.000 0,3.000 6.000 0,3.000 7.000-1,4.000 6.000 1,2.000 4.000-1,4.000 4.000 1,3.000 3.000-1,3.000 3.000 1,7.000 1.000-1,14.000 1.000 1,11.000-1.000-1,14.000 1.000 1,13.000-3.000 1,16.000-2.000 1,15.000-3.000 3,17.000-3.000 3,7.000-4.000-1,0.000-3.000-1,0.000-3.000-1,0.000-2.000-2,-2.000-1.000 0,-3.000 3.000-1,-3.000 3.000-1,-2.000 4.000 1,-5.000 5.000-1,-2.000 10.000 2,-3.000 10.000 1,-3.000 9.000 0,-2.000 7.000 2,0.000 7.000-1,0.000 6.000 0,0.000 7.000 0,0.000 7.000 0,0.000 9.000 1,0.000 10.000 0,0.000 10.000 0,-2.000 4.000 0,-3.000 0.000-1,-3.000 0.000 0,-2.000 0.000-1,-3.000 0.000 0,1.000 0.000-1,-1.000 0.000 0,1.000 0.000-1,-1.000 4.000 1,1.000 10.000-1,-1.000 10.000 1,1.000 9.000 1,-3.000 2.000-1,-2.000-2.000-1,-3.000-3.000-1,-3.000-3.000-1,-1.000-9.000 0,4.000-11.000 1,3.000-14.000 0,3.000-11.000 0,3.000-12.000-1,3.000-9.000-4,3.000-10.000-3,4.000-8.000-4,2.000-9.000-10,4.000-6.000-18,3.000-6.000-18,3.000-6.000-18</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6"/>
    </inkml:context>
    <inkml:brush xml:id="br0">
      <inkml:brushProperty name="width" value="0.03042" units="cm"/>
      <inkml:brushProperty name="height" value="0.03042" units="cm"/>
      <inkml:brushProperty name="color" value="#f2395b"/>
    </inkml:brush>
  </inkml:definitions>
  <inkml:trace contextRef="#ctx0" brushRef="#br0">65600.000 1800.000 723,'46.000'48.000'116,"-5.000"-3.000"-32,-7.000-3.000-31,-5.000-2.000-32,-4.000-5.000-19,0.000-2.000-3,0.000-3.000-6,0.000-3.000-5,-2.000-2.000-3,-3.000 0.000-3,-3.000 0.000-3,-2.000 0.000-3,-5.000 1.000 0,-2.000 4.000 1,-3.000 3.000 1,-3.000 3.000 1,-2.000 3.000-1,0.000 3.000-2,0.000 3.000-2,0.000 4.000-2,-4.000-4.000-1,-5.000-9.000 3,-7.000-10.000 2,-5.000-8.000 2</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6"/>
    </inkml:context>
    <inkml:brush xml:id="br0">
      <inkml:brushProperty name="width" value="0.02819" units="cm"/>
      <inkml:brushProperty name="height" value="0.02819" units="cm"/>
      <inkml:brushProperty name="color" value="#f2395b"/>
    </inkml:brush>
  </inkml:definitions>
  <inkml:trace contextRef="#ctx0" brushRef="#br0">66950.000 1300.000 780,'21.000'-27.000'3,"-5.000"-3.000"5,-7.000-3.000 5,-5.000-2.000 6,-4.000 5.000 5,0.000 16.000 3,0.000 15.000 3,0.000 17.000 5,0.000 10.000-4,0.000 6.000-11,0.000 7.000-10,0.000 6.000-11,-4.000 1.000-7,-5.000-3.000-1,-7.000-3.000-2,-5.000-2.000-2,-1.000-5.000-3,6.000-2.000-5,7.000-3.000-5,6.000-3.000-5,1.000-2.000 0,-3.000 0.000 5,-3.000 0.000 3,-2.000 0.000 5,-3.000-2.000 0,1.000-3.000-2,-1.000-3.000-4,1.000-2.000-3</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7"/>
    </inkml:context>
    <inkml:brush xml:id="br0">
      <inkml:brushProperty name="width" value="0.03695" units="cm"/>
      <inkml:brushProperty name="height" value="0.03695" units="cm"/>
      <inkml:brushProperty name="color" value="#f2395b"/>
    </inkml:brush>
  </inkml:definitions>
  <inkml:trace contextRef="#ctx0" brushRef="#br0">65450.000 3300.000 595,'-47.000'0.000'-27,"6.000"0.000"13,7.000 0.000 13,6.000 0.000 12,3.000 0.000 6,0.000 0.000-2,0.000 0.000-1,0.000 0.000-2,6.000 1.000 7,13.000 4.000 16,12.000 3.000 16,13.000 3.000 15,6.000 3.000 1,0.000 3.000-15,0.000 3.000-14,0.000 4.000-15,0.000 2.000-9,0.000 4.000-5,0.000 3.000-6,0.000 3.000-4,-2.000 1.000-2,-3.000 1.000-1,-3.000-1.000-1,-2.000 1.000 1,-1.000 2.000-9,3.000 7.000-17,3.000 6.000-16,4.000 7.000-17,-3.000-1.000-5,-5.000-6.000 9,-7.000-6.000 7,-5.000-6.000 9,-6.000-7.000 7,-3.000-6.000 5,-3.000-6.000 7,-2.000-6.000 5</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7"/>
    </inkml:context>
    <inkml:brush xml:id="br0">
      <inkml:brushProperty name="width" value="0.03082" units="cm"/>
      <inkml:brushProperty name="height" value="0.03082" units="cm"/>
      <inkml:brushProperty name="color" value="#f2395b"/>
    </inkml:brush>
  </inkml:definitions>
  <inkml:trace contextRef="#ctx0" brushRef="#br0">65150.000 4850.000 713,'-18.000'12.000'9,"17.000"-24.000"18,15.000-26.000 18,16.000-24.000 17,9.000-15.000 1,3.000-3.000-19,3.000-3.000-17,4.000-2.000-18,2.000-5.000-9,4.000-2.000-1,3.000-3.000-1,3.000-3.000-2,1.000-4.000-6,1.000-3.000-12,-1.000-3.000-13,1.000-2.000-12,-1.000-5.000-5,1.000-2.000 1,-1.000-3.000 2,1.000-3.000 2,-7.000 8.000 5,-12.000 23.000 10,-13.000 22.000 9,-12.000 22.000 9,-5.000 10.000 6,3.000 1.000 1,3.000-1.000 3,4.000 1.000 1</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9"/>
    </inkml:context>
    <inkml:brush xml:id="br0">
      <inkml:brushProperty name="width" value="0.04062" units="cm"/>
      <inkml:brushProperty name="height" value="0.04062" units="cm"/>
      <inkml:brushProperty name="color" value="#f2395b"/>
    </inkml:brush>
  </inkml:definitions>
  <inkml:trace contextRef="#ctx0" brushRef="#br0">67000.000 1300.000 541,'0.000'-41.000'9,"0.000"19.000"7,0.000 19.000 6,0.000 19.000 7,-2.000 13.000 1,-3.000 10.000-4,-3.000 10.000-5,-2.000 9.000-4,-6.000 4.000-5,-6.000 1.000-3,-6.000-1.000-3,-6.000 1.000-3,-6.000-1.000-2,-2.000 1.000-1,-3.000-1.000 0,-3.000 1.000-1,-4.000-1.000-2,-3.000 1.000-1,-3.000-1.000-3,-2.000 1.000-3,0.000-4.000-1,7.000-6.000-3,6.000-6.000-1,7.000-6.000-2,10.000-7.000 2,16.000-6.000 5,15.000-6.000 5,17.000-6.000 5,7.000-2.000 6,0.000 3.000 5,0.000 3.000 5,0.000 4.000 5,-4.000 4.000 1,-5.000 6.000-3,-7.000 7.000-5,-5.000 6.000-3,-4.000 4.000-3,0.000 4.000-1,0.000 3.000-1,0.000 3.000-2,-5.000 6.000-1,-9.000 9.000-1,-10.000 10.000-1,-8.000 10.000-3,-3.000-1.000 0,7.000-9.000-1,6.000-10.000 0,7.000-8.000-2,2.000-11.000 0,1.000-8.000 1,-1.000-10.000 0,1.000-9.000 0,1.000-13.000-3,3.000-16.000-10,3.000-15.000-8,4.000-15.000-10,5.000-17.000-2,10.000-15.000 1,10.000-15.000 2,9.000-16.000 3,4.000-7.000 3,1.000 4.000 5,-1.000 3.000 6,1.000 3.000 6,-3.000 6.000 3,-2.000 9.000 1,-3.000 10.000 3,-3.000 10.000 0,-4.000 4.000 3,-3.000 0.000 3,-3.000 0.000 4,-2.000 0.000 2,-1.000 3.000 3,3.000 6.000 3,3.000 7.000 2,4.000 6.000 2,1.000 6.000 2,0.000 6.000 0,0.000 7.000 0,0.000 6.000 0,1.000 3.000 1,4.000 0.000 0,3.000 0.000 2,3.000 0.000 1,-1.000 6.000-3,-2.000 13.000-5,-3.000 12.000-5,-3.000 13.000-5,-6.000 9.000-3,-5.000 6.000 1,-7.000 7.000-1,-5.000 6.000 1,-9.000 4.000 0,-9.000 4.000-1,-10.000 3.000 0,-8.000 3.000 0,-6.000 3.000-1,1.000 3.000-2,-1.000 3.000 0,1.000 4.000-2,1.000-6.000-2,3.000-11.000-1,3.000-14.000-2,4.000-11.000-1,1.000-12.000-1,0.000-9.000-1,0.000-10.000-1,0.000-8.000 0,3.000-11.000 0,6.000-8.000 2,7.000-10.000 0,6.000-9.000 2,3.000-13.000 1,0.000-16.000-2,0.000-15.000-1,0.000-15.000 0,3.000-7.000 0,6.000 3.000 1,7.000 3.000 1,6.000 4.000 2,1.000 4.000 2,-3.000 6.000 4,-3.000 7.000 4,-2.000 6.000 3,-1.000 9.000 4,3.000 13.000 4,3.000 12.000 4,4.000 13.000 3,-4.000 16.000-1,-9.000 23.000-7,-10.000 22.000-8,-8.000 22.000-7,-8.000 5.000-4,-2.000-8.000 0,-3.000-10.000-2,-3.000-9.000 0,-6.000-2.000-1,-5.000 6.000 0,-7.000 7.000-3,-5.000 6.000 0,-3.000-1.000 0,4.000-5.000 2,3.000-7.000 0,3.000-5.000 2,1.000-4.000 2,1.000 0.000 3,-1.000 0.000 4,1.000 0.000 3,1.000-5.000 2,3.000-9.000-2,3.000-10.000-1,4.000-8.000-1,8.000-12.000 0,17.000-12.000 0,15.000-13.000 0,16.000-12.000 1,9.000-9.000-1,3.000-2.000-2,3.000-3.000 0,4.000-3.000-1,-3.000 2.000-1,-5.000 10.000 1,-7.000 10.000-1,-5.000 9.000 1,-8.000 13.000-1,-5.000 20.000 0,-7.000 18.000 0,-5.000 20.000-1,-9.000 8.000 1,-9.000 1.000-1,-10.000-1.000 0,-8.000 1.000 0,-6.000-1.000 1,1.000 1.000 0,-1.000-1.000 1,1.000 1.000 1,-3.000-3.000 0,-2.000-2.000 1,-3.000-3.000 1,-3.000-3.000 0,1.000-4.000 0,6.000-3.000 0,7.000-3.000-1,6.000-2.000 1,12.000-11.000-1,19.000-15.000 1,19.000-15.000 1,19.000-16.000 0,12.000-12.000 0,6.000-5.000-1,7.000-7.000 0,6.000-5.000-1,1.000-4.000-1,-3.000 0.000 0,-3.000 0.000-1,-2.000 0.000-2,-3.000 0.000 0,1.000 0.000-1,-1.000 0.000-2,1.000 0.000-1,-1.000-5.000-1,1.000-9.000-1,-1.000-10.000-2,1.000-8.000-1,-3.000-9.000 0,-2.000-6.000-1,-3.000-6.000 0,-3.000-6.000-1,-6.000-4.000 1,-5.000 1.000 0,-7.000-1.000 2,-5.000 1.000 0,-6.000 7.000 4,-3.000 16.000 4,-3.000 15.000 5,-2.000 17.000 4,-3.000 17.000 7,1.000 23.000 9,-1.000 22.000 7,1.000 22.000 9,1.000 10.000-3,3.000 1.000-15,3.000-1.000-13,4.000 1.000-14,2.000-4.000-7,4.000-6.000 1,3.000-6.000 0,3.000-6.000 0,-1.000-2.000 2,-2.000 3.000 1,-3.000 3.000 2,-3.000 4.000 2,-2.000 4.000 2,0.000 6.000 4,0.000 7.000 4,0.000 6.000 3,-2.000 3.000 1,-3.000 0.000-2,-3.000 0.000-1,-2.000 0.000-2,-5.000 3.000-1,-2.000 6.000 2,-3.000 7.000 2,-3.000 6.000 1,-4.000 1.000 0,-3.000-3.000-1,-3.000-3.000 0,-2.000-2.000-1,-3.000-3.000-2,1.000 1.000 0,-1.000-1.000-1,1.000 1.000-1,-4.000-3.000-1,-6.000-2.000-1,-6.000-3.000-1,-6.000-3.000-1,-4.000-4.000 1,1.000-3.000 0,-1.000-3.000 0,1.000-2.000 1,1.000-6.000-2,3.000-6.000-6,3.000-6.000-6,4.000-6.000-5,-3.000-9.000-5,-5.000-8.000-1,-7.000-10.000-2,-5.000-9.000-1,-3.000-12.000-2,4.000-11.000 2,3.000-14.000 0,3.000-11.000 2,4.000-4.000 3,7.000 6.000 5,6.000 7.000 5,7.000 6.000 5,2.000 6.000 5,1.000 6.000 3,-1.000 7.000 4,1.000 6.000 3,4.000 7.000 8,9.000 10.000 11,10.000 10.000 11,10.000 9.000 12,7.000 6.000 1,6.000 3.000-8,7.000 3.000-8,6.000 4.000-9,4.000 1.000-4,4.000 0.000-3,3.000 0.000-1,3.000 0.000-2,-1.000 0.000-1,-2.000 0.000 0,-3.000 0.000-2,-3.000 0.000-1,-4.000 1.000-1,-3.000 4.000-3,-3.000 3.000-2,-2.000 3.000-4,-3.000 1.000-2,1.000 1.000-5,-1.000-1.000-3,1.000 1.000-5</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29"/>
    </inkml:context>
    <inkml:brush xml:id="br0">
      <inkml:brushProperty name="width" value="0.03111" units="cm"/>
      <inkml:brushProperty name="height" value="0.03111" units="cm"/>
      <inkml:brushProperty name="color" value="#f2395b"/>
    </inkml:brush>
  </inkml:definitions>
  <inkml:trace contextRef="#ctx0" brushRef="#br0">68900.000 2250.000 707,'43.000'142.000'114,"-11.000"-16.000"-29,-14.000-15.000-30,-11.000-15.000-31,-9.000-7.000-15,-3.000 3.000-5,-3.000 3.000-3,-2.000 4.000-3,-5.000-4.000-1,-2.000-9.000 0,-3.000-10.000 1,-3.000-8.000 0,1.000-11.000 1,6.000-8.000-2,7.000-10.000 0,6.000-9.000 0,1.000-5.000-2,-3.000 0.000 0,-3.000 0.000-1,-2.000 0.000-1,10.000-8.000 1,25.000-16.000 4,25.000-15.000 4,25.000-15.000 3,14.000-12.000 2,3.000-6.000-1,3.000-6.000 0,4.000-6.000-1,-3.000-2.000-1,-5.000 3.000-1,-7.000 3.000-1,-5.000 4.000-1,-8.000 2.000-2,-5.000 4.000-1,-7.000 3.000-1,-5.000 3.000-3,-8.000 4.000 0,-5.000 7.000-1,-7.000 6.000-1,-5.000 7.000-1,-6.000 0.000-3,-3.000-2.000-4,-3.000-3.000-6,-2.000-3.000-5,-5.000-4.000-2,-2.000-3.000 0,-3.000-3.000 0,-3.000-2.000-1,-4.000-5.000 2,-3.000-2.000 2,-3.000-3.000 3,-2.000-3.000 1,-5.000-2.000 3,-2.000 0.000 0,-3.000 0.000 2,-3.000 0.000 1,-4.000 3.000 3,-3.000 6.000 4,-3.000 7.000 3,-2.000 6.000 5,0.000 4.000 5,7.000 4.000 3,6.000 3.000 5,7.000 3.000 5,0.000 3.000 4,-2.000 3.000 5,-3.000 3.000 5,-3.000 4.000 4,-2.000 7.000 3,0.000 13.000 1,0.000 12.000 0,0.000 13.000 2,3.000 9.000-3,6.000 6.000-8,7.000 7.000-8,6.000 6.000-8,-4.000 15.000-4,-11.000 26.000-3,-14.000 24.000-2,-11.000 26.000-2,-7.000 8.000-3,0.000-5.000 0,0.000-7.000-2,0.000-5.000-1,1.000-6.000-3,4.000-3.000-3,3.000-3.000-5,3.000-2.000-3,1.000-11.000-4,1.000-15.000-4,-1.000-15.000-5,1.000-16.000-3,2.000-15.000-4,7.000-11.000 0,6.000-14.000-1,7.000-11.000-1</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3"/>
    </inkml:context>
    <inkml:brush xml:id="br0">
      <inkml:brushProperty name="width" value="0.03598" units="cm"/>
      <inkml:brushProperty name="height" value="0.03598" units="cm"/>
      <inkml:brushProperty name="color" value="#fdd405"/>
    </inkml:brush>
  </inkml:definitions>
  <inkml:trace contextRef="#ctx0" brushRef="#br0">57800.000 7293.000 611,'14.000'-7.000'2,"-3.000"0.000"3,-2.000 2.000 3,-4.000 1.000 5,-2.000 1.000 3,0.000 3.000 7,-2.000 4.000 6,0.000 2.000 5,0.000 3.000 1,2.000 0.000-5,2.000 1.000-7,2.000 2.000-4,0.000-1.000-5,-1.000 1.000-2,-1.000 0.000-1,0.000 0.000-3,-1.000 1.000 0,0.000 3.000-1,0.000 3.000 0,0.000 3.000 0,0.000 2.000-1,0.000-1.000-1,-1.000 1.000-1,2.000-1.000-2,-2.000 1.000 0,1.000 0.000-2,0.000-1.000 1,0.000 1.000-2,0.000-2.000 1,0.000-3.000-2,0.000-3.000 0,0.000-3.000-1,0.000-4.000 1,2.000-4.000 2,0.000-6.000 4,1.000-4.000 2,1.000-4.000 2,0.000-4.000-2,0.000-2.000 0,0.000-3.000-1,0.000-2.000 0,-1.000 1.000-1,1.000-1.000 1,0.000 1.000-1,0.000-1.000 1,2.000 0.000-2,0.000 1.000 0,1.000-1.000-1,0.000 0.000 0,-1.000 1.000-3,0.000-1.000 0,-2.000 1.000-2,0.000 0.000 0,0.000 0.000 0,0.000 2.000 1,0.000 1.000 1</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0"/>
    </inkml:context>
    <inkml:brush xml:id="br0">
      <inkml:brushProperty name="width" value="0.03683" units="cm"/>
      <inkml:brushProperty name="height" value="0.03683" units="cm"/>
      <inkml:brushProperty name="color" value="#f2395b"/>
    </inkml:brush>
  </inkml:definitions>
  <inkml:trace contextRef="#ctx0" brushRef="#br0">68900.000 4750.000 597,'29.000'-27.000'2,"10.000"-3.000"7,10.000-3.000 5,9.000-2.000 7,6.000-5.000 1,3.000-2.000-3,3.000-3.000-3,4.000-3.000-3,4.000-7.000-2,6.000-9.000-1,7.000-10.000-2,6.000-8.000 0,1.000-6.000-2,-3.000 1.000-1,-3.000-1.000-2,-2.000 1.000-1,-9.000 4.000-1,-12.000 9.000 0,-13.000 10.000 0,-12.000 10.000 0,-10.000 13.000 0,-6.000 19.000 1,-6.000 19.000 1,-6.000 19.000 1,-7.000 12.000 1,-6.000 6.000 0,-6.000 7.000-1,-6.000 6.000 1,-9.000 9.000-1,-8.000 13.000 0,-10.000 12.000-2,-9.000 13.000 0,-5.000 2.000-1,0.000-5.000-2,0.000-7.000-1,0.000-5.000-2,-2.000-4.000-1,-3.000 0.000 1,-3.000 0.000-2,-2.000 0.000 1,0.000-4.000-3,7.000-5.000-3,6.000-7.000-5,7.000-5.000-4,2.000-9.000-3,1.000-9.000 0,-1.000-10.000 0,1.000-8.000-1,1.000-8.000-1,3.000-2.000 0,3.000-3.000-1,4.000-3.000-1,-1.000-9.000 2,-3.000-11.000 6,-3.000-14.000 6,-2.000-11.000 4,-1.000-7.000 5,3.000 0.000 0,3.000 0.000 1,4.000 0.000 1,2.000 1.000 3,4.000 4.000 2,3.000 3.000 3,3.000 3.000 4,6.000 4.000 8,9.000 7.000 16,10.000 6.000 16,10.000 7.000 15,7.000 4.000 3,6.000 3.000-10,7.000 3.000-11,6.000 4.000-10,6.000 4.000-6,6.000 6.000-4,7.000 7.000-3,6.000 6.000-3,3.000 4.000-3,0.000 4.000-5,0.000 3.000-4,0.000 3.000-4,1.000 1.000-6,4.000 1.000-5,3.000-1.000-6,3.000 1.000-6,1.000-3.000-6,1.000-2.000-4,-1.000-3.000-5,1.000-3.000-5,-3.000-2.000-3,-2.000 0.000-3,-3.000 0.000-3,-3.000 0.000-2,-9.000-4.000 2,-11.000-5.000 8,-14.000-7.000 7,-11.000-5.000 7</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0"/>
    </inkml:context>
    <inkml:brush xml:id="br0">
      <inkml:brushProperty name="width" value="0.02873" units="cm"/>
      <inkml:brushProperty name="height" value="0.02873" units="cm"/>
      <inkml:brushProperty name="color" value="#f2395b"/>
    </inkml:brush>
  </inkml:definitions>
  <inkml:trace contextRef="#ctx0" brushRef="#br0">69900.000 1600.000 765,'-43.000'-91.000'-4,"17.000"19.000"13,15.000 19.000 13,16.000 19.000 12,10.000 12.000 3,7.000 6.000-6,6.000 7.000-8,7.000 6.000-6,4.000 7.000-5,3.000 10.000-2,3.000 10.000-3,4.000 9.000-1,-3.000 9.000 0,-5.000 9.000 1,-7.000 10.000 1,-5.000 10.000 1,-4.000-3.000-10,0.000-11.000-26,0.000-14.000-24,0.000-11.000-25</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1"/>
    </inkml:context>
    <inkml:brush xml:id="br0">
      <inkml:brushProperty name="width" value="0.03369" units="cm"/>
      <inkml:brushProperty name="height" value="0.03369" units="cm"/>
      <inkml:brushProperty name="color" value="#f2395b"/>
    </inkml:brush>
  </inkml:definitions>
  <inkml:trace contextRef="#ctx0" brushRef="#br0">70900.000 2100.000 652,'54.000'-4.000'46,"10.000"-5.000"-3,10.000-7.000-3,9.000-5.000-3,10.000-6.000-4,14.000-3.000-7,11.000-3.000-6,14.000-2.000-7,0.000-3.000-4,-8.000 1.000-2,-10.000-1.000-2,-9.000 1.000-2,-12.000 1.000-1,-11.000 3.000 0,-14.000 3.000 0,-11.000 4.000-1,-11.000 2.000-5,-5.000 4.000-9,-7.000 3.000-10,-5.000 3.000-10,-14.000-2.000-8,-18.000-6.000-5,-19.000-6.000-5,-18.000-6.000-6,-10.000-6.000 3,0.000-2.000 13,0.000-3.000 11,0.000-3.000 12,1.000-1.000 8,4.000 4.000 5,3.000 3.000 3,3.000 3.000 6,3.000 3.000 3,3.000 3.000 6,3.000 3.000 6,4.000 4.000 4,2.000 2.000 2,4.000 4.000-2,3.000 3.000-1,3.000 3.000-2,3.000 7.000 2,3.000 14.000 6,3.000 11.000 6,4.000 14.000 6,1.000 7.000 0,0.000 3.000-6,0.000 3.000-6,0.000 4.000-7,0.000 8.000-3,0.000 17.000-1,0.000 15.000-3,0.000 16.000-1,-7.000 12.000-2,-11.000 9.000-4,-14.000 10.000-4,-11.000 10.000-3,-9.000 2.000-2,-3.000-3.000-1,-3.000-3.000 0,-2.000-2.000-2,-3.000-5.000-4,1.000-2.000-7,-1.000-3.000-7,1.000-3.000-7,2.000-9.000-4,7.000-11.000 0,6.000-14.000 0,7.000-11.000-1,4.000-12.000 1,3.000-9.000-1,3.000-10.000-1,4.000-8.000 1,2.000-9.000 1,4.000-6.000 7,3.000-6.000 6,3.000-6.000 5</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1"/>
    </inkml:context>
    <inkml:brush xml:id="br0">
      <inkml:brushProperty name="width" value="0.02863" units="cm"/>
      <inkml:brushProperty name="height" value="0.02863" units="cm"/>
      <inkml:brushProperty name="color" value="#f2395b"/>
    </inkml:brush>
  </inkml:definitions>
  <inkml:trace contextRef="#ctx0" brushRef="#br0">71850.000 2200.000 768,'53.000'-24.000'0,"6.000"4.000"0,7.000 3.000 0,6.000 3.000 0,-2.000 3.000 3,-9.000 3.000 7,-10.000 3.000 6,-8.000 4.000 7,-3.000 5.000 3,7.000 10.000 1,6.000 10.000 1,7.000 9.000 0,0.000 4.000-2,-2.000 1.000-6,-3.000-1.000-6,-3.000 1.000-6,-6.000-3.000-6,-5.000-2.000-4,-7.000-3.000-6,-5.000-3.000-4,-6.000-1.000-5,-3.000 4.000-1,-3.000 3.000-1,-2.000 3.000-3,-5.000-1.000-3,-2.000-2.000-4,-3.000-3.000-5,-3.000-3.000-5,-4.000-4.000 1,-3.000-3.000 4,-3.000-3.000 5,-2.000-2.000 4,-5.000-3.000 5,-2.000 1.000 5,-3.000-1.000 4,-3.000 1.000 4</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1"/>
    </inkml:context>
    <inkml:brush xml:id="br0">
      <inkml:brushProperty name="width" value="0.0257" units="cm"/>
      <inkml:brushProperty name="height" value="0.0257" units="cm"/>
      <inkml:brushProperty name="color" value="#f2395b"/>
    </inkml:brush>
  </inkml:definitions>
  <inkml:trace contextRef="#ctx0" brushRef="#br0">72100.000 2700.000 855,'51.000'-2.000'51,"4.000"-3.000"-12,3.000-3.000-12,3.000-2.000-10,-4.000-1.000-9,-8.000 3.000-6,-10.000 3.000-5,-9.000 4.000-7,-4.000 2.000-5,4.000 4.000-2,3.000 3.000-3,3.000 3.000-3,-4.000 6.000-2,-8.000 9.000-4,-10.000 10.000-3,-9.000 10.000-2,-7.000 0.000 1,-3.000-5.000 5,-3.000-7.000 6,-2.000-5.000 5</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2"/>
    </inkml:context>
    <inkml:brush xml:id="br0">
      <inkml:brushProperty name="width" value="0.02893" units="cm"/>
      <inkml:brushProperty name="height" value="0.02893" units="cm"/>
      <inkml:brushProperty name="color" value="#f2395b"/>
    </inkml:brush>
  </inkml:definitions>
  <inkml:trace contextRef="#ctx0" brushRef="#br0">70900.000 3850.000 760,'-65.000'1.000'-13,"23.000"4.000"19,22.000 3.000 18,22.000 3.000 19,12.000 6.000 4,3.000 9.000-11,3.000 10.000-9,4.000 10.000-11,-1.000 4.000-5,-3.000 0.000 1,-3.000 0.000 0,-2.000 0.000 1,-5.000 0.000-7,-2.000 0.000-16,-3.000 0.000-16,-3.000 0.000-15,-1.000-4.000-7,4.000-5.000 1,3.000-7.000 1,3.000-5.000 1</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2"/>
    </inkml:context>
    <inkml:brush xml:id="br0">
      <inkml:brushProperty name="width" value="0.03449" units="cm"/>
      <inkml:brushProperty name="height" value="0.03449" units="cm"/>
      <inkml:brushProperty name="color" value="#f2395b"/>
    </inkml:brush>
  </inkml:definitions>
  <inkml:trace contextRef="#ctx0" brushRef="#br0">71700.000 4200.000 637,'70.000'-22.000'53,"-9.000"6.000"-9,-10.000 7.000-11,-8.000 6.000-9,-6.000 4.000-6,1.000 4.000-2,-1.000 3.000-2,1.000 3.000-1,-1.000 3.000-1,1.000 3.000-3,-1.000 3.000-2,1.000 4.000-2,-1.000 4.000-1,1.000 6.000 2,-1.000 7.000 0,1.000 6.000 2,-3.000 1.000-1,-2.000-3.000-3,-3.000-3.000-3,-3.000-2.000-2,-2.000-6.000-1,0.000-6.000-1,0.000-6.000 0,0.000-6.000 1,0.000-7.000 2,0.000-6.000 6,0.000-6.000 6,0.000-6.000 6,-2.000-9.000 0,-3.000-8.000-3,-3.000-10.000-4,-2.000-9.000-4,-1.000-9.000-5,3.000-5.000-3,3.000-7.000-4,4.000-5.000-4,1.000-3.000-3,0.000 4.000 1,0.000 3.000-1,0.000 3.000 0,1.000-1.000 0,4.000-2.000-1,3.000-3.000 1,3.000-3.000-1,-2.000 4.000 1,-6.000 13.000 3,-6.000 12.000 3,-6.000 13.000 3,-2.000 9.000 2,3.000 6.000 0,3.000 7.000 2,4.000 6.000 0,1.000 6.000-4,0.000 6.000-9,0.000 7.000-10,0.000 6.000-8,-7.000 3.000-5,-11.000 0.000 1,-14.000 0.000 0,-11.000 0.000 1,-9.000-2.000 1,-3.000-3.000 4,-3.000-3.000 2,-2.000-2.000 4</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2"/>
    </inkml:context>
    <inkml:brush xml:id="br0">
      <inkml:brushProperty name="width" value="0.0325" units="cm"/>
      <inkml:brushProperty name="height" value="0.0325" units="cm"/>
      <inkml:brushProperty name="color" value="#f2395b"/>
    </inkml:brush>
  </inkml:definitions>
  <inkml:trace contextRef="#ctx0" brushRef="#br0">72200.000 3200.000 676,'-41.000'-2.000'8,"19.000"-3.000"17,19.000-3.000 15,19.000-2.000 16,12.000-1.000 3,6.000 3.000-11,7.000 3.000-11,6.000 4.000-10,4.000 4.000-11,4.000 6.000-8,3.000 7.000-10,3.000 6.000-10,-2.000 4.000-7,-6.000 4.000-7,-6.000 3.000-7,-6.000 3.000-6,-7.000-1.000-2,-6.000-2.000 6,-6.000-3.000 6,-6.000-3.000 4</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3"/>
    </inkml:context>
    <inkml:brush xml:id="br0">
      <inkml:brushProperty name="width" value="0.03252" units="cm"/>
      <inkml:brushProperty name="height" value="0.03252" units="cm"/>
      <inkml:brushProperty name="color" value="#f2395b"/>
    </inkml:brush>
  </inkml:definitions>
  <inkml:trace contextRef="#ctx0" brushRef="#br0">68850.000 5800.000 676,'0.000'100.000'41,"0.000"0.000"-4,0.000 0.000-7,0.000 0.000-4,0.000-2.000-4,0.000-3.000-1,0.000-3.000-1,0.000-2.000-1,0.000-1.000-2,0.000 3.000-2,0.000 3.000-1,0.000 4.000-1,0.000 1.000-2,0.000 0.000-3,0.000 0.000-1,0.000 0.000-3,0.000 7.000-1,0.000 17.000 0,0.000 15.000 1,0.000 16.000-1,0.000 9.000 0,0.000 3.000-1,0.000 3.000-2,0.000 4.000 0,-2.000-4.000-1,-3.000-9.000 1,-3.000-10.000 0,-2.000-8.000 2,-1.000-9.000-3,3.000-6.000-5,3.000-6.000-5,4.000-6.000-4,1.000-10.000-4,0.000-12.000-3,0.000-13.000-3,0.000-12.000-3,0.000-9.000 0,0.000-2.000 1,0.000-3.000 2,0.000-3.000 3,0.000-6.000-1,0.000-5.000-1,0.000-7.000-1,0.000-5.000-2,0.000-4.000 1,0.000 0.000 1,0.000 0.000 2,0.000 0.000 1,-2.000-2.000 3,-3.000-3.000 4,-3.000-3.000 4,-2.000-2.000 5</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3"/>
    </inkml:context>
    <inkml:brush xml:id="br0">
      <inkml:brushProperty name="width" value="0.03218" units="cm"/>
      <inkml:brushProperty name="height" value="0.03218" units="cm"/>
      <inkml:brushProperty name="color" value="#f2395b"/>
    </inkml:brush>
  </inkml:definitions>
  <inkml:trace contextRef="#ctx0" brushRef="#br0">67700.000 9500.000 683,'-21.000'48.000'42,"10.000"-3.000"-7,10.000-3.000-6,9.000-2.000-7,7.000-1.000-3,7.000 3.000-2,6.000 3.000-2,7.000 4.000 0,0.000 4.000-3,-2.000 6.000 0,-3.000 7.000-1,-3.000 6.000-1,-2.000 1.000-2,0.000-3.000 0,0.000-3.000-1,0.000-2.000-1,-2.000-3.000 0,-3.000 1.000 0,-3.000-1.000 2,-2.000 1.000 1,-1.000-4.000-1,3.000-6.000-4,3.000-6.000-3,4.000-6.000-2,2.000-7.000-3,4.000-6.000 2,3.000-6.000 0,3.000-6.000 1,3.000-10.000 1,3.000-12.000 1,3.000-13.000 1,4.000-12.000 1,2.000-12.000 1,4.000-8.000-1,3.000-10.000-1,3.000-9.000 0,-1.000-4.000-3,-2.000 4.000-2,-3.000 3.000-2,-3.000 3.000-3,2.000-4.000-5,10.000-8.000-6,10.000-10.000-6,9.000-9.000-6,-1.000 1.000-5,-8.000 13.000-3,-10.000 12.000-2,-9.000 13.000-4,-10.000 10.000 2,-9.000 10.000 5,-10.000 10.000 6,-8.000 9.000 4</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4"/>
    </inkml:context>
    <inkml:brush xml:id="br0">
      <inkml:brushProperty name="width" value="0.02851" units="cm"/>
      <inkml:brushProperty name="height" value="0.02851" units="cm"/>
      <inkml:brushProperty name="color" value="#fdd405"/>
    </inkml:brush>
  </inkml:definitions>
  <inkml:trace contextRef="#ctx0" brushRef="#br0">58863.000 6800.000 771,'-8.000'14.000'14,"0.000"-1.000"0,0.000-2.000 1,0.000-2.000 1,0.000 0.000 0,1.000 1.000-2,-1.000 3.000-1,0.000 2.000-2,0.000 1.000 0,0.000-1.000 1,0.000 1.000 0,0.000 0.000 0,-1.000-1.000 0,-3.000 1.000 0,-4.000 0.000-1,-2.000-1.000 1,-1.000 2.000-3,1.000 1.000-2,1.000 3.000-3,1.000 2.000-3,0.000 0.000-1,0.000-1.000-2,1.000-1.000 0,-1.000-1.000-2,1.000-2.000-1,2.000-1.000-2,3.000-2.000-2,1.000-2.000-2,3.000-3.000-8,4.000-1.000-15,4.000-2.000-14,4.000-2.000-15,2.000-2.000 0,0.000-2.000 13,-1.000-2.000 15,1.000-2.000 14</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4"/>
    </inkml:context>
    <inkml:brush xml:id="br0">
      <inkml:brushProperty name="width" value="0.03072" units="cm"/>
      <inkml:brushProperty name="height" value="0.03072" units="cm"/>
      <inkml:brushProperty name="color" value="#f2395b"/>
    </inkml:brush>
  </inkml:definitions>
  <inkml:trace contextRef="#ctx0" brushRef="#br0">67400.000 12300.000 716,'101.000'-24.000'80,"4.000"4.000"-16,3.000 3.000-18,3.000 3.000-16,4.000-2.000-11,7.000-6.000-3,6.000-6.000-4,7.000-6.000-3,4.000-4.000-4,3.000 1.000-2,3.000-1.000-4,4.000 1.000-3,-9.000 1.000-3,-18.000 3.000-5,-19.000 3.000-3,-18.000 4.000-5,-15.000 4.000-3,-9.000 6.000-4,-10.000 7.000-4,-8.000 6.000-4,-15.000 9.000-2,-19.000 13.000-1,-18.000 12.000-2,-19.000 13.000-2,-8.000 1.000 4,3.000-9.000 9,3.000-10.000 8,4.000-8.000 8</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5"/>
    </inkml:context>
    <inkml:brush xml:id="br0">
      <inkml:brushProperty name="width" value="0.03052" units="cm"/>
      <inkml:brushProperty name="height" value="0.03052" units="cm"/>
      <inkml:brushProperty name="color" value="#f2395b"/>
    </inkml:brush>
  </inkml:definitions>
  <inkml:trace contextRef="#ctx0" brushRef="#br0">68250.000 11750.000 720,'-69.000'-49.000'1,"13.000"4.000"2,12.000 3.000 1,13.000 3.000 2,7.000 3.000 3,4.000 3.000 3,3.000 3.000 4,3.000 4.000 3,4.000 8.000 3,7.000 17.000 1,6.000 15.000 0,7.000 16.000 1,0.000 13.000 0,-2.000 14.000-4,-3.000 11.000-2,-3.000 14.000-3,-1.000 11.000-4,4.000 14.000-4,3.000 11.000-4,3.000 14.000-5,-2.000-1.000-2,-6.000-12.000 0,-6.000-13.000-2,-6.000-12.000 1,-4.000-10.000-2,1.000-6.000 0,-1.000-6.000 0,1.000-6.000-1,4.000-12.000-5,9.000-15.000-8,10.000-15.000-9,10.000-16.000-9,7.000-19.000-2,6.000-22.000 4,7.000-22.000 3,6.000-21.000 3,3.000-17.000 4,0.000-8.000 3,0.000-10.000 3,0.000-9.000 4,-2.000-4.000 3,-3.000 4.000 5,-3.000 3.000 5,-2.000 3.000 6,-5.000 6.000 3,-2.000 9.000 6,-3.000 10.000 3,-3.000 10.000 4,-4.000 10.000 5,-3.000 13.000 5,-3.000 12.000 4,-2.000 13.000 4,-3.000 16.000 2,1.000 23.000-1,-1.000 22.000-2,1.000 22.000-1,-4.000 13.000-2,-6.000 7.000-5,-6.000 6.000-4,-6.000 7.000-4,-9.000 2.000-6,-8.000 1.000-8,-10.000-1.000-10,-9.000 1.000-8,-5.000-3.000-4,0.000-2.000 1,0.000-3.000 0,0.000-3.000 2,1.000-6.000 0,4.000-5.000 3,3.000-7.000 0,3.000-5.000 2,1.000-6.000 1,1.000-3.000-2,-1.000-3.000-1,1.000-2.000-1,1.000-6.000 0,3.000-6.000 2,3.000-6.000 1,4.000-6.000 1,11.000-13.000 3,23.000-19.000 2,22.000-18.000 2,22.000-19.000 2,13.000-12.000 1,7.000-2.000 0,6.000-3.000 0,7.000-3.000-1,-4.000 4.000 1,-12.000 13.000 1,-13.000 12.000 1,-12.000 13.000 1,-9.000 7.000 0,-2.000 4.000 1,-3.000 3.000 1,-3.000 3.000 1,-7.000 6.000 0,-9.000 9.000 2,-10.000 10.000 0,-8.000 10.000 3,-11.000 7.000 0,-8.000 6.000 1,-10.000 7.000 0,-9.000 6.000 1,-5.000 4.000-2,0.000 4.000-1,0.000 3.000-2,0.000 3.000-3,-4.000 1.000-1,-5.000 1.000-2,-7.000-1.000 0,-5.000 1.000-2,-6.000 4.000-1,-3.000 9.000 1,-3.000 10.000-1,-2.000 10.000 0,-3.000 5.000-1,1.000 4.000-2,-1.000 3.000-3,1.000 3.000-2,-1.000 3.000-2,1.000 3.000-1,-1.000 3.000-2,1.000 4.000-1,1.000-3.000-1,3.000-5.000-1,3.000-7.000 1,4.000-5.000-2,5.000-11.000 2,10.000-11.000-1,10.000-14.000 2,9.000-11.000 1,12.000-18.000-5,16.000-22.000-10,15.000-22.000-9,17.000-21.000-9</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5"/>
    </inkml:context>
    <inkml:brush xml:id="br0">
      <inkml:brushProperty name="width" value="0.02888" units="cm"/>
      <inkml:brushProperty name="height" value="0.02888" units="cm"/>
      <inkml:brushProperty name="color" value="#f2395b"/>
    </inkml:brush>
  </inkml:definitions>
  <inkml:trace contextRef="#ctx0" brushRef="#br0">68000.000 12850.000 761,'37.000'-27.000'0,"26.000"-3.000"0,24.000-3.000 0,26.000-2.000 0,10.000 2.000 5,-3.000 9.000 9,-3.000 10.000 8,-2.000 10.000 10,-6.000 7.000 3,-6.000 6.000-2,-6.000 7.000-3,-6.000 6.000-2,-7.000 4.000-6,-6.000 4.000-9,-6.000 3.000-9,-6.000 3.000-8,-6.000 1.000-4,-2.000 1.000-1,-3.000-1.000 1,-3.000 1.000 0,-6.000-3.000-2,-5.000-2.000-2,-7.000-3.000-4,-5.000-3.000-3,-6.000-1.000-2,-3.000 4.000-3,-3.000 3.000-2,-2.000 3.000-2,-6.000 1.000-3,-6.000 1.000 0,-6.000-1.000-1,-6.000 1.000-1,-4.000-4.000 2,1.000-6.000 7,-1.000-6.000 7,1.000-6.000 7</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6"/>
    </inkml:context>
    <inkml:brush xml:id="br0">
      <inkml:brushProperty name="width" value="0.03825" units="cm"/>
      <inkml:brushProperty name="height" value="0.03825" units="cm"/>
      <inkml:brushProperty name="color" value="#f2395b"/>
    </inkml:brush>
  </inkml:definitions>
  <inkml:trace contextRef="#ctx0" brushRef="#br0">68200.000 14050.000 575,'-129.000'62.000'21,"45.000"-24.000"2,43.000-26.000 2,45.000-24.000 3,28.000-17.000 0,17.000-5.000-2,15.000-7.000-2,16.000-5.000-1,10.000-6.000-3,7.000-3.000-1,6.000-3.000-2,7.000-2.000-1,-1.000-1.000-3,-6.000 3.000-3,-6.000 3.000-2,-6.000 4.000-3,-9.000 5.000-5,-8.000 10.000-6,-10.000 10.000-8,-9.000 9.000-7,-16.000 6.000-8,-22.000 3.000-12,-22.000 3.000-10,-21.000 4.000-11,-15.000-1.000 2,-6.000-3.000 13,-6.000-3.000 15,-6.000-2.000 14,-2.000-6.000 8,3.000-6.000 3,3.000-6.000 3,4.000-6.000 2,4.000-2.000 4,6.000 3.000 5,7.000 3.000 3,6.000 4.000 5,3.000 1.000 1,0.000 0.000 0,0.000 0.000 0,0.000 0.000-1,1.000 9.000 5,4.000 19.000 9,3.000 19.000 9,3.000 19.000 9,1.000 13.000 2,1.000 10.000-8,-1.000 10.000-8,1.000 9.000-6,-1.000 9.000-5,1.000 9.000-1,-1.000 10.000-2,1.000 10.000-2,1.000-1.000-1,3.000-9.000-3,3.000-10.000-1,4.000-8.000-1,1.000-4.000-4,0.000 3.000-3,0.000 3.000-5,0.000 4.000-4,4.000-9.000-4,10.000-18.000-4,10.000-19.000-5,9.000-18.000-4,7.000-23.000-2,7.000-24.000 3,6.000-26.000 2,7.000-24.000 3,4.000-20.000-1,3.000-11.000-3,3.000-14.000-4,4.000-11.000-4,-6.000 2.000-4,-11.000 19.000-7,-14.000 19.000-5,-11.000 19.000-7</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6"/>
    </inkml:context>
    <inkml:brush xml:id="br0">
      <inkml:brushProperty name="width" value="0.0393" units="cm"/>
      <inkml:brushProperty name="height" value="0.0393" units="cm"/>
      <inkml:brushProperty name="color" value="#f2395b"/>
    </inkml:brush>
  </inkml:definitions>
  <inkml:trace contextRef="#ctx0" brushRef="#br0">70150.000 12200.000 559,'-24.000'-25.000'2,"4.000"0.000"4,3.000 0.000 4,3.000 0.000 3,3.000-2.000 3,3.000-3.000 0,3.000-3.000 1,4.000-2.000 1,8.000-5.000 0,17.000-2.000 2,15.000-3.000 1,16.000-3.000 2,10.000-4.000-1,7.000-3.000-2,6.000-3.000-2,7.000-2.000-1,2.000-1.000-3,1.000 3.000-2,-1.000 3.000-2,1.000 4.000-2,-3.000 4.000-1,-2.000 6.000 2,-3.000 7.000 1,-3.000 6.000 2,-7.000 4.000 0,-9.000 4.000-1,-10.000 3.000-1,-8.000 3.000-1,-8.000-1.000-13,-2.000-2.000-27,-3.000-3.000-24,-3.000-3.000-27,-10.000-1.000-4,-16.000 4.000 16,-15.000 3.000 16,-15.000 3.000 16,-12.000-1.000 11,-6.000-2.000 6,-6.000-3.000 5,-6.000-3.000 6,-4.000-6.000 4,1.000-5.000 4,-1.000-7.000 4,1.000-5.000 4,1.000-3.000 2,3.000 4.000 3,3.000 3.000 2,4.000 3.000 2,2.000 4.000 2,4.000 7.000 2,3.000 6.000 2,3.000 7.000 3,7.000 11.000 4,14.000 20.000 9,11.000 18.000 8,14.000 20.000 7,3.000 13.000 1,-2.000 9.000-10,-3.000 10.000-7,-3.000 10.000-10,-4.000 8.000-5,-3.000 10.000-4,-3.000 10.000-3,-2.000 9.000-4,-8.000 6.000-1,-8.000 3.000 1,-10.000 3.000-1,-9.000 4.000 1,-7.000-3.000-4,-3.000-5.000-11,-3.000-7.000-9,-2.000-5.000-10,-3.000-9.000-5,1.000-9.000-4,-1.000-10.000-3,1.000-8.000-2,2.000-9.000 0,7.000-6.000 1,6.000-6.000 3,7.000-6.000 2,2.000-9.000 1,1.000-8.000 3,-1.000-10.000 1,1.000-9.000 1</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6"/>
    </inkml:context>
    <inkml:brush xml:id="br0">
      <inkml:brushProperty name="width" value="0.03112" units="cm"/>
      <inkml:brushProperty name="height" value="0.03112" units="cm"/>
      <inkml:brushProperty name="color" value="#f2395b"/>
    </inkml:brush>
  </inkml:definitions>
  <inkml:trace contextRef="#ctx0" brushRef="#br0">70550.000 12050.000 707,'31.000'-24.000'2,"13.000"4.000"4,12.000 3.000 5,13.000 3.000 4,6.000 3.000 4,0.000 3.000 5,0.000 3.000 4,0.000 4.000 4,-2.000 4.000-1,-3.000 6.000-5,-3.000 7.000-4,-2.000 6.000-6,-3.000 3.000-3,1.000 0.000-3,-1.000 0.000-3,1.000 0.000-2,-4.000 1.000 0,-6.000 4.000 0,-6.000 3.000 2,-6.000 3.000 2,-7.000 1.000-12,-6.000 1.000-21,-6.000-1.000-21,-6.000 1.000-23,-10.000-3.000-5,-12.000-2.000 11,-13.000-3.000 12,-12.000-3.000 10,-7.000-6.000 10,1.000-5.000 7,-1.000-7.000 6,1.000-5.000 7,1.000-3.000 4,3.000 4.000 2,3.000 3.000 0,4.000 3.000 2</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7"/>
    </inkml:context>
    <inkml:brush xml:id="br0">
      <inkml:brushProperty name="width" value="0.02933" units="cm"/>
      <inkml:brushProperty name="height" value="0.02933" units="cm"/>
      <inkml:brushProperty name="color" value="#f2395b"/>
    </inkml:brush>
  </inkml:definitions>
  <inkml:trace contextRef="#ctx0" brushRef="#br0">71350.000 12600.000 749,'-52.000'-2.000'0,"-3.000"-3.000"-1,-3.000-3.000-1,-2.000-2.000-1,2.000-3.000 3,9.000 1.000 4,10.000-1.000 6,10.000 1.000 5,14.000-3.000 3,23.000-2.000 4,22.000-3.000 3,22.000-3.000 4,10.000 1.000-1,1.000 6.000-4,-1.000 7.000-3,1.000 6.000-3,-4.000 1.000-5,-6.000-3.000-3,-6.000-3.000-3,-6.000-2.000-5,-6.000 2.000-1,-2.000 9.000 1,-3.000 10.000 1,-3.000 10.000 2,-7.000 7.000-10,-9.000 6.000-17,-10.000 7.000-18,-8.000 6.000-18,-6.000-1.000-4,1.000-5.000 7,-1.000-7.000 8,1.000-5.000 8</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7"/>
    </inkml:context>
    <inkml:brush xml:id="br0">
      <inkml:brushProperty name="width" value="0.03287" units="cm"/>
      <inkml:brushProperty name="height" value="0.03287" units="cm"/>
      <inkml:brushProperty name="color" value="#f2395b"/>
    </inkml:brush>
  </inkml:definitions>
  <inkml:trace contextRef="#ctx0" brushRef="#br0">69900.000 13550.000 669,'-54.000'23.000'3,"-5.000"-3.000"7,-7.000-3.000 6,-5.000-2.000 7,11.000-1.000 5,32.000 3.000 7,31.000 3.000 5,32.000 4.000 6,10.000 7.000-2,-9.000 13.000-9,-10.000 12.000-9,-8.000 13.000-9,-8.000 9.000-9,-2.000 6.000-11,-3.000 7.000-10,-3.000 6.000-9,-2.000 1.000-7,0.000-3.000-1,0.000-3.000-2,0.000-2.000-2,0.000-9.000-1,0.000-12.000-1,0.000-13.000 0,0.000-12.000 0</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7"/>
    </inkml:context>
    <inkml:brush xml:id="br0">
      <inkml:brushProperty name="width" value="0.04117" units="cm"/>
      <inkml:brushProperty name="height" value="0.04117" units="cm"/>
      <inkml:brushProperty name="color" value="#f2395b"/>
    </inkml:brush>
  </inkml:definitions>
  <inkml:trace contextRef="#ctx0" brushRef="#br0">70650.000 13450.000 534,'23.000'68.000'35,"-3.000"-11.000"-5,-3.000-14.000-5,-2.000-11.000-4,-1.000-7.000-3,3.000 0.000 1,3.000 0.000 0,4.000 0.000 2,1.000 1.000-2,0.000 4.000-1,0.000 3.000-2,0.000 3.000-2,1.000 3.000-1,4.000 3.000-1,3.000 3.000-1,3.000 4.000 0,3.000 1.000-1,3.000 0.000-1,3.000 0.000-1,4.000 0.000 0,-3.000-2.000-2,-5.000-3.000-1,-7.000-3.000-1,-5.000-2.000 0,-3.000-6.000-2,4.000-6.000 0,3.000-6.000-1,3.000-6.000-1,-4.000-12.000 3,-8.000-15.000 5,-10.000-15.000 7,-9.000-16.000 5,-4.000-12.000 1,4.000-5.000-5,3.000-7.000-4,3.000-5.000-5,3.000-8.000-4,3.000-5.000-4,3.000-7.000-2,4.000-5.000-4,1.000-1.000-2,0.000 6.000-1,0.000 7.000-1,0.000 6.000-1,0.000 6.000-1,0.000 6.000 0,0.000 7.000-1,0.000 6.000 1</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37"/>
    </inkml:context>
    <inkml:brush xml:id="br0">
      <inkml:brushProperty name="width" value="0.03658" units="cm"/>
      <inkml:brushProperty name="height" value="0.03658" units="cm"/>
      <inkml:brushProperty name="color" value="#f2395b"/>
    </inkml:brush>
  </inkml:definitions>
  <inkml:trace contextRef="#ctx0" brushRef="#br0">70800.000 13200.000 601,'-47.000'-4.000'1,"6.000"-5.000"3,7.000-7.000 2,6.000-5.000 2,9.000-4.000 8,13.000 0.000 14,12.000 0.000 13,13.000 0.000 13,10.000 3.000 2,10.000 6.000-10,10.000 7.000-8,9.000 6.000-10,7.000 3.000-8,7.000 0.000-4,6.000 0.000-6,7.000 0.000-5,0.000 4.000-12,-2.000 10.000-17,-3.000 10.000-17,-3.000 9.000-17,-9.000 1.000-9,-11.000-6.000 3,-14.000-6.000 1,-11.000-6.000 1</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3"/>
    </inkml:context>
    <inkml:brush xml:id="br0">
      <inkml:brushProperty name="width" value="0.07302" units="cm"/>
      <inkml:brushProperty name="height" value="0.07302" units="cm"/>
      <inkml:brushProperty name="color" value="#00bff3"/>
    </inkml:brush>
  </inkml:definitions>
  <inkml:trace contextRef="#ctx0" brushRef="#br0">99600.000 7600.000,'63.000'0.000,"-24.000"24.000,0.000-1.000,16.000 32.000,0.000 0.000,31.000 7.000,0.000 1.000,40.000 0.000,-1.000 0.000,-46.000-32.000,-1.000 0.000,-39.000-15.000,1.000 0.000,-48.000-16.000,0.000 0.000,0.000 0.000,0.000 0.000,-7.000-8.000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6"/>
    </inkml:context>
    <inkml:brush xml:id="br0">
      <inkml:brushProperty name="width" value="0.04347" units="cm"/>
      <inkml:brushProperty name="height" value="0.04347" units="cm"/>
      <inkml:brushProperty name="color" value="#fdd405"/>
    </inkml:brush>
  </inkml:definitions>
  <inkml:trace contextRef="#ctx0" brushRef="#br0">59508.000 6599.000 506,'5.000'-8.000'60,"-3.000"2.000"-14,-4.000 1.000-15,-3.000 0.000-15,-4.000 2.000-8,-2.000 0.000-2,-2.000 2.000-1,-1.000 0.000-2,-2.000 1.000-1,2.000 0.000-2,1.000 0.000 0,1.000 0.000-1,-1.000 1.000 0,0.000 0.000 0,-1.000 2.000 2,-1.000 0.000 0,-1.000 2.000 1,-2.000 2.000 1,0.000 2.000 0,-1.000 2.000 1,0.000 1.000 1,3.000 3.000-1,1.000 1.000 0,3.000 3.000 0,-1.000 1.000 0,0.000 1.000 0,-1.000 1.000-1,-1.000 2.000 0,0.000-2.000 1,2.000 0.000-1,2.000-1.000-1,3.000 0.000 1,1.000-2.000-1,2.000-1.000 0,2.000-1.000-1,2.000-1.000 0,2.000-1.000-3,2.000-2.000-2,2.000-3.000-3,2.000-1.000-2,1.000-3.000-2,3.000-4.000 1,2.000-4.000 1,2.000-4.000 0,2.000-4.000 1,3.000-5.000-2,3.000-5.000-1,3.000-5.000-1,0.000-2.000 1,-3.000 1.000 0,-3.000 1.000 0,-3.000 1.000 2,-2.000 1.000 0,-1.000 3.000 3,-1.000 1.000 1,0.000 2.000 2,-2.000 3.000 1,-3.000 1.000 0,-1.000 2.000 1,-2.000 2.000 1,-1.000 4.000 4,0.000 6.000 7,0.000 6.000 9,0.000 6.000 8,-1.000 3.000 1,0.000-1.000-4,-2.000 1.000-6,0.000 0.000-4,-1.000-1.000-5,0.000-1.000-2,0.000-1.000-3,0.000 0.000-2,0.000-2.000-2,2.000-1.000 0,0.000-1.000 0,2.000 0.000 0,0.000-2.000-2,3.000-1.000-3,2.000 0.000-3,2.000-2.000-4,2.000 0.000-4,1.000-2.000-1,3.000 0.000-4,2.000-2.000-2,0.000-3.000-2,1.000-6.000-1,-1.000-5.000-1,1.000-7.000-1,0.000-2.000 0,-1.000-1.000 3,1.000 1.000 3,0.000-1.000 2,-2.000 1.000 3,-1.000 1.000 2,-3.000 1.000 2,-1.000 1.000 1,-2.000 2.000 4,0.000 2.000 1,-2.000 4.000 4,-1.000 3.000 2,-1.000 3.000 10,-4.000 4.000 17,-2.000 4.000 17,-4.000 4.000 17,-1.000 3.000 2,-2.000 3.000-12,0.000 4.000-12,-1.000 2.000-14,-1.000 1.000-7,0.000 1.000-3,0.000 0.000-4,0.000-1.000-4,1.000 1.000-1,-1.000 1.000 0,0.000 1.000-1,0.000 2.000 1,1.000-1.000-1,2.000 1.000-1,2.000-1.000-1,2.000 1.000-1,1.000-2.000-2,0.000-3.000 0,0.000-3.000 0,0.000-3.000-2,3.000-4.000-2,4.000-4.000-2,5.000-6.000-4,6.000-4.000-3,0.000-4.000-1,1.000-4.000-1,-2.000-2.000 0,-1.000-3.000 0,1.000-4.000-1,1.000-7.000 0,3.000-5.000-2,2.000-6.000-1,-1.000-3.000 1,-1.000 3.000 3,-3.000 2.000 2,-1.000 2.000 2,-2.000 1.000 2,-1.000-1.000-1,-1.000 1.000-1,0.000 0.000 1,-2.000-1.000 0,-1.000 1.000 4,0.000 0.000 4,-2.000 0.000 2,-1.000 1.000 4,-1.000 5.000 3,0.000 3.000 3,-1.000 5.000 3,-2.000 3.000 2,1.000 2.000 2,0.000 4.000 1,0.000 3.000 3,-1.000 5.000 2,-2.000 8.000 4,-2.000 8.000 5,-2.000 7.000 4,-2.000 7.000-1,0.000 3.000-6,-1.000 5.000-6,-1.000 3.000-6,-1.000 1.000-3,2.000-2.000-3,1.000-2.000-1,0.000-1.000-2,2.000-2.000-2,0.000-1.000-1,2.000-2.000-3,0.000 1.000-1,1.000-3.000-1,0.000-2.000-1,0.000-1.000 1,0.000-2.000-1,0.000-3.000 0,0.000 1.000 1,0.000-2.000 1,0.000-1.000 0,2.000-1.000-3,2.000-3.000-7,4.000-1.000-6,2.000-2.000-7,1.000-3.000-3,1.000-4.000 0,0.000-4.000 1,0.000-4.000 0,0.000-4.000 0,3.000-3.000 0,2.000-5.000 0,2.000-3.000 1,-1.000-4.000 1,1.000 0.000 2,-2.000-1.000 2,-1.000 0.000 2,-1.000-1.000 1,-1.000 3.000 1,-1.000 1.000 0,0.000 3.000 0,-2.000 0.000 3,-3.000 2.000 4,-1.000 1.000 4,-2.000 1.000 4,-1.000 5.000 10,-2.000 8.000 16,0.000 9.000 17,-2.000 10.000 16,0.000 3.000 3,-2.000 1.000-12,0.000-1.000-11,-2.000 1.000-11,1.000 0.000-7,0.000-1.000-3,2.000 1.000-2,1.000 0.000-4,0.000-1.000-1,0.000 1.000-1,0.000-1.000-1,0.000 1.000-1,0.000-1.000 0,0.000-1.000 1,0.000-1.000 1,0.000 0.000 0,1.000-3.000-5,5.000-1.000-10,4.000-2.000-10,4.000-2.000-11,1.000-4.000-4,-1.000-3.000 5,-1.000-4.000 2,0.000-3.000 5,-2.000-5.000 2,1.000-4.000 1,0.000-4.000 1,0.000-3.000 2,0.000-4.000 1,1.000-1.000 1,1.000-3.000 0,2.000-1.000 0,-2.000 0.000 3,-3.000 1.000 2,-3.000 3.000 3,-2.000 1.000 3,-3.000 3.000 2,-1.000 1.000 0,0.000 3.000 1,-1.000 1.000 0,-2.000 2.000 0,-1.000 1.000 1,0.000 0.000 1,-1.000 2.000 0,-2.000 2.000 0,-2.000 2.000-1,-2.000 4.000-2,-2.000 3.000 0,-2.000 1.000-3,-3.000 1.000-3,-3.000 2.000-5,-3.000 0.000-5,-2.000 4.000-3,1.000 6.000-7,-1.000 5.000-5,1.000 7.000-6,1.000 1.000-2,5.000-3.000 3,3.000-3.000 2,4.000-3.000 2,3.000-2.000 1,0.000-2.000 0,2.000-3.000-2,1.000-1.000-1</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2"/>
    </inkml:context>
    <inkml:brush xml:id="br0">
      <inkml:brushProperty name="width" value="0.03813" units="cm"/>
      <inkml:brushProperty name="height" value="0.03813" units="cm"/>
      <inkml:brushProperty name="color" value="#f2395b"/>
    </inkml:brush>
  </inkml:definitions>
  <inkml:trace contextRef="#ctx0" brushRef="#br0">51950.000 23900.000 577,'-69.000'-94.000'-8,"13.000"13.000"5,12.000 12.000 3,13.000 13.000 5,6.000 7.000 3,0.000 4.000 5,0.000 3.000 4,0.000 3.000 5,7.000 17.000 3,17.000 31.000 2,15.000 32.000 2,16.000 31.000 2,7.000 18.000-1,1.000 7.000-6,-1.000 6.000-4,1.000 7.000-6,1.000 5.000-3,3.000 7.000-2,3.000 6.000-1,4.000 7.000-1,1.000-1.000-2,0.000-6.000 1,0.000-6.000-2,0.000-6.000 1,3.000-4.000-1,6.000 1.000-1,7.000-1.000 0,6.000 1.000 0,1.000-4.000 0,-3.000-6.000 0,-3.000-6.000 1,-2.000-6.000 0,0.000-13.000 1,7.000-19.000 1,6.000-18.000 0,7.000-19.000 1,8.000-22.000 0,14.000-25.000 1,11.000-25.000 1,14.000-25.000 0,16.000-36.000 0,22.000-47.000-1,22.000-47.000-2,23.000-46.000-2,14.000-26.000-2,10.000-3.000-2,10.000-3.000-1,9.000-2.000-3,4.000-8.000-4,1.000-8.000-9,-1.000-10.000-7,1.000-9.000-9,-23.000 23.000-3,-43.000 56.000-1,-44.000 57.000 0,-43.000 56.000-1,-28.000 31.000-1,-8.000 6.000-3,-10.000 7.000-4,-9.000 6.000-3</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3"/>
    </inkml:context>
    <inkml:brush xml:id="br0">
      <inkml:brushProperty name="width" value="0.04241" units="cm"/>
      <inkml:brushProperty name="height" value="0.04241" units="cm"/>
      <inkml:brushProperty name="color" value="#f2395b"/>
    </inkml:brush>
  </inkml:definitions>
  <inkml:trace contextRef="#ctx0" brushRef="#br0">78700.000 23950.000 518,'-41.000'-15.000'21,"19.000"23.000"9,19.000 22.000 11,19.000 22.000 11,13.000 13.000-1,10.000 7.000-8,10.000 6.000-10,9.000 7.000-9,4.000 5.000-6,1.000 7.000-4,-1.000 6.000-4,1.000 7.000-3,-1.000 2.000-3,1.000 1.000-1,-1.000-1.000-2,1.000 1.000 0,-3.000-3.000-2,-2.000-2.000-1,-3.000-3.000-1,-3.000-3.000-2,-4.000-7.000 1,-3.000-9.000 1,-3.000-10.000 2,-2.000-8.000 2,-3.000-9.000 1,1.000-6.000 0,-1.000-6.000 1,1.000-6.000 1,1.000-9.000 1,3.000-8.000 1,3.000-10.000 1,4.000-9.000 2,7.000-13.000 2,13.000-16.000 1,12.000-15.000 1,13.000-15.000 2,15.000-25.000 0,19.000-30.000-2,19.000-32.000-2,19.000-30.000-2,12.000-25.000-3,6.000-15.000-3,7.000-15.000-3,6.000-16.000-4,4.000-5.000-3,4.000 6.000-4,3.000 7.000-4,3.000 6.000-4,-2.000 4.000-3,-6.000 4.000-4,-6.000 3.000-4,-6.000 3.000-3,-10.000 9.000-2,-12.000 16.000-2,-13.000 15.000 0,-12.000 17.000-2,-23.000 22.000 3,-30.000 32.000 7,-32.000 31.000 6,-30.000 32.000 7,-15.000 15.000 1,3.000 0.000-5,3.000 0.000-5,4.000 0.000-5</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7"/>
    </inkml:context>
    <inkml:brush xml:id="br0">
      <inkml:brushProperty name="width" value="0.03023" units="cm"/>
      <inkml:brushProperty name="height" value="0.03023" units="cm"/>
      <inkml:brushProperty name="color" value="#f2395b"/>
    </inkml:brush>
  </inkml:definitions>
  <inkml:trace contextRef="#ctx0" brushRef="#br0">61500.000 29400.000 727,'-49.000'31.000'82,"4.000"13.000"-20,3.000 12.000-21,3.000 13.000-21,4.000 1.000-10,7.000-9.000-4,6.000-10.000-2,7.000-8.000-2,4.000-8.000-2,3.000-2.000 1,3.000-3.000-1,4.000-3.000 1,-1.000-2.000-1,-3.000 0.000 1,-3.000 0.000 0,-2.000 0.000 0,-3.000 0.000 1,1.000 0.000-1,-1.000 0.000 0,1.000 0.000 0,-1.000 1.000 0,1.000 4.000 0,-1.000 3.000 0,1.000 3.000 0,-1.000-1.000 1,1.000-2.000-1,-1.000-3.000 0,1.000-3.000 0,-1.000-2.000 0,1.000 0.000 0,-1.000 0.000 0,1.000 0.000 0,-1.000 1.000 0,1.000 4.000 1,-1.000 3.000-1,1.000 3.000 0,-1.000-1.000 0,1.000-2.000 0,-1.000-3.000 0,1.000-3.000 0,-1.000-2.000 0,1.000 0.000 1,-1.000 0.000-1,1.000 0.000 1,-1.000 1.000 0,1.000 4.000-1,-1.000 3.000 1,1.000 3.000 0,-3.000-1.000-1,-2.000-2.000-2,-3.000-3.000 0,-3.000-3.000-2,-1.000-1.000 0,4.000 4.000 0,3.000 3.000 0,3.000 3.000-1,1.000-1.000 1,1.000-2.000 0,-1.000-3.000 2,1.000-3.000 0,-1.000-2.000 0,1.000 0.000 0,-1.000 0.000 0,1.000 0.000-1,-1.000 1.000 0,1.000 4.000 0,-1.000 3.000-1,1.000 3.000 1,-1.000-1.000 0,1.000-2.000-1,-1.000-3.000 0,1.000-3.000 0,1.000-9.000-4,3.000-11.000-7,3.000-14.000-7,4.000-11.000-6,7.000-12.000-7,13.000-9.000-2,12.000-10.000-3,13.000-8.000-4,1.000-3.000 2,-9.000 7.000 7,-10.000 6.000 6,-8.000 7.000 7</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7"/>
    </inkml:context>
    <inkml:brush xml:id="br0">
      <inkml:brushProperty name="width" value="0.03461" units="cm"/>
      <inkml:brushProperty name="height" value="0.03461" units="cm"/>
      <inkml:brushProperty name="color" value="#f2395b"/>
    </inkml:brush>
  </inkml:definitions>
  <inkml:trace contextRef="#ctx0" brushRef="#br0">61400.000 29600.000 635,'0.000'-41.000'60,"0.000"19.000"-7,0.000 19.000-4,0.000 19.000-6,0.000 15.000-5,0.000 13.000-7,0.000 12.000-5,0.000 13.000-6,1.000 2.000-5,4.000-5.000-4,3.000-7.000-3,3.000-5.000-3,1.000-3.000-3,1.000 4.000 0,-1.000 3.000-1,1.000 3.000 0,-1.000 7.000-2,1.000 14.000 0,-1.000 11.000 0,1.000 14.000-1,-3.000 5.000-1,-2.000 1.000-2,-3.000-1.000-2,-3.000 1.000-1,-2.000-4.000-2,0.000-6.000 1,0.000-6.000 1,0.000-6.000-1,0.000-10.000 1,0.000-12.000 1,0.000-13.000-1,0.000-12.000 2,-5.000-12.000-6,-9.000-8.000-9,-10.000-10.000-10,-8.000-9.000-10,-6.000-13.000-3,1.000-16.000 4,-1.000-15.000 5,1.000-15.000 4,-4.000-9.000 4,-6.000 1.000 3,-6.000-1.000 4,-6.000 1.000 4,-2.000 1.000 4,3.000 3.000 5,3.000 3.000 5,4.000 4.000 4,2.000 5.000 4,4.000 10.000 2,3.000 10.000 1,3.000 9.000 1,4.000 4.000 3,7.000 1.000 2,6.000-1.000 3,7.000 1.000 2,11.000 1.000 6,20.000 3.000 9,18.000 3.000 8,20.000 4.000 9,10.000-1.000-1,3.000-3.000-10,3.000-3.000-9,4.000-2.000-11,-1.000-5.000-7,-3.000-2.000-8,-3.000-3.000-5,-2.000-3.000-8,-3.000-2.000-3,1.000 0.000 1,-1.000 0.000-1,1.000 0.000 0,-4.000 1.000-2,-6.000 4.000-6,-6.000 3.000-6,-6.000 3.000-6,-6.000 3.000-2,-2.000 3.000-2,-3.000 3.000 0,-3.000 4.000-1,-4.000-1.000 2,-3.000-3.000 6,-3.000-3.000 5,-2.000-2.000 6</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8"/>
    </inkml:context>
    <inkml:brush xml:id="br0">
      <inkml:brushProperty name="width" value="0.03312" units="cm"/>
      <inkml:brushProperty name="height" value="0.03312" units="cm"/>
      <inkml:brushProperty name="color" value="#f2395b"/>
    </inkml:brush>
  </inkml:definitions>
  <inkml:trace contextRef="#ctx0" brushRef="#br0">62200.000 29400.000 664,'-24.000'-16.000'19,"4.000"19.000"10,3.000 19.000 8,3.000 19.000 10,3.000 19.000 0,3.000 23.000-8,3.000 22.000-9,4.000 22.000-7,-1.000 12.000-8,-3.000 3.000-3,-3.000 3.000-5,-2.000 4.000-5,-3.000-3.000-2,1.000-5.000 1,-1.000-7.000 0,1.000-5.000 0,1.000-12.000 0,3.000-16.000 2,3.000-15.000-1,4.000-15.000 2,2.000-14.000-1,4.000-8.000 1,3.000-10.000-1,3.000-9.000 1,6.000-13.000-2,9.000-16.000-6,10.000-15.000-3,10.000-15.000-5,5.000-12.000-5,4.000-6.000-7,3.000-6.000-6,3.000-6.000-6,-4.000 1.000-4,-8.000 9.000-1,-10.000 10.000 0,-9.000 10.000-1,-5.000 2.000 3,0.000-3.000 4,0.000-3.000 4,0.000-2.000 5</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8"/>
    </inkml:context>
    <inkml:brush xml:id="br0">
      <inkml:brushProperty name="width" value="0.03046" units="cm"/>
      <inkml:brushProperty name="height" value="0.03046" units="cm"/>
      <inkml:brushProperty name="color" value="#f2395b"/>
    </inkml:brush>
  </inkml:definitions>
  <inkml:trace contextRef="#ctx0" brushRef="#br0">62700.000 29150.000 722,'95.000'0.000'88,"-9.000"0.000"-18,-10.000 0.000-18,-8.000 0.000-18,-6.000-2.000-14,1.000-3.000-9,-1.000-3.000-9,1.000-2.000-8,-3.000-1.000-8,-2.000 3.000-6,-3.000 3.000-6,-3.000 4.000-7,-9.000 4.000-5,-11.000 6.000-5,-14.000 7.000-6,-11.000 6.000-5,-9.000 1.000 3,-3.000-3.000 12,-3.000-3.000 11,-2.000-2.000 11</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8"/>
    </inkml:context>
    <inkml:brush xml:id="br0">
      <inkml:brushProperty name="width" value="0.03392" units="cm"/>
      <inkml:brushProperty name="height" value="0.03392" units="cm"/>
      <inkml:brushProperty name="color" value="#f2395b"/>
    </inkml:brush>
  </inkml:definitions>
  <inkml:trace contextRef="#ctx0" brushRef="#br0">62900.000 29550.000 648,'-91.000'21.000'-10,"19.000"-5.000"4,19.000-7.000 5,19.000-5.000 5,12.000-1.000 9,6.000 6.000 12,7.000 7.000 11,6.000 6.000 13,3.000 3.000 0,0.000 0.000-10,0.000 0.000-10,0.000 0.000-10,0.000 23.000-4,0.000 47.000 0,0.000 47.000 2,0.000 48.000 1,0.000 19.000-2,0.000-6.000-4,0.000-6.000-6,0.000-6.000-4,0.000-6.000-2,0.000-2.000 0,0.000-3.000 2,0.000-3.000 0,0.000-4.000-1,0.000-3.000-7,0.000-3.000-4,0.000-2.000-5,1.000-8.000-4,4.000-8.000-1,3.000-10.000-3,3.000-9.000 0,3.000-12.000-3,3.000-11.000 0,3.000-14.000-1,4.000-11.000 0,-1.000-12.000-2,-3.000-9.000-2,-3.000-10.000-1,-2.000-8.000-1,-1.000-11.000 1,3.000-8.000 3,3.000-10.000 5,4.000-9.000 3</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9"/>
    </inkml:context>
    <inkml:brush xml:id="br0">
      <inkml:brushProperty name="width" value="0.03287" units="cm"/>
      <inkml:brushProperty name="height" value="0.03287" units="cm"/>
      <inkml:brushProperty name="color" value="#f2395b"/>
    </inkml:brush>
  </inkml:definitions>
  <inkml:trace contextRef="#ctx0" brushRef="#br0">62400.000 30400.000 669,'0.000'-47.000'0,"0.000"6.000"0,0.000 7.000 0,0.000 6.000 0,3.000 3.000 5,6.000 0.000 10,7.000 0.000 11,6.000 0.000 9,3.000 0.000 4,0.000 0.000-5,0.000 0.000-5,0.000 0.000-4,3.000 1.000-3,6.000 4.000-3,7.000 3.000-1,6.000 3.000-2,3.000 3.000-2,0.000 3.000-2,0.000 3.000-3,0.000 4.000-2,1.000-1.000-3,4.000-3.000-2,3.000-3.000-4,3.000-2.000-2,1.000-1.000-5,1.000 3.000-8,-1.000 3.000-9,1.000 4.000-7,-6.000 1.000-2,-8.000 0.000 6,-10.000 0.000 4,-9.000 0.000 6,-4.000 1.000 2,4.000 4.000 0,3.000 3.000 1,3.000 3.000 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49"/>
    </inkml:context>
    <inkml:brush xml:id="br0">
      <inkml:brushProperty name="width" value="0.03357" units="cm"/>
      <inkml:brushProperty name="height" value="0.03357" units="cm"/>
      <inkml:brushProperty name="color" value="#f2395b"/>
    </inkml:brush>
  </inkml:definitions>
  <inkml:trace contextRef="#ctx0" brushRef="#br0">63500.000 30400.000 655,'25.000'21.000'59,"0.000"-5.000"-12,0.000-7.000-10,0.000-5.000-11,1.000-6.000-7,4.000-3.000-3,3.000-3.000-3,3.000-2.000-4,-2.000 2.000-1,-6.000 9.000-2,-6.000 10.000 0,-6.000 10.000-2,-6.000 5.000-1,-2.000 4.000-4,-3.000 3.000-2,-3.000 3.000-3,-6.000 3.000-4,-5.000 3.000-5,-7.000 3.000-3,-5.000 4.000-6,-4.000-3.000 3,0.000-5.000 6,0.000-7.000 8,0.000-5.000 7,1.000-4.000 5,4.000 0.000 2,3.000 0.000 1,3.000 0.000 2,6.000 0.000 2,9.000 0.000 4,10.000 0.000 2,10.000 0.000 4,7.000-2.000 0,6.000-3.000-4,7.000-3.000-4,6.000-2.000-3,-1.000-3.000-2,-5.000 1.000-2,-7.000-1.000-1,-5.000 1.000-1,-4.000-1.000-1,0.000 1.000-2,0.000-1.000-1,0.000 1.000-2,-5.000 2.000 1,-9.000 7.000 0,-10.000 6.000 2,-8.000 7.000 1,-8.000 2.000 0,-2.000 1.000-1,-3.000-1.000 1,-3.000 1.000-1,-2.000-3.000-1,0.000-2.000-3,0.000-3.000-2,0.000-3.000-3,-5.000 1.000-2,-9.000 6.000-2,-10.000 7.000-2,-8.000 6.000-1,-3.000-2.000-4,7.000-9.000-4,6.000-10.000-4,7.000-8.000-4,4.000-8.000-6,3.000-2.000-5,3.000-3.000-7,4.000-3.000-5</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1"/>
    </inkml:context>
    <inkml:brush xml:id="br0">
      <inkml:brushProperty name="width" value="0.0333" units="cm"/>
      <inkml:brushProperty name="height" value="0.0333" units="cm"/>
      <inkml:brushProperty name="color" value="#f2395b"/>
    </inkml:brush>
  </inkml:definitions>
  <inkml:trace contextRef="#ctx0" brushRef="#br0">66000.000 29600.000 660,'54.000'25.000'99,"10.000"0.000"-21,10.000 0.000-20,9.000 0.000-21,1.000 0.000-14,-6.000 0.000-4,-6.000 0.000-7,-6.000 0.000-4,-4.000 1.000-4,1.000 4.000-2,-1.000 3.000-3,1.000 3.000-1,-4.000-1.000-1,-6.000-2.000 0,-6.000-3.000 0,-6.000-3.000-1,-6.000-4.000 0,-2.000-3.000-2,-3.000-3.000-1,-3.000-2.000-2,-7.000-1.000 1,-9.000 3.000 3,-10.000 3.000 5,-8.000 4.000 4,-11.000 5.000-1,-8.000 10.000-2,-10.000 10.000-3,-9.000 9.000-4,-7.000 6.000-1,-3.000 3.000 0,-3.000 3.000 0,-2.000 4.000 1,-5.000 1.000-2,-2.000 0.000 0,-3.000 0.000-1,-3.000 0.000-1,1.000-2.000-3,6.000-3.000-3,7.000-3.000-5,6.000-2.000-3,7.000-8.000-3,10.000-8.000 1,10.000-10.000-1,9.000-9.000 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7"/>
    </inkml:context>
    <inkml:brush xml:id="br0">
      <inkml:brushProperty name="width" value="0.0355" units="cm"/>
      <inkml:brushProperty name="height" value="0.0355" units="cm"/>
      <inkml:brushProperty name="color" value="#fdd405"/>
    </inkml:brush>
  </inkml:definitions>
  <inkml:trace contextRef="#ctx0" brushRef="#br0">64659.000 7394.000 619,'-25.000'-1.000'13,"11.000"0.000"16,12.000-2.000 17,12.000 0.000 16,8.000-2.000 2,3.000 0.000-12,5.000-1.000-13,3.000-2.000-12,2.000 1.000-9,1.000-1.000-4,-1.000 0.000-5,1.000 0.000-5,-2.000 1.000-2,0.000 0.000-1,-1.000 2.000-1,-1.000 1.000 0,-2.000 0.000-1,-3.000 2.000 1,-3.000 0.000 0,-3.000 2.000 1,-3.000 1.000-13,-4.000 4.000-27,-5.000 2.000-26,-2.000 3.000-26</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1"/>
    </inkml:context>
    <inkml:brush xml:id="br0">
      <inkml:brushProperty name="width" value="0.02997" units="cm"/>
      <inkml:brushProperty name="height" value="0.02997" units="cm"/>
      <inkml:brushProperty name="color" value="#f2395b"/>
    </inkml:brush>
  </inkml:definitions>
  <inkml:trace contextRef="#ctx0" brushRef="#br0">68800.000 29050.000 734,'-27.000'-13.000'69,"-3.000"26.000"-12,-3.000 24.000-12,-2.000 26.000-12,-3.000 15.000-10,1.000 6.000-5,-1.000 7.000-6,1.000 6.000-6,-3.000 1.000-4,-2.000-3.000-2,-3.000-3.000-1,-3.000-2.000-1,4.000-11.000-2,13.000-15.000 1,12.000-15.000 0,13.000-16.000 0,4.000-7.000 0,-3.000 4.000 0,-3.000 3.000 0,-2.000 3.000 0,-5.000 4.000-1,-2.000 7.000-3,-3.000 6.000-3,-3.000 7.000-1,4.000-10.000-10,13.000-25.000-14,12.000-25.000-14,13.000-25.000-15</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2"/>
    </inkml:context>
    <inkml:brush xml:id="br0">
      <inkml:brushProperty name="width" value="0.03757" units="cm"/>
      <inkml:brushProperty name="height" value="0.03757" units="cm"/>
      <inkml:brushProperty name="color" value="#f2395b"/>
    </inkml:brush>
  </inkml:definitions>
  <inkml:trace contextRef="#ctx0" brushRef="#br0">68900.000 28700.000 585,'23.000'-25.000'-1,"-3.000"0.000"-3,-3.000 0.000-3,-2.000 0.000-2,-3.000 1.000 1,1.000 4.000 3,-1.000 3.000 3,1.000 3.000 4,-1.000 1.000 5,1.000 1.000 7,-1.000-1.000 6,1.000 1.000 8,-3.000 4.000 2,-2.000 9.000 1,-3.000 10.000 0,-3.000 10.000 0,-1.000 7.000-1,4.000 6.000-4,3.000 7.000-3,3.000 6.000-4,1.000 9.000-2,1.000 13.000 0,-1.000 12.000-1,1.000 13.000 0,-3.000 2.000 0,-2.000-5.000 0,-3.000-7.000-1,-3.000-5.000 0,-2.000-1.000-1,0.000 6.000-5,0.000 7.000-3,0.000 6.000-4,0.000 6.000-3,0.000 6.000 0,0.000 7.000 0,0.000 6.000-2,0.000 1.000 1,0.000-3.000 1,0.000-3.000 0,0.000-2.000 0,0.000-8.000 0,0.000-8.000-2,0.000-10.000-3,0.000-9.000-2,0.000-10.000-2,0.000-9.000-2,0.000-10.000-2,0.000-8.000-2,0.000-15.000-8,0.000-19.000-14,0.000-18.000-15,0.000-19.000-14,-2.000-8.000-2,-3.000 3.000 11,-3.000 3.000 12,-2.000 4.000 12</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2"/>
    </inkml:context>
    <inkml:brush xml:id="br0">
      <inkml:brushProperty name="width" value="0.02935" units="cm"/>
      <inkml:brushProperty name="height" value="0.02935" units="cm"/>
      <inkml:brushProperty name="color" value="#f2395b"/>
    </inkml:brush>
  </inkml:definitions>
  <inkml:trace contextRef="#ctx0" brushRef="#br0">68350.000 30000.000 749,'-41.000'21.000'7,"19.000"-5.000"13,19.000-7.000 14,19.000-5.000 14,15.000-4.000 1,13.000 0.000-10,12.000 0.000-11,13.000 0.000-10,6.000 0.000-10,0.000 0.000-9,0.000 0.000-9,0.000 0.000-9,-2.000 0.000-6,-3.000 0.000-3,-3.000 0.000-5,-2.000 0.000-4,-8.000-2.000 1,-8.000-3.000 4,-10.000-3.000 4,-9.000-2.000 6,-7.000-3.000 1,-3.000 1.000-1,-3.000-1.000-1,-2.000 1.000 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2"/>
    </inkml:context>
    <inkml:brush xml:id="br0">
      <inkml:brushProperty name="width" value="0.03638" units="cm"/>
      <inkml:brushProperty name="height" value="0.03638" units="cm"/>
      <inkml:brushProperty name="color" value="#f2395b"/>
    </inkml:brush>
  </inkml:definitions>
  <inkml:trace contextRef="#ctx0" brushRef="#br0">69950.000 28450.000 604,'-22.000'-41.000'24,"6.000"19.000"6,7.000 19.000 8,6.000 19.000 6,3.000 9.000 0,0.000 0.000-8,0.000 0.000-7,0.000 0.000-9,1.000 7.000-4,4.000 17.000-1,3.000 15.000 0,3.000 16.000 0,-1.000 4.000-2,-2.000-6.000 0,-3.000-6.000-1,-3.000-6.000-2,-2.000-6.000-1,0.000-2.000-2,0.000-3.000-3,0.000-3.000-3,0.000 2.000-1,0.000 10.000-1,0.000 10.000 0,0.000 9.000-2,-2.000 10.000 0,-3.000 14.000 0,-3.000 11.000 0,-2.000 14.000 0,-1.000 2.000 1,3.000-6.000 1,3.000-6.000 2,4.000-6.000 1,1.000-12.000 0,0.000-15.000-2,0.000-15.000-2,0.000-16.000-1,9.000-21.000-3,19.000-24.000-3,19.000-26.000-4,19.000-24.000-3,5.000-18.000-3,-5.000-9.000-2,-7.000-10.000-1,-5.000-8.000-2,-3.000-4.000-3,4.000 3.000-7,3.000 3.000-5,3.000 4.000-5,-5.000 7.000-1,-12.000 13.000 7,-13.000 12.000 7,-12.000 13.000 6,-7.000 6.000 4,1.000 0.000 2,-1.000 0.000 3,1.000 0.000 2</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3"/>
    </inkml:context>
    <inkml:brush xml:id="br0">
      <inkml:brushProperty name="width" value="0.03221" units="cm"/>
      <inkml:brushProperty name="height" value="0.03221" units="cm"/>
      <inkml:brushProperty name="color" value="#f2395b"/>
    </inkml:brush>
  </inkml:definitions>
  <inkml:trace contextRef="#ctx0" brushRef="#br0">71350.000 28650.000 682,'0.000'-41.000'-27,"0.000"19.000"28,0.000 19.000 26,0.000 19.000 28,-2.000 13.000 8,-3.000 10.000-12,-3.000 10.000-12,-2.000 9.000-12,-5.000 7.000-8,-2.000 7.000-1,-3.000 6.000-2,-3.000 7.000-3,-1.000 5.000-3,4.000 7.000-5,3.000 6.000-5,3.000 7.000-4,-1.000 0.000-4,-2.000-2.000-2,-3.000-3.000-2,-3.000-3.000-3,-1.000-10.000-1,4.000-16.000-1,3.000-15.000-2,3.000-15.000-1,4.000-23.000-5,7.000-28.000-6,6.000-28.000-8,7.000-27.000-7,4.000-19.000 0,3.000-5.000 6,3.000-7.000 6,4.000-5.000 7,-1.000-3.000 5,-3.000 4.000 5,-3.000 3.000 5,-2.000 3.000 5,-3.000 6.000 2,1.000 9.000 2,-1.000 10.000 0,1.000 10.000 2,1.000 5.000 1,3.000 4.000 3,3.000 3.000 2,4.000 3.000 3,1.000 4.000 5,0.000 7.000 8,0.000 6.000 9,0.000 7.000 9,0.000 4.000 3,0.000 3.000-1,0.000 3.000-1,0.000 4.000-1,0.000 2.000-4,0.000 4.000-7,0.000 3.000-6,0.000 3.000-6,-4.000 7.000-6,-5.000 14.000-2,-7.000 11.000-4,-5.000 14.000-3,-9.000 8.000-2,-9.000 7.000-1,-10.000 6.000-2,-8.000 7.000 0,-6.000-1.000-2,1.000-6.000-3,-1.000-6.000-2,1.000-6.000-2,1.000-7.000-2,3.000-6.000 0,3.000-6.000 1,4.000-6.000-1,8.000-13.000 3,17.000-19.000 5,15.000-18.000 5,16.000-19.000 6,7.000-5.000 3,1.000 9.000-2,-1.000 10.000-1,1.000 10.000 0,-3.000 4.000 0,-2.000 0.000 3,-3.000 0.000 2,-3.000 0.000 4,-4.000 6.000-1,-3.000 13.000 0,-3.000 12.000-3,-2.000 13.000-1,-5.000 6.000-1,-2.000 0.000-2,-3.000 0.000-1,-3.000 0.000-2,-6.000 1.000-1,-5.000 4.000-1,-7.000 3.000-1,-5.000 3.000-2,-6.000 3.000 0,-3.000 3.000-2,-3.000 3.000-2,-2.000 4.000-1,-1.000-3.000-2,3.000-5.000-2,3.000-7.000-1,4.000-5.000-2,1.000-9.000-2,0.000-9.000-2,0.000-10.000-3,0.000-8.000-2,3.000-11.000-2,6.000-8.000-2,7.000-10.000-1,6.000-9.000-1,3.000-5.000 2,0.000 0.000 4,0.000 0.000 6,0.000 0.000 6,0.000 0.000 2,0.000 0.000 2,0.000 0.000 2,0.000 0.000 1</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4"/>
    </inkml:context>
    <inkml:brush xml:id="br0">
      <inkml:brushProperty name="width" value="0.03223" units="cm"/>
      <inkml:brushProperty name="height" value="0.03223" units="cm"/>
      <inkml:brushProperty name="color" value="#f2395b"/>
    </inkml:brush>
  </inkml:definitions>
  <inkml:trace contextRef="#ctx0" brushRef="#br0">71600.000 29500.000 682,'28.000'-22.000'4,"6.000"6.000"7,7.000 7.000 8,6.000 6.000 7,1.000 3.000 4,-3.000 0.000-1,-3.000 0.000-1,-2.000 0.000-2,-3.000 6.000 0,1.000 13.000-2,-1.000 12.000-2,1.000 13.000-2,-4.000 4.000-3,-6.000-3.000-3,-6.000-3.000-5,-6.000-2.000-3,-6.000 10.000-2,-2.000 25.000-2,-3.000 25.000-2,-3.000 25.000 0,-4.000 7.000-2,-3.000-8.000-3,-3.000-10.000-3,-2.000-9.000-3,-3.000-13.000-1,1.000-16.000 1,-1.000-15.000 0,1.000-15.000 1,1.000-20.000 2,3.000-21.000 4,3.000-22.000 4,4.000-22.000 4,5.000-22.000 2,10.000-22.000 1,10.000-22.000 1,9.000-21.000 0,7.000-12.000 0,7.000 1.000-2,6.000-1.000-1,7.000 1.000-3,-1.000 7.000 0,-6.000 16.000-2,-6.000 15.000 0,-6.000 17.000-2,-6.000 13.000 0,-2.000 13.000-3,-3.000 12.000-2,-3.000 13.000-1,-2.000 7.000-5,0.000 4.000-8,0.000 3.000-7,0.000 3.000-7,-4.000 6.000-6,-5.000 9.000-3,-7.000 10.000-3,-5.000 10.000-2</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4"/>
    </inkml:context>
    <inkml:brush xml:id="br0">
      <inkml:brushProperty name="width" value="0.03333" units="cm"/>
      <inkml:brushProperty name="height" value="0.03333" units="cm"/>
      <inkml:brushProperty name="color" value="#f2395b"/>
    </inkml:brush>
  </inkml:definitions>
  <inkml:trace contextRef="#ctx0" brushRef="#br0">72750.000 29950.000 659,'68.000'-2.000'59,"-11.000"-3.000"-11,-14.000-3.000-11,-11.000-2.000-10,-6.000-1.000-6,4.000 3.000-1,3.000 3.000-2,3.000 4.000 0,-2.000 7.000-4,-6.000 13.000-7,-6.000 12.000-7,-6.000 13.000-5,-6.000 2.000-4,-2.000-5.000 3,-3.000-7.000 1,-3.000-5.000 1,-6.000-3.000 1,-5.000 4.000-1,-7.000 3.000-1,-5.000 3.000-2,-6.000 3.000-1,-3.000 3.000-2,-3.000 3.000-3,-2.000 4.000-2,0.000-1.000 1,7.000-3.000 3,6.000-3.000 3,7.000-2.000 3,8.000-6.000 6,14.000-6.000 8,11.000-6.000 9,14.000-6.000 7,3.000-6.000 2,-2.000-2.000-4,-3.000-3.000-4,-3.000-3.000-5,-2.000-1.000-3,0.000 4.000-1,0.000 3.000-2,0.000 3.000-1,0.000 1.000 0,0.000 1.000-1,0.000-1.000 0,0.000 1.000-1,-4.000 7.000 0,-5.000 16.000-3,-7.000 15.000-2,-5.000 17.000-1,-9.000 5.000-3,-9.000-3.000-2,-10.000-3.000-3,-8.000-2.000-3,-6.000-1.000 0,1.000 3.000-2,-1.000 3.000 0,1.000 4.000 0,-1.000 1.000-1,1.000 0.000-1,-1.000 0.000 0,1.000 0.000-2,1.000-4.000 2,3.000-5.000 0,3.000-7.000 1,4.000-5.000 1,2.000-8.000-3,4.000-5.000-6,3.000-7.000-6,3.000-5.000-7</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5"/>
    </inkml:context>
    <inkml:brush xml:id="br0">
      <inkml:brushProperty name="width" value="0.03598" units="cm"/>
      <inkml:brushProperty name="height" value="0.03598" units="cm"/>
      <inkml:brushProperty name="color" value="#f2395b"/>
    </inkml:brush>
  </inkml:definitions>
  <inkml:trace contextRef="#ctx0" brushRef="#br0">75200.000 29700.000 611,'-36.000'0.000'55,"28.000"0.000"-4,28.000 0.000-5,29.000 0.000-5,19.000 0.000-5,14.000 0.000-5,11.000 0.000-5,14.000 0.000-6,5.000-2.000-4,1.000-3.000-2,-1.000-3.000-3,1.000-2.000-3,-3.000-1.000-1,-2.000 3.000 0,-3.000 3.000 0,-3.000 4.000 0,-6.000 2.000-2,-5.000 4.000-4,-7.000 3.000-5,-5.000 3.000-2,-8.000 3.000-4,-5.000 3.000-2,-7.000 3.000-2,-5.000 4.000-1,-11.000 2.000-1,-11.000 4.000 0,-14.000 3.000 2,-11.000 3.000 1,-12.000 6.000 0,-9.000 9.000 2,-10.000 10.000 1,-8.000 10.000 1,-11.000 4.000 0,-8.000 0.000 2,-10.000 0.000 0,-9.000 0.000 1,-5.000 0.000-1,0.000 0.000-2,0.000 0.000-2,0.000 0.000-3,0.000-2.000-1,0.000-3.000 0,0.000-3.000-2,0.000-2.000 0,3.000-5.000-1,6.000-2.000 0,7.000-3.000-2,6.000-3.000 1,7.000-6.000-1,10.000-5.000 0,10.000-7.000-1,9.000-5.000 1,7.000-4.000 1,7.000 0.000 3,6.000 0.000 3,7.000 0.000 3</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5"/>
    </inkml:context>
    <inkml:brush xml:id="br0">
      <inkml:brushProperty name="width" value="0.03343" units="cm"/>
      <inkml:brushProperty name="height" value="0.03343" units="cm"/>
      <inkml:brushProperty name="color" value="#f2395b"/>
    </inkml:brush>
  </inkml:definitions>
  <inkml:trace contextRef="#ctx0" brushRef="#br0">78750.000 28800.000 658,'21.000'-27.000'1,"-5.000"-3.000"4,-7.000-3.000 2,-5.000-2.000 4,-9.000 8.000 7,-9.000 22.000 14,-10.000 22.000 12,-8.000 23.000 13,-8.000 14.000 0,-2.000 10.000-14,-3.000 10.000-13,-3.000 9.000-14,2.000-2.000-8,10.000-12.000-2,10.000-13.000-1,9.000-12.000-3,2.000-5.000-3,-2.000 3.000-1,-3.000 3.000-2,-3.000 4.000-3,-7.000 16.000-2,-9.000 32.000-1,-10.000 31.000-2,-8.000 32.000-2,-3.000 4.000-1,7.000-22.000 0,6.000-22.000-2,7.000-21.000 0,11.000-28.000-7,20.000-30.000-12,18.000-32.000-12,20.000-30.000-13,8.000-20.000 1,1.000-6.000 13,-1.000-6.000 12,1.000-6.000 14,-3.000-4.000 7,-2.000 1.000 3,-3.000-1.000 3,-3.000 1.000 3</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6"/>
    </inkml:context>
    <inkml:brush xml:id="br0">
      <inkml:brushProperty name="width" value="0.03428" units="cm"/>
      <inkml:brushProperty name="height" value="0.03428" units="cm"/>
      <inkml:brushProperty name="color" value="#f2395b"/>
    </inkml:brush>
  </inkml:definitions>
  <inkml:trace contextRef="#ctx0" brushRef="#br0">78700.000 29050.000 641,'43.000'92.000'133,"-11.000"-16.000"-33,-14.000-15.000-32,-11.000-15.000-32,-6.000-6.000-21,4.000 7.000-8,3.000 6.000-9,3.000 7.000-8,1.000 4.000-5,1.000 3.000-1,-1.000 3.000 0,1.000 4.000-2,-3.000-1.000 0,-2.000-3.000 0,-3.000-3.000 1,-3.000-2.000 0,-2.000-5.000 0,0.000-2.000-2,0.000-3.000 0,0.000-3.000-1,-2.000-6.000-2,-3.000-5.000 0,-3.000-7.000-1,-2.000-5.000-1,-5.000-4.000 0,-2.000 0.000 1,-3.000 0.000 1,-3.000 0.000 1,-4.000-4.000 2,-3.000-5.000 0,-3.000-7.000 3,-2.000-5.000 1,-3.000-6.000 2,1.000-3.000 3,-1.000-3.000 3,1.000-2.000 3,-1.000-9.000 2,1.000-12.000 3,-1.000-13.000 1,1.000-12.000 2,1.000-4.000 1,3.000 7.000 0,3.000 6.000-1,4.000 7.000-1,4.000 4.000 3,6.000 3.000 4,7.000 3.000 6,6.000 4.000 5,6.000 2.000 7,6.000 4.000 7,7.000 3.000 9,6.000 3.000 8,6.000 1.000 0,6.000 1.000-8,7.000-1.000-9,6.000 1.000-7,3.000-3.000-8,0.000-2.000-9,0.000-3.000-7,0.000-3.000-8,0.000-2.000-7,0.000 0.000-3,0.000 0.000-3,0.000 0.000-5,-2.000 1.000-3,-3.000 4.000-3,-3.000 3.000-4,-2.000 3.000-4,-5.000-1.000 0,-2.000-2.000 2,-3.000-3.000 3,-3.000-3.000 2,-2.000-4.000 3,0.000-3.000 3,0.000-3.000 5,0.000-2.000 4,-2.000-3.000 3,-3.000 1.000 3,-3.000-1.000 2,-2.000 1.000 2,-3.000 1.000 2,1.000 3.000 0,-1.000 3.000 1,1.000 4.000 0</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7"/>
    </inkml:context>
    <inkml:brush xml:id="br0">
      <inkml:brushProperty name="width" value="0.03611" units="cm"/>
      <inkml:brushProperty name="height" value="0.03611" units="cm"/>
      <inkml:brushProperty name="color" value="#fdd405"/>
    </inkml:brush>
  </inkml:definitions>
  <inkml:trace contextRef="#ctx0" brushRef="#br0">65329.000 6690.000 609,'-15.000'-15.000'0,"2.000"2.000"0,2.000 3.000 0,2.000 1.000 0,2.000 1.000 4,1.000 2.000 11,0.000 1.000 8,2.000 1.000 11,0.000 1.000 4,2.000 3.000 0,0.000 4.000 1,2.000 2.000-1,0.000 4.000-2,0.000 4.000-4,0.000 3.000-5,0.000 5.000-4,0.000 3.000-6,0.000 3.000-3,0.000 3.000-6,0.000 3.000-4,0.000 1.000-5,0.000 0.000-8,0.000 0.000-7,0.000 1.000-7,0.000-2.000-2,2.000 0.000 2,0.000-1.000 4,2.000-1.000 2,1.000-3.000-3,2.000-3.000-10,1.000-5.000-10,3.000-3.000-9</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6"/>
    </inkml:context>
    <inkml:brush xml:id="br0">
      <inkml:brushProperty name="width" value="0.0345" units="cm"/>
      <inkml:brushProperty name="height" value="0.0345" units="cm"/>
      <inkml:brushProperty name="color" value="#f2395b"/>
    </inkml:brush>
  </inkml:definitions>
  <inkml:trace contextRef="#ctx0" brushRef="#br0">79400.000 28850.000 637,'43.000'-157.000'-28,"-11.000"39.000"21,-14.000 36.000 19,-11.000 39.000 21,-6.000 24.000 8,4.000 13.000-1,3.000 12.000-1,3.000 13.000-3,-1.000 10.000-2,-2.000 10.000-6,-3.000 10.000-4,-3.000 9.000-5,-2.000 12.000-4,0.000 16.000-1,0.000 15.000-3,0.000 17.000-1,-2.000 7.000-3,-3.000 0.000-1,-3.000 0.000-1,-2.000 0.000-3,-3.000 1.000 0,1.000 4.000 0,-1.000 3.000 0,1.000 3.000 0,1.000-11.000-1,3.000-25.000 1,3.000-25.000 0,4.000-25.000 1,1.000-13.000-1,0.000 1.000-1,0.000-1.000 1,0.000 1.000-2,-2.000 4.000 0,-3.000 9.000-2,-3.000 10.000-2,-2.000 10.000-1,6.000-11.000-5,20.000-27.000-4,18.000-28.000-6,20.000-28.000-5,10.000-23.000-3,3.000-15.000-2,3.000-15.000-2,4.000-16.000-3,-7.000 1.000 3,-16.000 19.000 4,-15.000 19.000 4,-15.000 19.000 5,-9.000 9.000 3,1.000 0.000 2,-1.000 0.000 2,1.000 0.000 1,1.000-2.000 0,3.000-3.000-3,3.000-3.000-2,4.000-2.000-2,-1.000-1.000 0,-3.000 3.000 1,-3.000 3.000 3,-2.000 4.000 1</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8"/>
    </inkml:context>
    <inkml:brush xml:id="br0">
      <inkml:brushProperty name="width" value="0.03775" units="cm"/>
      <inkml:brushProperty name="height" value="0.03775" units="cm"/>
      <inkml:brushProperty name="color" value="#f2395b"/>
    </inkml:brush>
  </inkml:definitions>
  <inkml:trace contextRef="#ctx0" brushRef="#br0">81050.000 28950.000 582,'-2.000'-91.000'42,"-3.000"19.000"-7,-3.000 19.000-6,-2.000 19.000-8,-6.000 13.000-5,-6.000 10.000-3,-6.000 10.000-3,-6.000 9.000-3,-4.000 7.000-2,1.000 7.000-3,-1.000 6.000-1,1.000 7.000-2,-1.000 4.000-1,1.000 3.000 0,-1.000 3.000 1,1.000 4.000 0,1.000 2.000 0,3.000 4.000 1,3.000 3.000 0,4.000 3.000 1,4.000 3.000 2,6.000 3.000 2,7.000 3.000 2,6.000 4.000 2,3.000-3.000 1,0.000-5.000 0,0.000-7.000-1,0.000-5.000 1,0.000-6.000-1,0.000-3.000-1,0.000-3.000-1,0.000-2.000 0,4.000-8.000-2,10.000-8.000 0,10.000-10.000-3,9.000-9.000-1,6.000-7.000 0,3.000-3.000-1,3.000-3.000 0,4.000-2.000-1,1.000-9.000-2,0.000-12.000-5,0.000-13.000-6,0.000-12.000-5,0.000-7.000-2,0.000 1.000 0,0.000-1.000 1,0.000 1.000 0,1.000-7.000-1,4.000-12.000-2,3.000-13.000-3,3.000-12.000-2,-4.000-5.000 0,-8.000 3.000 1,-10.000 3.000 2,-9.000 4.000 2,-7.000 2.000 3,-3.000 4.000 3,-3.000 3.000 2,-2.000 3.000 4,-5.000 7.000 4,-2.000 14.000 3,-3.000 11.000 5,-3.000 14.000 4,-2.000 7.000 4,0.000 3.000 5,0.000 3.000 5,0.000 4.000 4,-2.000 5.000 8,-3.000 10.000 9,-3.000 10.000 11,-2.000 9.000 10,-3.000 15.000 0,1.000 22.000-9,-1.000 22.000-10,1.000 23.000-10,1.000 5.000-7,3.000-9.000-5,3.000-10.000-6,4.000-8.000-5,-1.000-3.000-3,-3.000 7.000 0,-3.000 6.000-1,-2.000 7.000 0,-1.000 2.000-1,3.000 1.000-2,3.000-1.000-2,4.000 1.000-1,1.000-4.000-2,0.000-6.000-3,0.000-6.000-2,0.000-6.000-2,0.000-6.000-3,0.000-2.000-2,0.000-3.000-2,0.000-3.000-3,3.000-7.000-7,6.000-9.000-13,7.000-10.000-12,6.000-8.000-13,1.000-11.000 0,-3.000-8.000 10,-3.000-10.000 11,-2.000-9.000 11</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2:58"/>
    </inkml:context>
    <inkml:brush xml:id="br0">
      <inkml:brushProperty name="width" value="0.03286" units="cm"/>
      <inkml:brushProperty name="height" value="0.03286" units="cm"/>
      <inkml:brushProperty name="color" value="#f2395b"/>
    </inkml:brush>
  </inkml:definitions>
  <inkml:trace contextRef="#ctx0" brushRef="#br0">81900.000 29200.000 669,'48.000'-46.000'-7,"-3.000"10.000"11,-3.000 10.000 9,-2.000 9.000 10,-5.000 4.000 4,-2.000 1.000-2,-3.000-1.000-3,-3.000 1.000-1,-4.000 7.000-1,-3.000 16.000-1,-3.000 15.000 0,-2.000 17.000-1,-9.000 10.000-2,-12.000 6.000-5,-13.000 7.000-4,-12.000 6.000-5,-7.000 1.000-4,1.000-3.000-3,-1.000-3.000-3,1.000-2.000-3,1.000-1.000 1,3.000 3.000 1,3.000 3.000 4,4.000 4.000 2,2.000-4.000 3,4.000-9.000 1,3.000-10.000 1,3.000-8.000 2,9.000-9.000 2,16.000-6.000 3,15.000-6.000 1,17.000-6.000 2,8.000-6.000 1,4.000-2.000-3,3.000-3.000-1,3.000-3.000-3,-2.000-2.000-1,-6.000 0.000-2,-6.000 0.000-1,-6.000 0.000-1,-6.000 0.000 0,-2.000 0.000 0,-3.000 0.000 2,-3.000 0.000 0,-2.000 4.000 0,0.000 10.000 1,0.000 10.000 0,0.000 9.000 0,-4.000 9.000 1,-5.000 9.000-1,-7.000 10.000 1,-5.000 10.000 1,-6.000 7.000-2,-3.000 6.000-1,-3.000 7.000-2,-2.000 6.000-3,-6.000 3.000 0,-6.000 0.000 0,-6.000 0.000 0,-6.000 0.000 0,-9.000 6.000-2,-8.000 13.000-4,-10.000 12.000-6,-9.000 13.000-3,1.000-7.000-2,13.000-24.000 3,12.000-26.000 3,13.000-24.000 2,-1.000 1.000 3,-11.000 28.000 0,-14.000 28.000 0,-11.000 29.000 2,-11.000 19.000-5,-5.000 14.000-8,-7.000 11.000-8,-5.000 14.000-8,3.000-11.000-1,17.000-30.000 4,15.000-32.000 6,16.000-30.000 4,9.000-23.000 3,3.000-12.000-1,3.000-13.000 0,4.000-12.000-1</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06"/>
    </inkml:context>
    <inkml:brush xml:id="br0">
      <inkml:brushProperty name="width" value="0.04104" units="cm"/>
      <inkml:brushProperty name="height" value="0.04104" units="cm"/>
      <inkml:brushProperty name="color" value="#f2395b"/>
    </inkml:brush>
  </inkml:definitions>
  <inkml:trace contextRef="#ctx0" brushRef="#br0">55450.000 37250.000 536,'-47.000'0.000'0,"6.000"0.000"0,7.000 0.000 0,6.000 0.000 0,3.000 0.000 2,0.000 0.000 4,0.000 0.000 4,0.000 0.000 4,0.000 6.000 3,0.000 13.000 3,0.000 12.000 3,0.000 13.000 2,3.000 13.000 1,6.000 17.000-4,7.000 15.000-3,6.000 16.000-4,4.000 12.000-2,4.000 9.000-2,3.000 10.000-2,3.000 10.000-3,6.000 4.000 0,9.000 0.000-1,10.000 0.000-1,10.000 0.000 0,7.000-5.000-1,6.000-9.000 0,7.000-10.000-1,6.000-8.000 0,3.000-9.000 0,0.000-6.000 0,0.000-6.000 0,0.000-6.000 1,-2.000-7.000-1,-3.000-6.000 1,-3.000-6.000 0,-2.000-6.000-1,-5.000-10.000 0,-2.000-12.000 0,-3.000-13.000-1,-3.000-12.000 0,-1.000-9.000 0,4.000-2.000 0,3.000-3.000 1,3.000-3.000 0,3.000-7.000 1,3.000-9.000 3,3.000-10.000 2,4.000-8.000 1,2.000-17.000 2,4.000-21.000 0,3.000-22.000 1,3.000-22.000 0,10.000-24.000 0,20.000-24.000 0,18.000-26.000 0,20.000-24.000 1,11.000-21.000-2,7.000-16.000 0,6.000-15.000-2,7.000-15.000-1,4.000-7.000-3,3.000 3.000-4,3.000 3.000-6,4.000 4.000-6,-1.000-3.000-4,-3.000-5.000-7,-3.000-7.000-5,-2.000-5.000-6,2.000-3.000-6,9.000 4.000-3,10.000 3.000-3,10.000 3.000-5,-17.000 28.000 3,-40.000 53.000 8,-40.000 53.000 8,-41.000 54.000 8,-21.000 24.000 4,1.000-3.000-2,-1.000-3.000-2,1.000-2.000-2</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10"/>
    </inkml:context>
    <inkml:brush xml:id="br0">
      <inkml:brushProperty name="width" value="0.04006" units="cm"/>
      <inkml:brushProperty name="height" value="0.04006" units="cm"/>
      <inkml:brushProperty name="color" value="#f2395b"/>
    </inkml:brush>
  </inkml:definitions>
  <inkml:trace contextRef="#ctx0" brushRef="#br0">83500.000 39300.000 549,'-50.000'-2.000'0,"0.000"-3.000"0,0.000-3.000 1,0.000-2.000-1,3.000-1.000 3,6.000 3.000 4,7.000 3.000 4,6.000 4.000 4,10.000 2.000 4,17.000 4.000 5,15.000 3.000 4,16.000 3.000 6,5.000 3.000-2,-2.000 3.000-5,-3.000 3.000-7,-3.000 4.000-5,-1.000-1.000-4,4.000-3.000-1,3.000-3.000-2,3.000-2.000-1,1.000-1.000 0,1.000 3.000 1,-1.000 3.000 0,1.000 4.000 2,2.000-1.000 0,7.000-3.000-1,6.000-3.000-2,7.000-2.000-1,-1.000-5.000 0,-6.000-2.000-1,-6.000-3.000-1,-6.000-3.000 0,-4.000-1.000 0,1.000 4.000-1,-1.000 3.000 1,1.000 3.000-1,1.000-1.000 0,3.000-2.000 0,3.000-3.000-1,4.000-3.000 0,1.000-2.000-1,0.000 0.000 0,0.000 0.000 1,0.000 0.000-2,-2.000 0.000 1,-3.000 0.000-1,-3.000 0.000 0,-2.000 0.000-1,-1.000 0.000 0,3.000 0.000 0,3.000 0.000 1,4.000 0.000-1,1.000 0.000 1,0.000 0.000 0,0.000 0.000-1,0.000 0.000 1,4.000 0.000 0,10.000 0.000 0,10.000 0.000 2,9.000 0.000 0,2.000 0.000 1,-2.000 0.000 0,-3.000 0.000 1,-3.000 0.000 0,-1.000 0.000 0,4.000 0.000-1,3.000 0.000-1,3.000 0.000-2,-1.000-2.000 0,-2.000-3.000 1,-3.000-3.000-1,-3.000-2.000-1,-2.000-3.000 1,0.000 1.000 0,0.000-1.000 0,0.000 1.000 0,0.000-1.000 1,0.000 1.000-1,0.000-1.000 1,0.000 1.000 0,0.000-1.000 1,0.000 1.000-1,0.000-1.000 0,0.000 1.000-1,0.000-1.000 1,0.000 1.000-1,0.000-1.000 1,0.000 1.000-1,0.000-1.000 0,0.000 1.000 1,0.000-1.000-1,0.000 1.000 0,-2.000-1.000 0,-3.000 1.000 0,-3.000-1.000 0,-2.000 1.000 0,-3.000 1.000-1,1.000 3.000 0,-1.000 3.000 0,1.000 4.000-1,-1.000-1.000 0,1.000-3.000 1,-1.000-3.000 0,1.000-2.000 0,-1.000-3.000 1,1.000 1.000 1,-1.000-1.000 0,1.000 1.000 1,-1.000-1.000 0,1.000 1.000 0,-1.000-1.000 0,1.000 1.000-1,1.000 1.000 1,3.000 3.000 0,3.000 3.000 0,4.000 4.000 1,2.000-1.000 1,4.000-3.000-1,3.000-3.000-1,3.000-2.000 1,1.000-1.000 0,1.000 3.000-1,-1.000 3.000 0,1.000 4.000 0,1.000-1.000 0,3.000-3.000-2,3.000-3.000 0,4.000-2.000 0,2.000-5.000-1,4.000-2.000 0,3.000-3.000 1,3.000-3.000-1,1.000-4.000 1,1.000-3.000-1,-1.000-3.000 0,1.000-2.000 0,-3.000 0.000 0,-2.000 7.000 0,-3.000 6.000 0,-3.000 7.000 0,-2.000 2.000 1,0.000 1.000-1,0.000-1.000 0,0.000 1.000 0,-2.000 1.000 0,-3.000 3.000 0,-3.000 3.000 0,-2.000 4.000-1,-5.000 1.000 1,-2.000 0.000 0,-3.000 0.000-1,-3.000 0.000 1,-2.000 0.000 0,0.000 0.000-1,0.000 0.000 0,0.000 0.000-1,-2.000 0.000 1,-3.000 0.000-1,-3.000 0.000 1,-2.000 0.000 0,-6.000 0.000 0,-6.000 0.000 0,-6.000 0.000 0,-6.000 0.000 0,-4.000 0.000 0,1.000 0.000 1,-1.000 0.000-1,1.000 0.000 1,1.000 0.000 0,3.000 0.000 0,3.000 0.000 0,4.000 0.000 1,-10.000 0.000-8,-22.000 0.000-12,-22.000 0.000-14,-21.000 0.000-13,-12.000-2.000-4,1.000-3.000 6,-1.000-3.000 6,1.000-2.000 5,-7.000-3.000 3,-12.000 1.000 0,-13.000-1.000 1,-12.000 1.000 1,-1.000-3.000 1,14.000-2.000 5,11.000-3.000 3,14.000-3.000 4</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14"/>
    </inkml:context>
    <inkml:brush xml:id="br0">
      <inkml:brushProperty name="width" value="0.03262" units="cm"/>
      <inkml:brushProperty name="height" value="0.03262" units="cm"/>
      <inkml:brushProperty name="color" value="#fed406"/>
    </inkml:brush>
  </inkml:definitions>
  <inkml:trace contextRef="#ctx0" brushRef="#br0">86100.000 35600.000 674,'-2.000'-160.000'-1,"-3.000"32.000"0,-3.000 31.000-2,-2.000 32.000 0,-3.000 16.000 0,1.000 4.000 1,-1.000 3.000 3,1.000 3.000 1,-3.000 3.000 2,-2.000 3.000 2,-3.000 3.000 0,-3.000 4.000 3,-4.000 2.000 0,-3.000 4.000 1,-3.000 3.000 0,-2.000 3.000 0,-1.000 3.000 1,3.000 3.000 0,3.000 3.000 0,4.000 4.000 0,-3.000 2.000 0,-5.000 4.000-1,-7.000 3.000 0,-5.000 3.000-1,-8.000 3.000 0,-5.000 3.000 0,-7.000 3.000 0,-5.000 4.000 0,-4.000 4.000 1,0.000 6.000-2,0.000 7.000 0,0.000 6.000 0,1.000 3.000-1,4.000 0.000 0,3.000 0.000 0,3.000 0.000 1,1.000 0.000-1,1.000 0.000-2,-1.000 0.000 0,1.000 0.000-2,1.000 1.000 0,3.000 4.000-2,3.000 3.000-1,4.000 3.000-1,2.000-1.000 0,4.000-2.000 1,3.000-3.000 1,3.000-3.000 1,3.000-1.000 1,3.000 4.000-1,3.000 3.000 1,4.000 3.000-1,1.000 3.000 0,0.000 3.000 1,0.000 3.000-1,0.000 4.000 2,-2.000-1.000-1,-3.000-3.000-1,-3.000-3.000-1,-2.000-2.000 0,-1.000-3.000-1,3.000 1.000 0,3.000-1.000 0,4.000 1.000 1,1.000-3.000-1,0.000-2.000 0,0.000-3.000 0,0.000-3.000-1,0.000 1.000 1,0.000 6.000 0,0.000 7.000 1,0.000 6.000 0,1.000 4.000 1,4.000 4.000 0,3.000 3.000 1,3.000 3.000 0,1.000 3.000 0,1.000 3.000 0,-1.000 3.000 0,1.000 4.000 0,1.000-1.000 0,3.000-3.000 0,3.000-3.000 0,4.000-2.000-1,1.000-9.000-2,0.000-12.000-3,0.000-13.000-3,0.000-12.000-5,1.000-9.000-1,4.000-2.000 1,3.000-3.000 0,3.000-3.000 0,4.000 1.000 1,7.000 6.000 1,6.000 7.000 1,7.000 6.000 1,4.000 1.000 3,3.000-3.000 4,3.000-3.000 4,4.000-2.000 4,4.000-3.000 2,6.000 1.000-1,7.000-1.000 0,6.000 1.000-2,3.000-3.000 0,0.000-2.000-1,0.000-3.000 0,0.000-3.000-1,0.000-2.000 0,0.000 0.000-2,0.000 0.000-1,0.000 0.000 0,-2.000 0.000-4,-3.000 0.000-3,-3.000 0.000-5,-2.000 0.000-4,-3.000 0.000-1,1.000 0.000 2,-1.000 0.000 1,1.000 0.000 3,1.000-2.000 1,3.000-3.000 2,3.000-3.000 0,4.000-2.000 3,5.000-5.000 0,10.000-2.000 2,10.000-3.000 0,9.000-3.000 2,4.000-4.000 0,1.000-3.000 2,-1.000-3.000 2,1.000-2.000 0,-3.000-5.000 1,-2.000-2.000 0,-3.000-3.000-1,-3.000-3.000 0,-2.000-1.000 0,0.000 4.000 0,0.000 3.000-1,0.000 3.000 0,1.000-1.000-1,4.000-2.000-1,3.000-3.000-1,3.000-3.000-1,4.000-4.000 0,7.000-3.000-1,6.000-3.000-2,7.000-2.000 0,0.000-5.000 0,-2.000-2.000 0,-3.000-3.000 1,-3.000-3.000 1,-2.000-2.000 0,0.000 0.000 1,0.000 0.000 1,0.000 0.000 0,-2.000 0.000 0,-3.000 0.000 0,-3.000 0.000 0,-2.000 0.000-1,-6.000 3.000 1,-6.000 6.000-1,-6.000 7.000 1,-6.000 6.000 0,-4.000 1.000-1,1.000-3.000 0,-1.000-3.000 0,1.000-2.000-1,-3.000-3.000 0,-2.000 1.000 0,-3.000-1.000-1,-3.000 1.000-1,-4.000-4.000 1,-3.000-6.000 0,-3.000-6.000 0,-2.000-6.000 1,-1.000-4.000-1,3.000 1.000 2,3.000-1.000 0,4.000 1.000 0,-3.000-3.000 0,-5.000-2.000 1,-7.000-3.000-1,-5.000-3.000 0,-4.000-2.000 0,0.000 0.000 0,0.000 0.000-1,0.000 0.000 0,-2.000 1.000-1,-3.000 4.000 1,-3.000 3.000-2,-2.000 3.000 1,-5.000 3.000-1,-2.000 3.000 0,-3.000 3.000 0,-3.000 4.000 0,-6.000 4.000 0,-5.000 6.000 0,-7.000 7.000 2,-5.000 6.000-1,-4.000 1.000 2,0.000-3.000-1,0.000-3.000 1,0.000-2.000 1,0.000-1.000-1,0.000 3.000 1,0.000 3.000-1,0.000 4.000 1,-2.000-3.000-1,-3.000-5.000 2,-3.000-7.000 0,-2.000-5.000 1,-3.000-4.000 1,1.000 0.000-1,-1.000 0.000 1,1.000 0.000 0,-4.000-2.000 1,-6.000-3.000-1,-6.000-3.000 0,-6.000-2.000 0,-6.000-1.000-1,-2.000 3.000 1,-3.000 3.000-1,-3.000 4.000 1,-7.000-1.000-1,-9.000-3.000-1,-10.000-3.000 1,-8.000-2.000-2,-8.000-3.000 1,-2.000 1.000 0,-3.000-1.000 1,-3.000 1.000-1,-4.000 1.000 0,-3.000 3.000 0,-3.000 3.000-2,-2.000 4.000 0,-3.000-1.000 0,1.000-3.000 0,-1.000-3.000 0,1.000-2.000 2,-3.000 0.000-1,-2.000 7.000 0,-3.000 6.000-1,-3.000 7.000 0,-6.000 4.000 0,-5.000 3.000 0,-7.000 3.000 0,-5.000 4.000 0,-6.000 2.000 0,-3.000 4.000 0,-3.000 3.000 1,-2.000 3.000 0,-3.000 1.000-1,1.000 1.000 0,-1.000-1.000 0,1.000 1.000-1,-6.000 4.000-1,-8.000 9.000-1,-10.000 10.000-3,-9.000 10.000-1,-4.000 8.000-1,4.000 10.000 2,3.000 10.000 1,3.000 9.000 1,-2.000 4.000 1,-6.000 1.000 0,-6.000-1.000 0,-6.000 1.000 0,-2.000 2.000 0,3.000 7.000 0,3.000 6.000 1,4.000 7.000-1,21.000-6.000 1,41.000-15.000 0,40.000-15.000 0,42.000-16.000 0,8.000-4.000 1,-21.000 10.000 1,-22.000 10.000 0,-22.000 9.000 1,-18.000 12.000-1,-11.000 16.000-1,-14.000 15.000-1,-11.000 17.000-2,-6.000 10.000-3,4.000 6.000-3,3.000 7.000-2,3.000 6.000-4,9.000-1.000-3,16.000-5.000-3,15.000-7.000-3,17.000-5.000-3,14.000-15.000-1,17.000-22.000-2,15.000-22.000-2,16.000-21.000 0</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26"/>
    </inkml:context>
    <inkml:brush xml:id="br0">
      <inkml:brushProperty name="width" value="0.04111" units="cm"/>
      <inkml:brushProperty name="height" value="0.04111" units="cm"/>
      <inkml:brushProperty name="color" value="#fed406"/>
    </inkml:brush>
  </inkml:definitions>
  <inkml:trace contextRef="#ctx0" brushRef="#br0">76850.000 40750.000 535,'0.000'-47.000'-1,"0.000"6.000"0,0.000 7.000-2,0.000 6.000 0,0.000 3.000 6,0.000 0.000 15,0.000 0.000 16,0.000 0.000 14,0.000 9.000 5,0.000 19.000-8,0.000 19.000-6,0.000 19.000-8,-2.000 13.000-5,-3.000 10.000-5,-3.000 10.000-3,-2.000 9.000-5,-3.000 9.000-4,1.000 9.000 0,-1.000 10.000-3,1.000 10.000-1,-1.000 2.000-1,1.000-3.000 0,-1.000-3.000 1,1.000-2.000 1,-3.000-6.000-1,-2.000-6.000-2,-3.000-6.000-2,-3.000-6.000-2,1.000-7.000-1,6.000-6.000 0,7.000-6.000 0,6.000-6.000-1,1.000-6.000 0,-3.000-2.000-4,-3.000-3.000-2,-2.000-3.000-3,-3.000-15.000-7,1.000-24.000-13,-1.000-26.000-13,1.000-24.000-12,4.000-24.000-2,9.000-22.000 8,10.000-22.000 8,10.000-21.000 9,0.000-12.000 6,-5.000 1.000 3,-7.000-1.000 2,-5.000 1.000 4,-3.000 13.000 4,4.000 29.000 2,3.000 28.000 5,3.000 28.000 2,-1.000 7.000 3,-2.000-11.000 1,-3.000-14.000 0,-3.000-11.000 1,-2.000-1.000 0,0.000 13.000 1,0.000 12.000 1,0.000 13.000-1,0.000 4.000 2,0.000-3.000 3,0.000-3.000 1,0.000-2.000 4,0.000-1.000 1,0.000 3.000 2,0.000 3.000 2,0.000 4.000 2,0.000 1.000 3,0.000 0.000 5,0.000 0.000 5,0.000 0.000 5,3.000 0.000 2,6.000 0.000-3,7.000 0.000-2,6.000 0.000-2,7.000 1.000-2,10.000 4.000-4,10.000 3.000-3,9.000 3.000-3,9.000 1.000-2,9.000 1.000-2,10.000-1.000 0,10.000 1.000-2,-3.000 1.000-2,-11.000 3.000-2,-14.000 3.000-2,-11.000 4.000-2,-6.000 2.000-1,4.000 4.000 0,3.000 3.000 0,3.000 3.000-1,-2.000 4.000 0,-6.000 7.000-2,-6.000 6.000-3,-6.000 7.000-1,-7.000 2.000-2,-6.000 1.000 0,-6.000-1.000 0,-6.000 1.000-1,-7.000 2.000 1,-6.000 7.000 0,-6.000 6.000 1,-6.000 7.000 0,-9.000 2.000 2,-8.000 1.000 0,-10.000-1.000 1,-9.000 1.000 1,-2.000-6.000 0,6.000-8.000 0,7.000-10.000 1,6.000-9.000-1,3.000-5.000 1,0.000 0.000 0,0.000 0.000 0,0.000 0.000 0,-8.000 6.000-1,-16.000 13.000 0,-15.000 12.000-1,-15.000 13.000-1,-14.000 9.000 0,-8.000 6.000 0,-10.000 7.000-2,-9.000 6.000 1,-2.000-2.000-1,6.000-9.000 0,7.000-10.000 1,6.000-8.000-1,9.000-8.000 1,13.000-2.000-1,12.000-3.000 0,13.000-3.000 0,24.000-15.000 2,39.000-24.000 5,36.000-26.000 3,39.000-24.000 6,16.000-10.000 0,-3.000 6.000-1,-3.000 7.000-3,-2.000 6.000-2,-11.000 4.000-1,-15.000 4.000 1,-15.000 3.000-1,-16.000 3.000 0,1.000 3.000 1,19.000 3.000-1,19.000 3.000 1,19.000 4.000-1,2.000 1.000 1,-11.000 0.000-2,-14.000 0.000 0,-11.000 0.000-1,-11.000 3.000 0,-5.000 6.000 0,-7.000 7.000 1,-5.000 6.000 0,-6.000 6.000 0,-3.000 6.000 0,-3.000 7.000 0,-2.000 6.000 1,-6.000 1.000-1,-6.000-3.000 0,-6.000-3.000 0,-6.000-2.000-1,-9.000-1.000 1,-8.000 3.000 3,-10.000 3.000 1,-9.000 4.000 3,-7.000 1.000 0,-3.000 0.000-1,-3.000 0.000-1,-2.000 0.000 0,-3.000-2.000-1,1.000-3.000-2,-1.000-3.000-2,1.000-2.000-1,2.000-6.000-1,7.000-6.000-2,6.000-6.000-1,7.000-6.000-2,4.000-2.000 0,3.000 3.000 0,3.000 3.000 0,4.000 4.000 0,-1.000-1.000-2,-3.000-3.000-5,-3.000-3.000-4,-2.000-2.000-4,5.000-9.000-10,16.000-12.000-13,15.000-13.000-15,17.000-12.000-15,7.000-5.000-1,0.000 3.000 12,0.000 3.000 11,0.000 4.000 11</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26"/>
    </inkml:context>
    <inkml:brush xml:id="br0">
      <inkml:brushProperty name="width" value="0.04382" units="cm"/>
      <inkml:brushProperty name="height" value="0.04382" units="cm"/>
      <inkml:brushProperty name="color" value="#fed406"/>
    </inkml:brush>
  </inkml:definitions>
  <inkml:trace contextRef="#ctx0" brushRef="#br0">79450.000 41650.000 502,'-69.000'0.000'-2,"13.000"0.000"-1,12.000 0.000-3,13.000 0.000-2,7.000-2.000-1,4.000-3.000 2,3.000-3.000 0,3.000-2.000 2,-1.000-3.000 2,-2.000 1.000 5,-3.000-1.000 5,-3.000 1.000 5,5.000 1.000 9,17.000 3.000 15,15.000 3.000 16,16.000 4.000 14,7.000 1.000 2,1.000 0.000-13,-1.000 0.000-13,1.000 0.000-12,4.000 0.000-9,9.000 0.000-2,10.000 0.000-4,10.000 0.000-4,13.000 0.000-1,19.000 0.000-1,19.000 0.000-1,19.000 0.000 0,-6.000-2.000-1,-27.000-3.000-1,-28.000-3.000-1,-28.000-2.000 0,-9.000-3.000 0,14.000 1.000 0,11.000-1.000 0,14.000 1.000 0,3.000-3.000 1,-2.000-2.000-3,-3.000-3.000 0,-3.000-3.000-3,-2.000-1.000 0,0.000 4.000-2,0.000 3.000-1,0.000 3.000-1,-2.000 1.000-3,-3.000 1.000-5,-3.000-1.000-5,-2.000 1.000-5,0.000-1.000-3,7.000 1.000-2,6.000-1.000-1,7.000 1.000-2,-6.000-1.000 1,-15.000 1.000 6,-15.000-1.000 4,-16.000 1.000 5,-8.000 1.000 4,0.000 3.000 0,0.000 3.000 2,0.000 4.000 1,0.000 1.000 0,0.000 0.000-1,0.000 0.000 0,0.000 0.000-1,3.000 0.000 0,6.000 0.000-2,7.000 0.000 0,6.000 0.000 0,1.000 0.000-2,-3.000 0.000-2,-3.000 0.000-1,-2.000 0.000-1,-3.000 0.000-3,1.000 0.000-3,-1.000 0.000-2,1.000 0.000-4</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27"/>
    </inkml:context>
    <inkml:brush xml:id="br0">
      <inkml:brushProperty name="width" value="0.04224" units="cm"/>
      <inkml:brushProperty name="height" value="0.04224" units="cm"/>
      <inkml:brushProperty name="color" value="#fed406"/>
    </inkml:brush>
  </inkml:definitions>
  <inkml:trace contextRef="#ctx0" brushRef="#br0">84600.000 40150.000 520,'-47.000'0.000'6,"6.000"0.000"13,7.000 0.000 12,6.000 0.000 12,3.000 3.000 5,0.000 6.000-1,0.000 7.000-1,0.000 6.000-1,0.000 6.000-5,0.000 6.000-8,0.000 7.000-8,0.000 6.000-7,-8.000 12.000-4,-16.000 19.000-1,-15.000 19.000 0,-15.000 19.000-1,-1.000-2.000-1,16.000-22.000-1,15.000-22.000-2,17.000-21.000-2,2.000-4.000-2,-9.000 16.000-4,-10.000 15.000-4,-8.000 17.000-3,-1.000-1.000-1,9.000-16.000 1,10.000-15.000 1,10.000-15.000 0,0.000-6.000 1,-5.000 7.000 1,-7.000 6.000-1,-5.000 7.000 1,0.000-1.000 0,10.000-6.000 2,10.000-6.000 0,9.000-6.000 2,2.000-4.000 0,-2.000 1.000-1,-3.000-1.000-1,-3.000 1.000-1,-6.000 1.000 0,-5.000 3.000-1,-7.000 3.000 0,-5.000 4.000 0,-3.000 1.000 0,4.000 0.000-2,3.000 0.000 0,3.000 0.000 0,3.000-4.000-1,3.000-5.000 0,3.000-7.000 0,4.000-5.000 0,1.000-4.000-2,0.000 0.000-4,0.000 0.000-3,0.000 0.000-5,6.000-8.000-6,13.000-16.000-8,12.000-15.000-8,13.000-15.000-9,4.000-7.000 1,-3.000 3.000 10,-3.000 3.000 10,-2.000 4.000 10,-3.000-1.000 6,1.000-3.000 3,-1.000-3.000 3,1.000-2.000 2</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27"/>
    </inkml:context>
    <inkml:brush xml:id="br0">
      <inkml:brushProperty name="width" value="0.04278" units="cm"/>
      <inkml:brushProperty name="height" value="0.04278" units="cm"/>
      <inkml:brushProperty name="color" value="#fed406"/>
    </inkml:brush>
  </inkml:definitions>
  <inkml:trace contextRef="#ctx0" brushRef="#br0">82650.000 40700.000 514,'-25.000'-27.000'0,"0.000"-3.000"-1,0.000-3.000 1,0.000-2.000 0,1.000-1.000 2,4.000 3.000 7,3.000 3.000 7,3.000 4.000 5,3.000 1.000 7,3.000 0.000 4,3.000 0.000 4,4.000 0.000 5,7.000 10.000 1,13.000 23.000-2,12.000 22.000-3,13.000 22.000-3,6.000 10.000-3,0.000 1.000-6,0.000-1.000-5,0.000 1.000-6,3.000 8.000-3,6.000 20.000 1,7.000 18.000 0,6.000 20.000-1,4.000 8.000-2,4.000 1.000-5,3.000-1.000-7,3.000 1.000-5,-4.000-7.000-3,-8.000-12.000 1,-10.000-13.000 0,-9.000-12.000-1,-9.000-15.000 1,-5.000-15.000-3,-7.000-15.000-1,-5.000-16.000-1,2.000-2.000-2,13.000 13.000-3,12.000 12.000-3,13.000 13.000-3,2.000 2.000 0,-5.000-5.000 2,-7.000-7.000 1,-5.000-5.000 3,-4.000-3.000 0,0.000 4.000-2,0.000 3.000-1,0.000 3.000-3,-4.000-4.000 2,-5.000-8.000 2,-7.000-10.000 3,-5.000-9.000 3,-4.000-5.000 0,0.000 0.000-2,0.000 0.000-3,0.000 0.000-3</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7"/>
    </inkml:context>
    <inkml:brush xml:id="br0">
      <inkml:brushProperty name="width" value="0.03961" units="cm"/>
      <inkml:brushProperty name="height" value="0.03961" units="cm"/>
      <inkml:brushProperty name="color" value="#fdd405"/>
    </inkml:brush>
  </inkml:definitions>
  <inkml:trace contextRef="#ctx0" brushRef="#br0">66982.000 6493.000 555,'-8.000'-8.000'4,"2.000"2.000"9,0.000 1.000 9,2.000 1.000 9,0.000 1.000 7,2.000 3.000 5,0.000 4.000 5,2.000 2.000 5,0.000 3.000-3,2.000 4.000-10,0.000 2.000-11,2.000 3.000-10,0.000 2.000-6,0.000 1.000-1,0.000 1.000-2,0.000 1.000-1,-1.000 2.000-2,-1.000 1.000-3,0.000 2.000-5,-1.000 3.000-2,-3.000-1.000-6,0.000-2.000-5,-4.000-1.000-7,0.000-3.000-6,-1.000-1.000-3,2.000-3.000 0,2.000-1.000-1,2.000-2.000 0</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29"/>
    </inkml:context>
    <inkml:brush xml:id="br0">
      <inkml:brushProperty name="width" value="0.03922" units="cm"/>
      <inkml:brushProperty name="height" value="0.03922" units="cm"/>
      <inkml:brushProperty name="color" value="#fed406"/>
    </inkml:brush>
  </inkml:definitions>
  <inkml:trace contextRef="#ctx0" brushRef="#br0">89250.000 39250.000 560,'-25.000'-18.000'6,"0.000"17.000"12,0.000 15.000 11,0.000 16.000 12,1.000 9.000 1,4.000 3.000-9,3.000 3.000-9,3.000 4.000-9,1.000-3.000-6,1.000-5.000-2,-1.000-7.000-2,1.000-5.000-3,4.000-6.000-1,9.000-3.000-3,10.000-3.000-3,10.000-2.000-1,7.000-5.000-1,6.000-2.000 1,7.000-3.000 2,6.000-3.000 0,-1.000-2.000 1,-5.000 0.000 0,-7.000 0.000 0,-5.000 0.000-1,-4.000 0.000 1,0.000 0.000 0,0.000 0.000 1,0.000 0.000 1,-4.000 3.000-3,-5.000 6.000-4,-7.000 7.000-5,-5.000 6.000-4,-11.000 4.000-2,-11.000 4.000 2,-14.000 3.000 1,-11.000 3.000 1,-7.000 3.000 2,0.000 3.000 3,0.000 3.000 2,0.000 4.000 2,-2.000-1.000 2,-3.000-3.000 0,-3.000-3.000 1,-2.000-2.000 0,0.000-3.000 1,7.000 1.000 2,6.000-1.000 3,7.000 1.000 3,4.000-4.000 0,3.000-6.000-2,3.000-6.000 0,4.000-6.000-2,8.000-6.000 2,17.000-2.000 8,15.000-3.000 5,16.000-3.000 8,13.000-7.000 2,14.000-9.000-3,11.000-10.000-1,14.000-8.000-3,2.000-4.000-2,-6.000 3.000-3,-6.000 3.000-4,-6.000 4.000-3,-7.000 4.000-1,-6.000 6.000 0,-6.000 7.000 1,-6.000 6.000 0,-13.000 9.000-4,-19.000 13.000-12,-18.000 12.000-10,-19.000 13.000-11,-10.000 6.000-3,1.000 0.000 4,-1.000 0.000 5,1.000 0.000 4,2.000-4.000 4,7.000-5.000 3,6.000-7.000 3,7.000-5.000 3,-6.000 3.000 2,-15.000 17.000 1,-15.000 15.000 0,-16.000 16.000 2,-8.000 7.000 0,0.000 1.000 0,0.000-1.000 1,0.000 1.000 0,1.000-3.000 1,4.000-2.000 2,3.000-3.000 2,3.000-3.000 2,4.000-7.000 1,7.000-9.000 1,6.000-10.000 0,7.000-8.000 1,10.000-12.000 1,16.000-12.000 2,15.000-13.000 2,17.000-12.000 2,11.000-10.000 0,10.000-6.000-2,10.000-6.000-3,9.000-6.000-2,4.000-4.000-2,1.000 1.000-1,-1.000-1.000-3,1.000 1.000-3,-3.000-1.000-1,-2.000 1.000-5,-3.000-1.000-3,-3.000 1.000-4,-6.000 1.000-3,-5.000 3.000 0,-7.000 3.000-3,-5.000 4.000 0,-8.000 1.000-2,-5.000 0.000 1,-7.000 0.000 0,-5.000 0.000 0,-8.000 1.000 1,-5.000 4.000 2,-7.000 3.000 2,-5.000 3.000 3,-6.000 1.000 1,-3.000 1.000 0,-3.000-1.000 0,-2.000 1.000 1,-3.000-3.000 0,1.000-2.000 1,-1.000-3.000 3,1.000-3.000 1,2.000-1.000 6,7.000 4.000 9,6.000 3.000 10,7.000 3.000 9,4.000 10.000 7,3.000 20.000 3,3.000 18.000 4,4.000 20.000 3,1.000 14.000-3,0.000 14.000-10,0.000 11.000-8,0.000 14.000-10,0.000 2.000-5,0.000-6.000-2,0.000-6.000 0,0.000-6.000-2,0.000-4.000-1,0.000 1.000-1,0.000-1.000-3,0.000 1.000-1,0.000-7.000-1,0.000-12.000-1,0.000-13.000-1,0.000-12.000 0,4.000-12.000-3,10.000-8.000-3,10.000-10.000-4,9.000-9.000-2,7.000-15.000-3,7.000-18.000-2,6.000-19.000-1,7.000-18.000-1,-3.000-6.000 1,-8.000 10.000 3,-10.000 10.000 3,-9.000 9.000 5,-7.000 6.000 1,-3.000 3.000 0,-3.000 3.000 1,-2.000 4.000 1,-1.000-1.000 0,3.000-3.000 0,3.000-3.000 0,4.000-2.000 1,-1.000-3.000-1,-3.000 1.000 1,-3.000-1.000 0,-2.000 1.000 1,6.000-17.000-2,20.000-30.000-2,18.000-32.000-2,20.000-30.000-3,6.000-12.000-1,-2.000 9.000 1,-3.000 10.000 0,-3.000 10.000 1,-6.000 11.000 4,-5.000 17.000 10,-7.000 15.000 9,-5.000 16.000 10,-8.000 13.000 2,-5.000 14.000-3,-7.000 11.000-3,-5.000 14.000-3,-8.000 13.000 3,-5.000 16.000 6,-7.000 15.000 9,-5.000 17.000 8,-4.000 11.000-1,0.000 10.000-8,0.000 10.000-8,0.000 9.000-7,0.000 4.000-6,0.000 1.000-3,0.000-1.000-3,0.000 1.000-3,-2.000-1.000-1,-3.000 1.000-1,-3.000-1.000-1,-2.000 1.000-1,-5.000-4.000-1,-2.000-6.000 0,-3.000-6.000 0,-3.000-6.000-1,-2.000-6.000-1,0.000-2.000-4,0.000-3.000-4,0.000-3.000-3,-2.000-6.000-1,-3.000-5.000 2,-3.000-7.000 2,-2.000-5.000 1,-1.000-6.000 0,3.000-3.000-2,3.000-3.000-2,4.000-2.000-2,-1.000-5.000-2,-3.000-2.000 0,-3.000-3.000-1,-2.000-3.000 0,-5.000-2.000 0,-2.000 0.000 1,-3.000 0.000 0,-3.000 0.000 1,-2.000-7.000 2,0.000-11.000 1,0.000-14.000 4,0.000-11.000 1,1.000-9.000 3,4.000-3.000 0,3.000-3.000 1,3.000-2.000 2,4.000-3.000 1,7.000 1.000 4,6.000-1.000 4,7.000 1.000 4,2.000 2.000 1,1.000 7.000 0,-1.000 6.000-2,1.000 7.000 0,1.000 4.000 3,3.000 3.000 10,3.000 3.000 8,4.000 4.000 8,5.000 4.000 5,10.000 6.000-3,10.000 7.000-1,9.000 6.000-1,7.000 3.000-3,7.000 0.000-4,6.000 0.000-4,7.000 0.000-4,8.000 10.000-2,14.000 23.000 1,11.000 22.000 2,14.000 22.000-1,3.000 13.000 1,-2.000 7.000-3,-3.000 6.000-2,-3.000 7.000-3,5.000-3.000-2,17.000-8.000-5,15.000-10.000-4,16.000-9.000-5,-9.000-13.000-2,-30.000-16.000 1,-32.000-15.000 1,-30.000-15.000 0,-9.000-6.000 0,16.000 7.000-4,15.000 6.000-4,17.000 7.000-2,19.000 7.000-4,26.000 9.000-1,24.000 10.000-3,26.000 10.000-2,-6.000-3.000-5,-33.000-11.000-7,-35.000-14.000-9,-34.000-11.000-7,-23.000-11.000-2,-8.000-5.000 6,-10.000-7.000 4,-9.000-5.000 5</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0"/>
    </inkml:context>
    <inkml:brush xml:id="br0">
      <inkml:brushProperty name="width" value="0.03867" units="cm"/>
      <inkml:brushProperty name="height" value="0.03867" units="cm"/>
      <inkml:brushProperty name="color" value="#fed406"/>
    </inkml:brush>
  </inkml:definitions>
  <inkml:trace contextRef="#ctx0" brushRef="#br0">91000.000 39900.000 568,'-19.000'-50.000'1,"13.000"0.000"2,12.000 0.000 2,13.000 0.000 1,15.000 0.000 5,19.000 0.000 7,19.000 0.000 8,19.000 0.000 8,7.000 4.000 0,-3.000 10.000-5,-3.000 10.000-5,-2.000 9.000-6,-9.000 7.000-6,-12.000 7.000-5,-13.000 6.000-6,-12.000 7.000-5,-13.000 7.000-3,-12.000 9.000-1,-13.000 10.000 0,-12.000 10.000-1,-16.000 10.000-2,-19.000 13.000-5,-18.000 12.000-3,-19.000 13.000-4,-10.000 1.000 0,1.000-9.000 2,-1.000-10.000 2,1.000-8.000 4,2.000-8.000 2,7.000-2.000 4,6.000-3.000 2,7.000-3.000 4,7.000-7.000 2,9.000-9.000 2,10.000-10.000 1,10.000-8.000 1,14.000-12.000 4,23.000-12.000 3,22.000-13.000 4,22.000-12.000 4,12.000-7.000 1,3.000 1.000-2,3.000-1.000-4,4.000 1.000-2,-3.000 2.000-2,-5.000 7.000-1,-7.000 6.000 1,-5.000 7.000-1,-14.000 8.000-3,-18.000 14.000-5,-19.000 11.000-5,-18.000 14.000-6,-15.000 8.000-2,-9.000 7.000 0,-10.000 6.000 2,-8.000 7.000 0,-6.000 2.000 1,1.000 1.000 2,-1.000-1.000 1,1.000 1.000 2,-4.000-1.000 2,-6.000 1.000 0,-6.000-1.000 2,-6.000 1.000 2,-2.000-1.000-1,3.000 1.000 0,3.000-1.000 0,4.000 1.000 0,2.000-1.000 1,4.000 1.000 4,3.000-1.000 3,3.000 1.000 4,12.000-7.000 2,22.000-12.000 0,22.000-13.000 0,23.000-12.000 1,19.000-15.000-1,19.000-15.000 0,19.000-15.000-1,19.000-16.000-1,12.000-13.000-1,6.000-9.000-1,7.000-10.000-3,6.000-8.000-1,-1.000-4.000-3,-5.000 3.000-3,-7.000 3.000-5,-5.000 4.000-3,-9.000 4.000-4,-9.000 6.000-2,-10.000 7.000-4,-8.000 6.000-2,-11.000 4.000-2,-8.000 4.000-1,-10.000 3.000-2,-9.000 3.000 0,-9.000 3.000 0,-5.000 3.000 0,-7.000 3.000 2,-5.000 4.000 0,-8.000 1.000 3,-5.000 0.000 1,-7.000 0.000 2,-5.000 0.000 3,-4.000-4.000 2,0.000-5.000 3,0.000-7.000 2,0.000-5.000 3,0.000-8.000 2,0.000-5.000 0,0.000-7.000 1,0.000-5.000 0,-2.000-4.000 1,-3.000 0.000 1,-3.000 0.000 1,-2.000 0.000 1,0.000-2.000 2,7.000-3.000 2,6.000-3.000 2,7.000-2.000 3,4.000 2.000 4,3.000 9.000 4,3.000 10.000 5,4.000 10.000 4,1.000 7.000 2,0.000 6.000 0,0.000 7.000 0,0.000 6.000-1,0.000 18.000 0,0.000 32.000 3,0.000 31.000 1,0.000 32.000 3,0.000 19.000-3,0.000 10.000-5,0.000 10.000-5,0.000 9.000-5,0.000 6.000-4,0.000 3.000-3,0.000 3.000-2,0.000 4.000-3,1.000 8.000-1,4.000 17.000 0,3.000 15.000 1,3.000 16.000-1,-1.000 2.000-1,-2.000-8.000-4,-3.000-10.000-2,-3.000-9.000-5,-2.000-23.000-1,0.000-33.000 0,0.000-35.000 0,0.000-34.000-1,0.000-10.000 0,0.000 16.000-1,0.000 15.000 0,0.000 17.000 0,1.000 0.000-3,4.000-11.000-3,3.000-14.000-5,3.000-11.000-3,-5.000-14.000-5,-12.000-11.000-4,-13.000-14.000-4,-12.000-11.000-5,-10.000-11.000 0,-6.000-5.000 7,-6.000-7.000 5,-6.000-5.000 6,-4.000-11.000 4,1.000-11.000 4,-1.000-14.000 1,1.000-11.000 4,1.000-7.000 1,3.000 0.000-2,3.000 0.000-1,4.000 0.000-1,7.000-2.000 5,13.000-3.000 9,12.000-3.000 11,13.000-2.000 9,9.000 0.000 5,6.000 7.000-3,7.000 6.000-2,6.000 7.000-3,9.000 2.000 0,13.000 1.000 2,12.000-1.000 0,13.000 1.000 2,1.000 5.000-2,-9.000 14.000-3,-10.000 11.000-3,-8.000 14.000-4,-8.000 8.000-3,-2.000 7.000-2,-3.000 6.000-3,-3.000 7.000-2,-6.000 10.000-2,-5.000 16.000-2,-7.000 15.000-2,-5.000 17.000-3,-8.000 7.000 0,-5.000 0.000 1,-7.000 0.000 0,-5.000 0.000 2,-3.000-4.000 1,4.000-5.000 0,3.000-7.000 0,3.000-5.000 1,1.000-8.000 1,1.000-5.000 2,-1.000-7.000 0,1.000-5.000 2,5.000-8.000 1,14.000-5.000 1,11.000-7.000 1,14.000-5.000 1,16.000-14.000-1,22.000-18.000-3,22.000-19.000-3,23.000-18.000-4,11.000-15.000-2,4.000-9.000-1,3.000-10.000-1,3.000-8.000-1,-8.000 2.000 0,-19.000 16.000 2,-18.000 15.000 3,-19.000 17.000 1,-15.000 8.000-3,-8.000 4.000-9,-10.000 3.000-8,-9.000 3.000-8</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2"/>
    </inkml:context>
    <inkml:brush xml:id="br0">
      <inkml:brushProperty name="width" value="0.04021" units="cm"/>
      <inkml:brushProperty name="height" value="0.04021" units="cm"/>
      <inkml:brushProperty name="color" value="#fed406"/>
    </inkml:brush>
  </inkml:definitions>
  <inkml:trace contextRef="#ctx0" brushRef="#br0">93250.000 39450.000 547,'23.000'-49.000'0,"-3.000"4.000"0,-3.000 3.000 0,-2.000 3.000 0,-3.000 4.000 3,1.000 7.000 9,-1.000 6.000 6,1.000 7.000 9,-6.000 10.000 2,-8.000 16.000-3,-10.000 15.000-3,-9.000 17.000-2,-7.000 8.000-4,-3.000 4.000-3,-3.000 3.000-5,-2.000 3.000-4,-6.000 6.000-2,-6.000 9.000 3,-6.000 10.000 2,-6.000 10.000 1,-2.000 0.000-1,3.000-5.000-5,3.000-7.000-5,4.000-5.000-5,4.000-9.000-2,6.000-9.000 0,7.000-10.000 2,6.000-8.000 0,10.000-12.000 0,17.000-12.000-2,15.000-13.000-1,16.000-12.000-2,7.000-9.000-2,1.000-2.000 1,-1.000-3.000 0,1.000-3.000 0,-3.000-1.000-1,-2.000 4.000 0,-3.000 3.000 0,-3.000 3.000-1,-2.000 3.000 1,0.000 3.000 1,0.000 3.000 0,0.000 4.000 2,-2.000-1.000 0,-3.000-3.000 2,-3.000-3.000 2,-2.000-2.000 0,-1.000-3.000 3,3.000 1.000 2,3.000-1.000 4,4.000 1.000 2,2.000-3.000 1,4.000-2.000 0,3.000-3.000 0,3.000-3.000-2,3.000 1.000 1,3.000 6.000 2,3.000 7.000 2,4.000 6.000 2,1.000 3.000 1,0.000 0.000 1,0.000 0.000 2,0.000 0.000 1,-5.000 3.000-1,-9.000 6.000-2,-10.000 7.000-2,-8.000 6.000-3,-6.000 4.000-2,1.000 4.000-2,-1.000 3.000-2,1.000 3.000-3,-4.000-1.000 0,-6.000-2.000-1,-6.000-3.000 0,-6.000-3.000-1,-7.000-1.000-1,-6.000 4.000-3,-6.000 3.000-2,-6.000 3.000-4,-4.000-1.000 0,1.000-2.000 2,-1.000-3.000 0,1.000-3.000 2,-6.000-2.000-1,-8.000 0.000-2,-10.000 0.000-2,-9.000 0.000-2,-4.000 1.000 1,4.000 4.000 4,3.000 3.000 2,3.000 3.000 4,6.000-4.000 4,9.000-8.000 5,10.000-10.000 5,10.000-9.000 5,5.000-4.000 1,4.000 4.000-1,3.000 3.000-1,3.000 3.000-2,3.000 3.000 5,3.000 3.000 12,3.000 3.000 11,4.000 4.000 12,1.000 7.000 0,0.000 13.000-9,0.000 12.000-11,0.000 13.000-9,0.000 7.000-6,0.000 4.000-3,0.000 3.000-1,0.000 3.000-3,-2.000-1.000-1,-3.000-2.000 0,-3.000-3.000-1,-2.000-3.000 0,-3.000-7.000-3,1.000-9.000-5,-1.000-10.000-5,1.000-8.000-5,2.000-14.000-4,7.000-15.000-6,6.000-15.000-6,7.000-16.000-5,2.000-10.000-2,1.000-3.000 2,-1.000-3.000 2,1.000-2.000 2,2.000-5.000 3,7.000-2.000 1,6.000-3.000 3,7.000-3.000 1,-1.000 8.000 9,-6.000 23.000 12,-6.000 22.000 14,-6.000 22.000 12,-6.000 10.000 4,-2.000 1.000-6,-3.000-1.000-5,-3.000 1.000-7,1.000-6.000-4,6.000-8.000-3,7.000-10.000-2,6.000-9.000-4,9.000-13.000-2,13.000-16.000-3,12.000-15.000-2,13.000-15.000-3,4.000-12.000-2,-3.000-6.000 0,-3.000-6.000 0,-2.000-6.000 0,-1.000-7.000 0,3.000-6.000 0,3.000-6.000 1,4.000-6.000 1,1.000 2.000 1,0.000 14.000 3,0.000 11.000 3,0.000 14.000 2,-7.000 11.000 2,-11.000 14.000-1,-14.000 11.000 0,-11.000 14.000-1,-9.000 5.000 2,-3.000 1.000 3,-3.000-1.000 4,-2.000 1.000 4,3.000-4.000 5,14.000-6.000 8,11.000-6.000 8,14.000-6.000 7,-4.000 10.000 0,-19.000 29.000-8,-18.000 28.000-9,-19.000 28.000-9,-18.000 18.000-5,-15.000 10.000-6,-15.000 10.000-4,-16.000 9.000-4,-12.000 4.000-3,-5.000 1.000-2,-7.000-1.000-1,-5.000 1.000-2,-6.000-1.000 1,-3.000 1.000 1,-3.000-1.000 3,-2.000 1.000 1,0.000-9.000 2,7.000-15.000 4,6.000-15.000 3,7.000-16.000 3,10.000-13.000 2,16.000-9.000 1,15.000-10.000 3,17.000-8.000 0,14.000-9.000 2,17.000-6.000 3,15.000-6.000 1,16.000-6.000 2,5.000-4.000 0,-2.000 1.000-4,-3.000-1.000-3,-3.000 1.000-4,-1.000-3.000-2,4.000-2.000 0,3.000-3.000 0,3.000-3.000-1,-1.000-1.000 0,-2.000 4.000-3,-3.000 3.000-1,-3.000 3.000-2,-2.000 1.000-1,0.000 1.000 1,0.000-1.000 0,0.000 1.000 0,1.000-3.000 0,4.000-2.000 0,3.000-3.000 0,3.000-3.000-1,3.000-2.000 1,3.000 0.000-2,3.000 0.000 0,4.000 0.000 0,5.000-5.000-2,10.000-9.000-2,10.000-10.000-3,9.000-8.000-2,-1.000-6.000-1,-8.000 1.000-1,-10.000-1.000 0,-9.000 1.000-1,-10.000 1.000-1,-9.000 3.000 1,-10.000 3.000 0,-8.000 4.000 1,-11.000 2.000-2,-8.000 4.000-1,-10.000 3.000-2,-9.000 3.000-2,-7.000-2.000 1,-3.000-6.000 3,-3.000-6.000 4,-2.000-6.000 4,-5.000-4.000 3,-2.000 1.000 1,-3.000-1.000 1,-3.000 1.000 2,2.000 4.000 1,10.000 9.000 3,10.000 10.000 2,9.000 10.000 3,4.000 4.000 0,1.000 0.000 1,-1.000 0.000-1,1.000 0.000 1,-4.000-4.000 2,-6.000-5.000 8,-6.000-7.000 6,-6.000-5.000 6,1.000 11.000 7,9.000 32.000 5,10.000 31.000 6,10.000 32.000 5,4.000 24.000-1,0.000 19.000-9,0.000 19.000-8,0.000 19.000-8,-2.000 12.000-7,-3.000 6.000-3,-3.000 7.000-5,-2.000 6.000-4,-1.000-1.000-2,3.000-5.000 1,3.000-7.000 0,4.000-5.000 0,4.000-11.000 0,6.000-11.000-3,7.000-14.000-1,6.000-11.000-3,6.000-12.000-2,6.000-9.000 2,7.000-10.000-1,6.000-8.000 0,3.000-9.000 1,0.000-6.000 1,0.000-6.000-1,0.000-6.000 2,-8.000-1.000-5,-16.000 7.000-9,-15.000 6.000-8,-15.000 7.000-10,-20.000 5.000-2,-21.000 7.000 5,-22.000 6.000 3,-22.000 7.000 5,-16.000 5.000 0,-9.000 7.000-2,-10.000 6.000-4,-8.000 7.000-3,2.000-6.000-1,16.000-15.000 2,15.000-15.000 2,17.000-16.000 2,10.000-10.000 0,6.000-3.000-2,7.000-3.000-1,6.000-2.000-2</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3"/>
    </inkml:context>
    <inkml:brush xml:id="br0">
      <inkml:brushProperty name="width" value="0.03984" units="cm"/>
      <inkml:brushProperty name="height" value="0.03984" units="cm"/>
      <inkml:brushProperty name="color" value="#fed406"/>
    </inkml:brush>
  </inkml:definitions>
  <inkml:trace contextRef="#ctx0" brushRef="#br0">95100.000 40500.000 552,'32.000'-25.000'6,"17.000"0.000"13,15.000 0.000 12,16.000 0.000 13,1.000 3.000 3,-12.000 6.000-6,-13.000 7.000-6,-12.000 6.000-6,-5.000 3.000-8,3.000 0.000-6,3.000 0.000-9,4.000 0.000-8,-4.000 4.000-3,-9.000 10.000 1,-10.000 10.000-1,-8.000 9.000 1,-9.000 9.000-4,-6.000 9.000-7,-6.000 10.000-7,-6.000 10.000-7,-9.000 7.000-7,-8.000 6.000-4,-10.000 7.000-4,-9.000 6.000-5,-5.000-2.000 3,0.000-9.000 10,0.000-10.000 9,0.000-8.000 9,1.000-8.000 7,4.000-2.000 2,3.000-3.000 2,3.000-3.000 4,3.000-7.000 0,3.000-9.000 1,3.000-10.000 1,4.000-8.000 0,7.000-1.000 10,13.000 9.000 16,12.000 10.000 18,13.000 10.000 17,4.000 0.000 3,-3.000-5.000-11,-3.000-7.000-11,-2.000-5.000-12,-1.000 8.000-5,3.000 26.000-1,3.000 24.000 0,4.000 26.000 0,-3.000 4.000-2,-5.000-16.000-3,-7.000-15.000-2,-5.000-15.000-2,2.000-28.000-6,13.000-36.000-5,12.000-39.000-7,13.000-36.000-5,9.000-31.000-8,6.000-21.000-7,7.000-22.000-8,6.000-22.000-8,-2.000-5.000-3,-9.000 13.000-1,-10.000 12.000 1,-8.000 13.000 0,-8.000 12.000 3,-2.000 13.000 6,-3.000 12.000 8,-3.000 13.000 6,-4.000 13.000 5,-3.000 17.000 3,-3.000 15.000 4,-2.000 16.000 3,8.000 5.000 13,22.000-2.000 22,22.000-3.000 21,23.000-3.000 22,11.000-7.000 4,4.000-9.000-14,3.000-10.000-14,3.000-8.000-14,1.000-6.000-10,1.000 1.000-6,-1.000-1.000-6,1.000 1.000-6,-7.000 2.000-5,-12.000 7.000-3,-13.000 6.000-3,-12.000 7.000-4,-18.000 10.000-3,-21.000 16.000-5,-22.000 15.000-4,-22.000 17.000-5,-21.000 13.000-1,-18.000 13.000 6,-19.000 12.000 4,-18.000 13.000 5,-3.000 1.000 3,17.000-9.000 1,15.000-10.000 2,16.000-8.000 1,9.000-8.000 1,3.000-2.000 1,3.000-3.000-1,4.000-3.000 1,-21.000 18.000 1,-44.000 41.000 2,-43.000 40.000 0,-44.000 42.000 3,-12.000 8.000 0,23.000-21.000 1,22.000-22.000 0,22.000-22.000 1,16.000-16.000 1,14.000-9.000 0,11.000-10.000 2,14.000-8.000 0,30.000-18.000 3,51.000-25.000 6,49.000-25.000 5,51.000-25.000 6,27.000-22.000 0,7.000-19.000-5,6.000-18.000-6,7.000-19.000-5,2.000-10.000-5,1.000 1.000-3,-1.000-1.000-3,1.000 1.000-4,-9.000 2.000-3,-15.000 7.000-6,-15.000 6.000-5,-16.000 7.000-5,-16.000 7.000-2,-16.000 9.000 2,-15.000 10.000 0,-15.000 10.000 1,-12.000 7.000 0,-6.000 6.000-1,-6.000 7.000-2,-6.000 6.000-2,-13.000 3.000 0,-19.000 0.000 0,-18.000 0.000-1,-19.000 0.000 1,-13.000 0.000 2,-6.000 0.000 1,-6.000 0.000 3,-6.000 0.000 2,-6.000-4.000 3,-2.000-5.000 0,-3.000-7.000 2,-3.000-5.000 2,1.000-4.000 1,6.000 0.000 0,7.000 0.000-1,6.000 0.000 1,9.000 0.000 2,13.000 0.000 4,12.000 0.000 3,13.000 0.000 3,9.000 3.000 5,6.000 6.000 2,7.000 7.000 4,6.000 6.000 4,3.000 3.000 2,0.000 0.000 4,0.000 0.000 3,0.000 0.000 3,6.000 7.000 4,13.000 17.000 7,12.000 15.000 4,13.000 16.000 7,1.000 15.000-3,-9.000 16.000-8,-10.000 15.000-10,-8.000 17.000-9,-9.000 11.000-5,-6.000 10.000-1,-6.000 10.000 0,-6.000 9.000-1,-10.000 12.000-3,-12.000 16.000-5,-13.000 15.000-5,-12.000 17.000-5,-10.000 10.000-4,-6.000 6.000-4,-6.000 7.000-3,-6.000 6.000-4,-7.000-5.000-3,-6.000-16.000-2,-6.000-15.000-3,-6.000-15.000-3,2.000-17.000-2,14.000-15.000-1,11.000-15.000-1,14.000-16.000-1,10.000-18.000-2,9.000-18.000-1,10.000-19.000-3,10.000-18.000-1</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3"/>
    </inkml:context>
    <inkml:brush xml:id="br0">
      <inkml:brushProperty name="width" value="0.02946" units="cm"/>
      <inkml:brushProperty name="height" value="0.02946" units="cm"/>
      <inkml:brushProperty name="color" value="#fed406"/>
    </inkml:brush>
  </inkml:definitions>
  <inkml:trace contextRef="#ctx0" brushRef="#br0">96350.000 42200.000 746,'115.000'23.000'0,"-18.000"-3.000"0,-19.000-3.000 0,-18.000-2.000 0,-6.000 0.000 4,10.000 7.000 5,10.000 6.000 7,9.000 7.000 7,1.000 4.000 4,-6.000 3.000 3,-6.000 3.000 2,-6.000 4.000 3,-7.000-1.000-4,-6.000-3.000-8,-6.000-3.000-11,-6.000-2.000-8,-6.000-5.000-4,-2.000-2.000 1,-3.000-3.000 1,-3.000-3.000 2,-2.000-4.000-7,0.000-3.000-16,0.000-3.000-17,0.000-2.000-17</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3"/>
    </inkml:context>
    <inkml:brush xml:id="br0">
      <inkml:brushProperty name="width" value="0.0299" units="cm"/>
      <inkml:brushProperty name="height" value="0.0299" units="cm"/>
      <inkml:brushProperty name="color" value="#fed406"/>
    </inkml:brush>
  </inkml:definitions>
  <inkml:trace contextRef="#ctx0" brushRef="#br0">98650.000 39200.000 735,'95.000'-24.000'6,"-9.000"4.000"11,-10.000 3.000 11,-8.000 3.000 11,-9.000 7.000 3,-6.000 14.000-5,-6.000 11.000-5,-6.000 14.000-5,-7.000 7.000-7,-6.000 3.000-8,-6.000 3.000-8,-6.000 4.000-8,-10.000 2.000-7,-12.000 4.000-6,-13.000 3.000-7,-12.000 3.000-6,-9.000 1.000-4,-2.000 1.000-1,-3.000-1.000-3,-3.000 1.000-2,1.000-7.000 1,6.000-12.000 4,7.000-13.000 3,6.000-12.000 5</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4"/>
    </inkml:context>
    <inkml:brush xml:id="br0">
      <inkml:brushProperty name="width" value="0.03742" units="cm"/>
      <inkml:brushProperty name="height" value="0.03742" units="cm"/>
      <inkml:brushProperty name="color" value="#fed406"/>
    </inkml:brush>
  </inkml:definitions>
  <inkml:trace contextRef="#ctx0" brushRef="#br0">98000.000 40200.000 587,'67.000'48.000'69,"-16.000"-3.000"-13,-15.000-3.000-11,-15.000-2.000-13,-11.000 0.000-7,-2.000 7.000-5,-3.000 6.000-3,-3.000 7.000-4,-2.000 7.000-3,0.000 9.000-3,0.000 10.000-3,0.000 10.000-2,-2.000-3.000-2,-3.000-11.000 2,-3.000-14.000 2,-2.000-11.000 0,2.000-20.000-7,9.000-24.000-18,10.000-26.000-18,10.000-24.000-17,10.000-21.000-4,13.000-16.000 12,12.000-15.000 10,13.000-15.000 12,6.000-4.000 8,0.000 9.000 5,0.000 10.000 5,0.000 10.000 5,-2.000 10.000 4,-3.000 13.000 4,-3.000 12.000 4,-2.000 13.000 4,-8.000 7.000 4,-8.000 4.000 2,-10.000 3.000 3,-9.000 3.000 2,-10.000 12.000 2,-9.000 22.000-3,-10.000 22.000-2,-8.000 23.000-1,-14.000 14.000-5,-15.000 10.000-5,-15.000 10.000-8,-16.000 9.000-5,-10.000 7.000-4,-3.000 7.000-2,-3.000 6.000-1,-2.000 7.000-1,-3.000-1.000 0,1.000-6.000 1,-1.000-6.000 3,1.000-6.000 1,5.000-10.000 1,14.000-12.000 2,11.000-13.000 2,14.000-12.000 1,14.000-21.000 1,20.000-28.000 1,18.000-28.000 1,20.000-27.000 1,11.000-19.000-1,7.000-5.000-1,6.000-7.000-2,7.000-5.000-2,5.000-8.000 0,7.000-5.000-1,6.000-7.000 0,7.000-5.000 0,-3.000 5.000 1,-8.000 19.000 4,-10.000 19.000 2,-9.000 19.000 3,-9.000 13.000 2,-5.000 10.000-1,-7.000 10.000-1,-5.000 9.000 0,-8.000 10.000-1,-5.000 14.000 0,-7.000 11.000 1,-5.000 14.000 0,-4.000 7.000 3,0.000 3.000 5,0.000 3.000 7,0.000 4.000 5,0.000 1.000 1,0.000 0.000-3,0.000 0.000-4,0.000 0.000-3,0.000-4.000-4,0.000-5.000-3,0.000-7.000-3,0.000-5.000-2,1.000-4.000-3,4.000 0.000-2,3.000 0.000-1,3.000 0.000-1,6.000-5.000-4,9.000-9.000-8,10.000-10.000-6,10.000-8.000-7,2.000-14.000-3,-3.000-15.000 2,-3.000-15.000 1,-2.000-16.000 1,-3.000-10.000 2,1.000-3.000 1,-1.000-3.000 1,1.000-2.000 2,-3.000-5.000 2,-2.000-2.000 1,-3.000-3.000 2,-3.000-3.000 2,-7.000 1.000 2,-9.000 6.000 4,-10.000 7.000 3,-8.000 6.000 4,-11.000 6.000 3,-8.000 6.000 3,-10.000 7.000 2,-9.000 6.000 3,-10.000 6.000 0,-9.000 6.000-1,-10.000 7.000-2,-8.000 6.000-2,-9.000 7.000 0,-6.000 10.000 2,-6.000 10.000 2,-6.000 9.000 1,-4.000 6.000 1,1.000 3.000-1,-1.000 3.000-1,1.000 4.000-2,2.000 1.000-1,7.000 0.000-2,6.000 0.000-2,7.000 0.000-3,2.000 0.000-1,1.000 0.000 2,-1.000 0.000-1,1.000 0.000 2,2.000-2.000-1,7.000-3.000-3,6.000-3.000-1,7.000-2.000-3,8.000-5.000 1,14.000-2.000 5,11.000-3.000 3,14.000-3.000 5,11.000-6.000 2,14.000-5.000 1,11.000-7.000 2,14.000-5.000 0,11.000-1.000 1,14.000 6.000-1,11.000 7.000 0,14.000 6.000 0,8.000 4.000-2,7.000 4.000-1,6.000 3.000-1,7.000 3.000-1,10.000 3.000-3,16.000 3.000-2,15.000 3.000-2,17.000 4.000-4,10.000 1.000-1,6.000 0.000 2,7.000 0.000 0,6.000 0.000 1,4.000-2.000-4,4.000-3.000-9,3.000-3.000-9,3.000-2.000-8,-1.000-6.000-3,-2.000-6.000 1,-3.000-6.000 3,-3.000-6.000 1,-13.000-4.000 0,-22.000 1.000-2,-22.000-1.000-3,-21.000 1.000-2,-20.000-3.000 0,-15.000-2.000 0,-15.000-3.000 2,-16.000-3.000 1</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7"/>
    </inkml:context>
    <inkml:brush xml:id="br0">
      <inkml:brushProperty name="width" value="0.03312" units="cm"/>
      <inkml:brushProperty name="height" value="0.03312" units="cm"/>
      <inkml:brushProperty name="color" value="#fed406"/>
    </inkml:brush>
  </inkml:definitions>
  <inkml:trace contextRef="#ctx0" brushRef="#br0">76150.000 45950.000 664,'46.000'73.000'112,"-5.000"-3.000"-25,-7.000-3.000-25,-5.000-2.000-24,-6.000-3.000-17,-3.000 1.000-9,-3.000-1.000-9,-2.000 1.000-8,-3.000-3.000-6,1.000-2.000-4,-1.000-3.000-3,1.000-3.000-2,-1.000-6.000-5,1.000-5.000-4,-1.000-7.000-5,1.000-5.000-3,1.000-8.000-4,3.000-5.000-1,3.000-7.000 0,4.000-5.000-2</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7"/>
    </inkml:context>
    <inkml:brush xml:id="br0">
      <inkml:brushProperty name="width" value="0.03996" units="cm"/>
      <inkml:brushProperty name="height" value="0.03996" units="cm"/>
      <inkml:brushProperty name="color" value="#fed406"/>
    </inkml:brush>
  </inkml:definitions>
  <inkml:trace contextRef="#ctx0" brushRef="#br0">77550.000 45400.000 550,'-2.000'50.000'70,"-3.000"0.000"-14,-3.000 0.000-15,-2.000 0.000-14,-9.000 6.000-10,-12.000 13.000-5,-13.000 12.000-4,-12.000 13.000-5,-12.000 6.000-4,-8.000 0.000-2,-10.000 0.000-2,-9.000 0.000-3,-7.000 1.000-2,-3.000 4.000-2,-3.000 3.000 0,-2.000 3.000-1,3.000-5.000-1,14.000-12.000 2,11.000-13.000 1,14.000-12.000 1,10.000-13.000 2,9.000-12.000 0,10.000-13.000 2,10.000-12.000 0,4.000-5.000 2,0.000 3.000 0,0.000 3.000 1,0.000 4.000 0,0.000-1.000 1,0.000-3.000-1,0.000-3.000-1,0.000-2.000 0,-4.000 0.000 0,-5.000 7.000 1,-7.000 6.000 1,-5.000 7.000 1,-1.000-1.000 1,6.000-6.000-1,7.000-6.000 1,6.000-6.000-1,3.000-4.000 1,0.000 1.000-2,0.000-1.000-1,0.000 1.000 0,9.000-7.000 3,19.000-12.000 8,19.000-13.000 9,19.000-12.000 8,15.000-7.000 3,13.000 1.000 0,12.000-1.000 0,13.000 1.000-1,10.000-1.000-2,10.000 1.000-2,10.000-1.000-1,9.000 1.000-3,7.000-1.000-1,7.000 1.000-2,6.000-1.000-1,7.000 1.000-3,-14.000 4.000-1,-30.000 9.000-1,-32.000 10.000-2,-30.000 10.000-2,-14.000 2.000 0,7.000-3.000 0,6.000-3.000 0,7.000-2.000 0,2.000-1.000 1,1.000 3.000 0,-1.000 3.000-1,1.000 4.000 2,-4.000-1.000-5,-6.000-3.000-5,-6.000-3.000-7,-6.000-2.000-6,-4.000-1.000-4,1.000 3.000-2,-1.000 3.000-2,1.000 4.000-1,-20.000 13.000-4,-36.000 26.000-5,-39.000 24.000-5,-36.000 26.000-6,-25.000 8.000 1,-8.000-5.000 8,-10.000-7.000 6,-9.000-5.000 7,-10.000-6.000 6,-9.000-3.000 2,-10.000-3.000 3,-8.000-2.000 3,-3.000-5.000 2,7.000-2.000 1,6.000-3.000 0,7.000-3.000 1,18.000-7.000 1,31.000-9.000 0,32.000-10.000 1,31.000-8.000 1,12.000-6.000 1,-6.000 1.000 0,-6.000-1.000 2,-6.000 1.000 0,-1.000-1.000 1,7.000 1.000 0,6.000-1.000 0,7.000 1.000 1,4.000-1.000-1,3.000 1.000 1,3.000-1.000-1,4.000 1.000 0,7.000-4.000 5,13.000-6.000 12,12.000-6.000 12,13.000-6.000 12,12.000-7.000 2,13.000-6.000-6,12.000-6.000-7,13.000-6.000-6,4.000-1.000-6,-3.000 7.000-2,-3.000 6.000-4,-2.000 7.000-4,2.000 0.000-1,9.000-2.000-1,10.000-3.000 0,10.000-3.000 0,13.000-4.000 0,19.000-3.000 1,19.000-3.000 1,19.000-2.000 2,4.000-1.000-1,-9.000 3.000-3,-10.000 3.000-1,-8.000 4.000-3,-15.000 2.000-3,-19.000 4.000-2,-18.000 3.000-4,-19.000 3.000-4,-10.000-1.000-2,1.000-2.000-2,-1.000-3.000-2,1.000-3.000-3,-1.000-1.000-1,1.000 4.000 1,-1.000 3.000 1,1.000 3.000 0,-4.000-1.000 0,-6.000-2.000-1,-6.000-3.000-1,-6.000-3.000-2,-6.000 1.000 1,-2.000 6.000-1,-3.000 7.000 2,-3.000 6.000-1,-4.000-1.000-1,-3.000-5.000-5,-3.000-7.000-6,-2.000-5.000-4,-8.000-1.000 0,-8.000 6.000 2,-10.000 7.000 5,-9.000 6.000 3,-5.000 1.000 4,0.000-3.000 4,0.000-3.000 6,0.000-2.000 4</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8"/>
    </inkml:context>
    <inkml:brush xml:id="br0">
      <inkml:brushProperty name="width" value="0.03623" units="cm"/>
      <inkml:brushProperty name="height" value="0.03623" units="cm"/>
      <inkml:brushProperty name="color" value="#fed406"/>
    </inkml:brush>
  </inkml:definitions>
  <inkml:trace contextRef="#ctx0" brushRef="#br0">76850.000 45250.000 607,'-24.000'-72.000'2,"4.000"6.000"4,3.000 7.000 5,3.000 6.000 3,1.000 6.000 8,1.000 6.000 9,-1.000 7.000 10,1.000 6.000 10,1.000 15.000 0,3.000 26.000-9,3.000 24.000-11,4.000 26.000-9,-1.000 21.000-7,-3.000 19.000-1,-3.000 19.000-3,-2.000 19.000-3,-3.000 13.000-1,1.000 10.000-2,-1.000 10.000-1,1.000 9.000-1,-3.000 21.000-1,-2.000 35.000-4,-3.000 35.000-1,-3.000 34.000-3,-6.000 32.000-3,-5.000 32.000-3,-7.000 31.000-3,-5.000 32.000-4,0.000 0.000-3,10.000-27.000-5,10.000-28.000-4,9.000-28.000-5,6.000-32.000-2,3.000-34.000-2,3.000-35.000-1,4.000-33.000-1,2.000-39.000 2,4.000-40.000 5,3.000-40.000 5,3.000-41.000 5</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7"/>
    </inkml:context>
    <inkml:brush xml:id="br0">
      <inkml:brushProperty name="width" value="0.03348" units="cm"/>
      <inkml:brushProperty name="height" value="0.03348" units="cm"/>
      <inkml:brushProperty name="color" value="#fdd405"/>
    </inkml:brush>
  </inkml:definitions>
  <inkml:trace contextRef="#ctx0" brushRef="#br0">67000.000 7159.000 657,'0.000'-22.000'27,"2.000"4.000"0,0.000 5.000-1,2.000 3.000 0,1.000 2.000 2,3.000 2.000 3,4.000 1.000 4,2.000 0.000 4,2.000 1.000-2,-1.000 0.000-8,1.000 0.000-9,0.000 0.000-7,-1.000 0.000-8,-1.000 1.000-10,-1.000-1.000-9,0.000 0.000-8,-3.000 0.000-7,1.000 0.000-4,-2.000 0.000-3,0.000 0.000-5</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8"/>
    </inkml:context>
    <inkml:brush xml:id="br0">
      <inkml:brushProperty name="width" value="0.02764" units="cm"/>
      <inkml:brushProperty name="height" value="0.02764" units="cm"/>
      <inkml:brushProperty name="color" value="#fed406"/>
    </inkml:brush>
  </inkml:definitions>
  <inkml:trace contextRef="#ctx0" brushRef="#br0">79000.000 45350.000 795,'-50.000'53.000'-4,"0.000"6.000"2,0.000 7.000 3,0.000 6.000 3,0.000 3.000 2,0.000 0.000 0,0.000 0.000 0,0.000 0.000 0,3.000-2.000 0,6.000-3.000-4,7.000-3.000-3,6.000-2.000-3,6.000-8.000-3,6.000-8.000-2,7.000-10.000-3,6.000-9.000-3,7.000-7.000 0,10.000-3.000 2,10.000-3.000 1,9.000-2.000 1,6.000-5.000 2,3.000-2.000 1,3.000-3.000 1,4.000-3.000 1,-3.000-2.000 1,-5.000 0.000 0,-7.000 0.000 1,-5.000 0.000 1,-8.000 3.000 1,-5.000 6.000-1,-7.000 7.000 1,-5.000 6.000 0,-9.000 10.000 0,-9.000 17.000-1,-10.000 15.000 0,-8.000 16.000-1,-8.000 2.000 2,-2.000-8.000 1,-3.000-10.000 4,-3.000-9.000 2,-1.000-9.000 1,4.000-5.000-2,3.000-7.000-2,3.000-5.000-1,9.000-6.000 1,16.000-3.000 5,15.000-3.000 5,17.000-2.000 5,7.000-5.000 1,0.000-2.000-3,0.000-3.000-2,0.000-3.000-2,0.000-1.000-1,0.000 4.000 4,0.000 3.000 2,0.000 3.000 2,-4.000 3.000 1,-5.000 3.000-1,-7.000 3.000-2,-5.000 4.000 0,-3.000 1.000-2,4.000 0.000-1,3.000 0.000-2,3.000 0.000-1,-1.000 0.000-2,-2.000 0.000 1,-3.000 0.000 0,-3.000 0.000 0,-2.000 0.000-2,0.000 0.000-1,0.000 0.000-3,0.000 0.000-1,-2.000 6.000-3,-3.000 13.000 0,-3.000 12.000-1,-2.000 13.000 0,-5.000 4.000-3,-2.000-3.000-1,-3.000-3.000-2,-3.000-2.000-2,-2.000-5.000-2,0.000-2.000-2,0.000-3.000-2,0.000-3.000-2,0.000-9.000-5,0.000-11.000-9,0.000-14.000-8,0.000-11.000-9,3.000-15.000 2,6.000-16.000 10,7.000-15.000 10,6.000-15.000 11,4.000-6.000 7,4.000 7.000 1,3.000 6.000 3,3.000 7.000 2</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9"/>
    </inkml:context>
    <inkml:brush xml:id="br0">
      <inkml:brushProperty name="width" value="0.02482" units="cm"/>
      <inkml:brushProperty name="height" value="0.02482" units="cm"/>
      <inkml:brushProperty name="color" value="#fed406"/>
    </inkml:brush>
  </inkml:definitions>
  <inkml:trace contextRef="#ctx0" brushRef="#br0">79600.000 45650.000 886,'67.000'-2.000'-3,"-16.000"-3.000"-4,-15.000-3.000-6,-15.000-2.000-5,-9.000 0.000 3,1.000 7.000 12,-1.000 6.000 10,1.000 7.000 11,-3.000 7.000 5,-2.000 9.000-3,-3.000 10.000-2,-3.000 10.000-4,-10.000 13.000-1,-16.000 19.000 0,-15.000 19.000-1,-15.000 19.000 0,-11.000 10.000-2,-2.000 4.000-3,-3.000 3.000-3,-3.000 3.000-3,1.000-4.000-3,6.000-8.000-5,7.000-10.000-6,6.000-9.000-4,1.000-5.000-7,-3.000 0.000-6,-3.000 0.000-7,-2.000 0.000-6,3.000-11.000 0,14.000-22.000 10,11.000-22.000 7,14.000-21.000 10</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39"/>
    </inkml:context>
    <inkml:brush xml:id="br0">
      <inkml:brushProperty name="width" value="0.03801" units="cm"/>
      <inkml:brushProperty name="height" value="0.03801" units="cm"/>
      <inkml:brushProperty name="color" value="#fed406"/>
    </inkml:brush>
  </inkml:definitions>
  <inkml:trace contextRef="#ctx0" brushRef="#br0">79450.000 46550.000 578,'45.000'23.000'-38,"-9.000"-3.000"9,-10.000-3.000 9,-8.000-2.000 8,-3.000-3.000 8,7.000 1.000 7,6.000-1.000 8,7.000 1.000 8,7.000-1.000 5,9.000 1.000 2,10.000-1.000 2,10.000 1.000 3,5.000-1.000 0,4.000 1.000-2,3.000-1.000-1,3.000 1.000-2,-7.000-1.000-4,-15.000 1.000-6,-15.000-1.000-5,-16.000 1.000-7,-7.000-1.000-3,4.000 1.000 0,3.000-1.000-1,3.000 1.000-1,-1.000 1.000-2,-2.000 3.000-5,-3.000 3.000-4,-3.000 4.000-6,-4.000 1.000-3,-3.000 0.000-4,-3.000 0.000-3,-2.000 0.000-4,-5.000 1.000 0,-2.000 4.000 2,-3.000 3.000 4,-3.000 3.000 1,-6.000 1.000 4,-5.000 1.000 4,-7.000-1.000 3,-5.000 1.000 4,-3.000-4.000 3,4.000-6.000 1,3.000-6.000 1,3.000-6.000 3,-7.000-1.000 0,-15.000 7.000 1,-15.000 6.000 0,-16.000 7.000 1,-10.000 2.000 0,-3.000 1.000-1,-3.000-1.000 1,-2.000 1.000 0,5.000-4.000 0,16.000-6.000 0,15.000-6.000 0,17.000-6.000 0,7.000-6.000 0,0.000-2.000 0,0.000-3.000 0,0.000-3.000 0,-5.000-1.000 0,-9.000 4.000 0,-10.000 3.000 0,-8.000 3.000 0,13.000-4.000 7,38.000-8.000 14,37.000-10.000 14,38.000-9.000 14,16.000-5.000 4,-2.000 0.000-5,-3.000 0.000-5,-3.000 0.000-5,-6.000 1.000-7,-5.000 4.000-8,-7.000 3.000-8,-5.000 3.000-8,-12.000 12.000-7,-16.000 22.000-3,-15.000 22.000-3,-15.000 23.000-5,-15.000 10.000-2,-12.000 0.000 0,-13.000 0.000-2,-12.000 0.000 0,-7.000-2.000 1,1.000-3.000 4,-1.000-3.000 3,1.000-2.000 5,1.000-5.000 1,3.000-2.000-1,3.000-3.000 1,4.000-3.000 0,4.000-6.000-1,6.000-5.000 1,7.000-7.000 1,6.000-5.000 0,3.000-4.000 3,0.000 0.000 5,0.000 0.000 5,0.000 0.000 6,6.000-2.000 3,13.000-3.000 1,12.000-3.000 1,13.000-2.000 2,12.000-5.000 0,13.000-2.000-2,12.000-3.000-1,13.000-3.000-2,9.000-2.000-1,6.000 0.000-3,7.000 0.000-3,6.000 0.000-3,-1.000 0.000-3,-5.000 0.000-3,-7.000 0.000-4,-5.000 0.000-2,-8.000 0.000-3,-5.000 0.000-1,-7.000 0.000-1,-5.000 0.000 0,-4.000-2.000-2,0.000-3.000-5,0.000-3.000-4,0.000-2.000-4,0.000-3.000-2,0.000 1.000 0,0.000-1.000 1,0.000 1.000 1,-2.000-3.000 0,-3.000-2.000 3,-3.000-3.000 2,-2.000-3.000 1,-3.000-1.000 2,1.000 4.000 0,-1.000 3.000 0,1.000 3.000 0,-1.000-1.000-4,1.000-2.000-9,-1.000-3.000-9,1.000-3.000-10</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1"/>
    </inkml:context>
    <inkml:brush xml:id="br0">
      <inkml:brushProperty name="width" value="0.03815" units="cm"/>
      <inkml:brushProperty name="height" value="0.03815" units="cm"/>
      <inkml:brushProperty name="color" value="#fed406"/>
    </inkml:brush>
  </inkml:definitions>
  <inkml:trace contextRef="#ctx0" brushRef="#br0">83400.000 45950.000 576,'-15.000'21.000'9,"23.000"-5.000"18,22.000-7.000 18,22.000-5.000 17,12.000-6.000 4,3.000-3.000-12,3.000-3.000-12,4.000-2.000-11,-3.000-3.000-8,-5.000 1.000-2,-7.000-1.000-3,-5.000 1.000-2,-6.000 1.000-7,-3.000 3.000-9,-3.000 3.000-10,-2.000 4.000-9,-6.000 8.000-14,-6.000 17.000-15,-6.000 15.000-15,-6.000 16.000-17,-9.000 2.000 0,-8.000-8.000 16,-10.000-10.000 14,-9.000-9.000 16,-5.000-5.000 9,0.000 0.000 6,0.000 0.000 6,0.000 0.000 5</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1"/>
    </inkml:context>
    <inkml:brush xml:id="br0">
      <inkml:brushProperty name="width" value="0.03696" units="cm"/>
      <inkml:brushProperty name="height" value="0.03696" units="cm"/>
      <inkml:brushProperty name="color" value="#fed406"/>
    </inkml:brush>
  </inkml:definitions>
  <inkml:trace contextRef="#ctx0" brushRef="#br0">83150.000 46650.000 595,'-66.000'4.000'10,"19.000"10.000"22,19.000 10.000 22,19.000 9.000 21,10.000 10.000 2,4.000 14.000-18,3.000 11.000-17,3.000 14.000-18,1.000 14.000-11,1.000 20.000-3,-1.000 18.000-4,1.000 20.000-4,-1.000 11.000-2,1.000 7.000-1,-1.000 6.000-3,1.000 7.000-1,-3.000 10.000-3,-2.000 16.000-2,-3.000 15.000-4,-3.000 17.000-4,-2.000-1.000-2,0.000-16.000-4,0.000-15.000-2,0.000-15.000-4,0.000-14.000-1,0.000-8.000 2,0.000-10.000 0,0.000-9.000 3,0.000-20.000 0,0.000-27.000 1,0.000-28.000 2,0.000-28.000 0,1.000-18.000 1,4.000-6.000-2,3.000-6.000-1,3.000-6.000-1</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1"/>
    </inkml:context>
    <inkml:brush xml:id="br0">
      <inkml:brushProperty name="width" value="0.03666" units="cm"/>
      <inkml:brushProperty name="height" value="0.03666" units="cm"/>
      <inkml:brushProperty name="color" value="#fed406"/>
    </inkml:brush>
  </inkml:definitions>
  <inkml:trace contextRef="#ctx0" brushRef="#br0">83100.000 47550.000 600,'139.000'0.000'138,"-22.000"0.000"-34,-22.000 0.000-34,-21.000 0.000-33,-3.000-5.000-20,20.000-9.000-2,18.000-10.000-5,20.000-8.000-3,3.000-1.000-6,-8.000 9.000-8,-10.000 10.000-8,-9.000 10.000-9,-12.000 4.000-4,-11.000 0.000 1,-14.000 0.000-1,-11.000 0.000 0,-9.000 1.000-2,-3.000 4.000-5,-3.000 3.000-4,-2.000 3.000-6,-6.000 1.000 1,-6.000 1.000 4,-6.000-1.000 4,-6.000 1.000 5</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2"/>
    </inkml:context>
    <inkml:brush xml:id="br0">
      <inkml:brushProperty name="width" value="0.03417" units="cm"/>
      <inkml:brushProperty name="height" value="0.03417" units="cm"/>
      <inkml:brushProperty name="color" value="#fed406"/>
    </inkml:brush>
  </inkml:definitions>
  <inkml:trace contextRef="#ctx0" brushRef="#br0">87100.000 46450.000 643,'0.000'-50.000'3,"0.000"0.000"6,0.000 0.000 5,0.000 0.000 6,-4.000 6.000 6,-5.000 13.000 5,-7.000 12.000 5,-5.000 13.000 6,-9.000 13.000-1,-9.000 17.000-6,-10.000 15.000-6,-8.000 16.000-6,-9.000 12.000-7,-6.000 9.000-6,-6.000 10.000-8,-6.000 10.000-7,-4.000 4.000-4,1.000 0.000-3,-1.000 0.000-3,1.000 0.000-3,-1.000-5.000 0,1.000-9.000 2,-1.000-10.000 1,1.000-8.000 2,4.000-9.000 1,9.000-6.000 1,10.000-6.000 2,10.000-6.000 0,14.000-6.000 6,23.000-2.000 8,22.000-3.000 9,22.000-3.000 8,15.000-1.000 3,9.000 4.000-3,10.000 3.000-3,10.000 3.000-4,5.000-1.000-1,4.000-2.000-1,3.000-3.000-1,3.000-3.000-1,3.000-4.000-2,3.000-3.000-6,3.000-3.000-5,4.000-2.000-5,-1.000-5.000-5,-3.000-2.000-5,-3.000-3.000-5,-2.000-3.000-4,-5.000-2.000-3,-2.000 0.000 1,-3.000 0.000 0,-3.000 0.000-1,-9.000-2.000 3,-11.000-3.000 4,-14.000-3.000 4,-11.000-2.000 4,-7.000-3.000-1,0.000 1.000-8,0.000-1.000-8,0.000 1.000-7</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3"/>
    </inkml:context>
    <inkml:brush xml:id="br0">
      <inkml:brushProperty name="width" value="0.03928" units="cm"/>
      <inkml:brushProperty name="height" value="0.03928" units="cm"/>
      <inkml:brushProperty name="color" value="#fed406"/>
    </inkml:brush>
  </inkml:definitions>
  <inkml:trace contextRef="#ctx0" brushRef="#br0">89650.000 46450.000 560,'-27.000'-25.000'0,"-3.000"0.000"0,-3.000 0.000 0,-2.000 0.000 0,-5.000 1.000 6,-2.000 4.000 12,-3.000 3.000 12,-3.000 3.000 12,1.000 3.000 3,6.000 3.000-6,7.000 3.000-7,6.000 4.000-6,3.000 7.000-6,0.000 13.000-4,0.000 12.000-3,0.000 13.000-5,-2.000 9.000-3,-3.000 6.000-2,-3.000 7.000-2,-2.000 6.000-3,0.000 4.000-2,7.000 4.000 1,6.000 3.000-2,7.000 3.000 0,4.000 1.000 0,3.000 1.000 1,3.000-1.000 0,4.000 1.000 1,1.000-6.000 1,0.000-8.000 0,0.000-10.000 1,0.000-9.000 1,4.000-7.000 0,10.000-3.000-1,10.000-3.000 0,9.000-2.000-1,6.000-6.000-1,3.000-6.000-1,3.000-6.000-2,4.000-6.000-2,4.000-10.000 0,6.000-12.000-1,7.000-13.000-2,6.000-12.000 0,4.000-12.000-1,4.000-8.000 0,3.000-10.000-1,3.000-9.000 0,3.000-10.000-1,3.000-9.000-2,3.000-10.000-2,4.000-8.000-1,-3.000-8.000-1,-5.000-2.000 0,-7.000-3.000-1,-5.000-3.000 0,-9.000-2.000 1,-9.000 0.000 0,-10.000 0.000 3,-8.000 0.000 0,-9.000 6.000 3,-6.000 13.000 4,-6.000 12.000 3,-6.000 13.000 3,-6.000 9.000 2,-2.000 6.000 0,-3.000 7.000-2,-3.000 6.000-1,-4.000 7.000 7,-3.000 10.000 12,-3.000 10.000 15,-2.000 9.000 12,-1.000 9.000 9,3.000 9.000 6,3.000 10.000 4,4.000 10.000 5,1.000 11.000-3,0.000 17.000-12,0.000 15.000-13,0.000 16.000-11,0.000 12.000-8,0.000 9.000-2,0.000 10.000-3,0.000 10.000-3,0.000 10.000-2,0.000 13.000-4,0.000 12.000-5,0.000 13.000-2,1.000 2.000-4,4.000-5.000-3,3.000-7.000-2,3.000-5.000-3,3.000-11.000 0,3.000-11.000 1,3.000-14.000 1,4.000-11.000 3,2.000-11.000-7,4.000-5.000-13,3.000-7.000-12,3.000-5.000-15,-2.000-11.000-3,-6.000-11.000 6,-6.000-14.000 5,-6.000-11.000 5</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4"/>
    </inkml:context>
    <inkml:brush xml:id="br0">
      <inkml:brushProperty name="width" value="0.03439" units="cm"/>
      <inkml:brushProperty name="height" value="0.03439" units="cm"/>
      <inkml:brushProperty name="color" value="#fed406"/>
    </inkml:brush>
  </inkml:definitions>
  <inkml:trace contextRef="#ctx0" brushRef="#br0">94100.000 46000.000 639,'-50.000'1.000'110,"0.000"4.000"-28,0.000 3.000-25,0.000 3.000-27,0.000 4.000-16,0.000 7.000-5,0.000 6.000-4,0.000 7.000-6,-4.000 5.000-4,-5.000 7.000-4,-7.000 6.000-5,-5.000 7.000-3,-6.000 4.000-2,-3.000 3.000 1,-3.000 3.000 2,-2.000 4.000 2,2.000-4.000 1,9.000-9.000 1,10.000-10.000 2,10.000-8.000 1,2.000-4.000 2,-3.000 3.000 2,-3.000 3.000 3,-2.000 4.000 2,0.000-3.000 1,7.000-5.000 0,6.000-7.000 0,7.000-5.000 1,4.000-4.000-1,3.000 0.000 0,3.000 0.000 0,4.000 0.000 0,2.000 0.000 0,4.000 0.000 0,3.000 0.000 1,3.000 0.000-1,6.000-2.000 4,9.000-3.000 7,10.000-3.000 7,10.000-2.000 7,4.000-3.000 2,0.000 1.000-5,0.000-1.000-4,0.000 1.000-4,6.000 2.000-3,13.000 7.000-1,12.000 6.000-2,13.000 7.000-1,7.000 0.000-1,4.000-2.000-2,3.000-3.000-1,3.000-3.000-1,3.000-1.000 0,3.000 4.000-2,3.000 3.000 0,4.000 3.000-2,-3.000-2.000-3,-5.000-6.000-6,-7.000-6.000-8,-5.000-6.000-6,-6.000-6.000-5,-3.000-2.000-2,-3.000-3.000-1,-2.000-3.000-3,-5.000-2.000 0,-2.000 0.000 1,-3.000 0.000 1,-3.000 0.000 1,-7.000-2.000 1,-9.000-3.000 2,-10.000-3.000 0,-8.000-2.000 1</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4"/>
    </inkml:context>
    <inkml:brush xml:id="br0">
      <inkml:brushProperty name="width" value="0.03232" units="cm"/>
      <inkml:brushProperty name="height" value="0.03232" units="cm"/>
      <inkml:brushProperty name="color" value="#fed406"/>
    </inkml:brush>
  </inkml:definitions>
  <inkml:trace contextRef="#ctx0" brushRef="#br0">95250.000 45800.000 680,'-44.000'-16.000'-4,"13.000"19.000"22,12.000 19.000 20,13.000 19.000 21,2.000 16.000 4,-5.000 17.000-14,-7.000 15.000-13,-5.000 16.000-14,-3.000 9.000-9,4.000 3.000-3,3.000 3.000-2,3.000 4.000-4,1.000 1.000-1,1.000 0.000-3,-1.000 0.000 0,1.000 0.000-2,-3.000-4.000-1,-2.000-5.000-2,-3.000-7.000-3,-3.000-5.000-1,-1.000-8.000-2,4.000-5.000-4,3.000-7.000-3,3.000-5.000-3,1.000-11.000-3,1.000-11.000-4,-1.000-14.000-4,1.000-11.000-3</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8"/>
    </inkml:context>
    <inkml:brush xml:id="br0">
      <inkml:brushProperty name="width" value="0.04515" units="cm"/>
      <inkml:brushProperty name="height" value="0.04515" units="cm"/>
      <inkml:brushProperty name="color" value="#fdd405"/>
    </inkml:brush>
  </inkml:definitions>
  <inkml:trace contextRef="#ctx0" brushRef="#br0">67716.000 5682.000 487,'-7.000'-19.000'30,"2.000"9.000"13,2.000 8.000 14,2.000 10.000 14,1.000 4.000 0,0.000 3.000-13,0.000 1.000-13,0.000 3.000-13,0.000 3.000-9,0.000 3.000-2,0.000 4.000-5,0.000 5.000-2,0.000 2.000-4,0.000 0.000-1,0.000 2.000-3,0.000 1.000-1,0.000 1.000-3,0.000 2.000-4,0.000 2.000-4,0.000 2.000-2,0.000 1.000-3,0.000 2.000-1,0.000 0.000 0,0.000 2.000 0,0.000 0.000-2,0.000 2.000 0,0.000 0.000-1,0.000 1.000 0,0.000-2.000-2,0.000-6.000-1,0.000-6.000-3,0.000-5.000-1,0.000-6.000 0,0.000-6.000 2,0.000-3.000 1,0.000-6.000 2,0.000-6.000-4,2.000-6.000-11,0.000-8.000-9,2.000-6.000-10,-1.000-3.000-1,-1.000 3.000 10,0.000 1.000 8,-1.000 2.000 11</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5"/>
    </inkml:context>
    <inkml:brush xml:id="br0">
      <inkml:brushProperty name="width" value="0.03068" units="cm"/>
      <inkml:brushProperty name="height" value="0.03068" units="cm"/>
      <inkml:brushProperty name="color" value="#fed406"/>
    </inkml:brush>
  </inkml:definitions>
  <inkml:trace contextRef="#ctx0" brushRef="#br0">95200.000 45750.000 717,'68.000'-68.000'-45,"-11.000"17.000"14,-14.000 15.000 14,-11.000 16.000 15,-4.000 5.000 11,6.000-2.000 9,7.000-3.000 8,6.000-3.000 9,3.000-1.000 3,0.000 4.000-3,0.000 3.000-4,0.000 3.000-2,-2.000 4.000-3,-3.000 7.000-5,-3.000 6.000-5,-2.000 7.000-4,-5.000 4.000-4,-2.000 3.000-3,-3.000 3.000-4,-3.000 4.000-4,-9.000 7.000-3,-11.000 13.000-4,-14.000 12.000-4,-11.000 13.000-3,-15.000 10.000-3,-16.000 10.000 0,-15.000 10.000 0,-15.000 9.000 1,-6.000 1.000-1,7.000-6.000 1,6.000-6.000-1,7.000-6.000 2,2.000-9.000 1,1.000-8.000 4,-1.000-10.000 4,1.000-9.000 4,4.000-12.000 2,9.000-11.000 3,10.000-14.000 2,10.000-11.000 1,11.000-14.000 3,17.000-11.000 4,15.000-14.000 3,16.000-11.000 3,10.000-7.000 2,7.000 0.000-1,6.000 0.000-2,7.000 0.000 0,4.000 4.000 0,3.000 10.000 1,3.000 10.000 0,4.000 9.000 2,-1.000 6.000-1,-3.000 3.000-1,-3.000 3.000-1,-2.000 4.000-2,-5.000 4.000-1,-2.000 6.000 1,-3.000 7.000 1,-3.000 6.000 1,-7.000 6.000-2,-9.000 6.000-5,-10.000 7.000-4,-8.000 6.000-3,-8.000 3.000-4,-2.000 0.000-1,-3.000 0.000-1,-3.000 0.000-1,-7.000 3.000 0,-9.000 6.000 2,-10.000 7.000 0,-8.000 6.000 2,-9.000 3.000-1,-6.000 0.000-2,-6.000 0.000-2,-6.000 0.000-2,-2.000-4.000-2,3.000-5.000-1,3.000-7.000 0,4.000-5.000-1,-1.000-1.000-3,-3.000 6.000-2,-3.000 7.000-4,-2.000 6.000-3,0.000-4.000-1,7.000-11.000-1,6.000-14.000 0,7.000-11.000 0,5.000-9.000 0,7.000-3.000 2,6.000-3.000 1,7.000-2.000 2</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5"/>
    </inkml:context>
    <inkml:brush xml:id="br0">
      <inkml:brushProperty name="width" value="0.0292" units="cm"/>
      <inkml:brushProperty name="height" value="0.0292" units="cm"/>
      <inkml:brushProperty name="color" value="#fed406"/>
    </inkml:brush>
  </inkml:definitions>
  <inkml:trace contextRef="#ctx0" brushRef="#br0">96550.000 46000.000 753,'68.000'21.000'0,"-11.000"-5.000"0,-14.000-7.000 0,-11.000-5.000 0,-7.000-1.000 4,0.000 6.000 9,0.000 7.000 7,0.000 6.000 10,-2.000 3.000 1,-3.000 0.000-4,-3.000 0.000-4,-2.000 0.000-5,-3.000 3.000-2,1.000 6.000-3,-1.000 7.000-2,1.000 6.000-3,-3.000-1.000-1,-2.000-5.000-1,-3.000-7.000 0,-3.000-5.000-2,-4.000 3.000 0,-3.000 17.000-2,-3.000 15.000-2,-2.000 16.000-1,-1.000-1.000 0,3.000-15.000 1,3.000-15.000 2,4.000-16.000 1,-3.000-4.000-3,-5.000 10.000-4,-7.000 10.000-7,-5.000 9.000-4,-6.000 4.000-4,-3.000 1.000 0,-3.000-1.000 0,-2.000 1.000 0,0.000-6.000 2,7.000-8.000 1,6.000-10.000 4,7.000-9.000 2,4.000-12.000 1,3.000-11.000 2,3.000-14.000 1,4.000-11.000 1,2.000-9.000 0,4.000-3.000 1,3.000-3.000 1,3.000-2.000 0,4.000-3.000 1,7.000 1.000 0,6.000-1.000 0,7.000 1.000 1,2.000-6.000 0,1.000-8.000 2,-1.000-10.000 1,1.000-9.000 2,1.000-4.000 1,3.000 4.000 1,3.000 3.000 1,4.000 3.000 0,8.000-11.000 1,17.000-25.000 0,15.000-25.000-1,16.000-25.000 0,-4.000 6.000-1,-21.000 38.000-1,-22.000 37.000-1,-22.000 38.000-2,-8.000 13.000 1,6.000-8.000 0,7.000-10.000 1,6.000-9.000 0,-1.000-2.000 2,-5.000 6.000-1,-7.000 7.000 1,-5.000 6.000 0,-11.000 7.000-9,-11.000 10.000-19,-14.000 10.000-19,-11.000 9.000-19,-7.000 4.000-2,0.000 1.000 13,0.000-1.000 15,0.000 1.000 13,0.000-1.000 8,0.000 1.000 4,0.000-1.000 2,0.000 1.000 3</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7"/>
    </inkml:context>
    <inkml:brush xml:id="br0">
      <inkml:brushProperty name="width" value="0.0378" units="cm"/>
      <inkml:brushProperty name="height" value="0.0378" units="cm"/>
      <inkml:brushProperty name="color" value="#fed406"/>
    </inkml:brush>
  </inkml:definitions>
  <inkml:trace contextRef="#ctx0" brushRef="#br0">76450.000 51050.000 582,'-71.000'75.000'67,"10.000"0.000"-17,10.000 0.000-16,9.000 0.000-16,9.000-7.000-10,9.000-11.000-1,10.000-14.000-2,10.000-11.000-1,5.000-6.000-2,4.000 4.000-1,3.000 3.000-2,3.000 3.000-1,6.000-4.000-1,9.000-8.000 0,10.000-10.000 1,10.000-9.000-1,4.000-5.000 1,0.000 0.000-1,0.000 0.000-1,0.000 0.000 0,-4.000 0.000 1,-5.000 0.000-1,-7.000 0.000 2,-5.000 0.000 0,-14.000 4.000-1,-18.000 10.000-4,-19.000 10.000-3,-18.000 9.000-3,-12.000 9.000-2,-3.000 9.000 2,-3.000 10.000 3,-2.000 10.000 1,-3.000 7.000 1,1.000 6.000 3,-1.000 7.000 1,1.000 6.000 2,1.000-4.000 0,3.000-11.000 1,3.000-14.000 0,4.000-11.000 1,5.000-9.000 0,10.000-3.000 2,10.000-3.000 1,9.000-2.000 3,17.000-9.000 1,25.000-12.000 5,25.000-13.000 3,25.000-12.000 3,10.000-10.000 1,-2.000-6.000-3,-3.000-6.000-2,-3.000-6.000-3,-6.000 1.000-2,-5.000 9.000-4,-7.000 10.000-2,-5.000 10.000-2,-11.000 7.000-4,-11.000 6.000-2,-14.000 7.000-4,-11.000 6.000-2,-17.000 10.000-2,-18.000 17.000 1,-19.000 15.000-1,-18.000 16.000 1,-10.000 5.000-1,0.000-2.000 2,0.000-3.000-1,0.000-3.000 1,1.000-4.000 1,4.000-3.000 2,3.000-3.000 1,3.000-2.000 1,1.000-5.000 3,1.000-2.000 3,-1.000-3.000 2,1.000-3.000 4,2.000-6.000 1,7.000-5.000 1,6.000-7.000 1,7.000-5.000 0,16.000-15.000 3,29.000-22.000 2,28.000-22.000 2,28.000-21.000 4,14.000-10.000-2,0.000 3.000-5,0.000 3.000-6,0.000 4.000-5,-5.000 1.000-4,-9.000 0.000-5,-10.000 0.000-3,-8.000 0.000-4,-9.000 1.000-2,-6.000 4.000 1,-6.000 3.000 1,-6.000 3.000 0,-6.000 1.000 0,-2.000 1.000-1,-3.000-1.000-1,-3.000 1.000-1,-4.000 2.000 2,-3.000 7.000 4,-3.000 6.000 4,-2.000 7.000 5,-5.000 4.000 4,-2.000 3.000 4,-3.000 3.000 4,-3.000 4.000 4,-2.000 10.000 5,0.000 19.000 5,0.000 19.000 5,0.000 19.000 5,3.000 10.000 1,6.000 4.000-5,7.000 3.000-3,6.000 3.000-5,1.000 4.000-4,-3.000 7.000-3,-3.000 6.000-3,-2.000 7.000-4,-1.000-1.000-2,3.000-6.000 2,3.000-6.000 0,4.000-6.000 1,1.000-10.000-2,0.000-12.000-5,0.000-13.000-6,0.000-12.000-5,7.000-19.000-5,17.000-25.000-5,15.000-25.000-6,16.000-25.000-6,9.000-21.000-1,3.000-15.000 3,3.000-15.000 3,4.000-16.000 3,-1.000-4.000 1,-3.000 10.000 3,-3.000 10.000 1,-2.000 9.000 3,-8.000 7.000 1,-8.000 7.000 1,-10.000 6.000 2,-9.000 7.000 3,-7.000 7.000 0,-3.000 9.000 1,-3.000 10.000 2,-2.000 10.000 0,-1.000 4.000 2,3.000 0.000 1,3.000 0.000 1,4.000 0.000 1,1.000-2.000 1,0.000-3.000-1,0.000-3.000 0,0.000-2.000 0,-2.000-1.000 1,-3.000 3.000 4,-3.000 3.000 3,-2.000 4.000 3,0.000 1.000 3,7.000 0.000-1,6.000 0.000 0,7.000 0.000 1,4.000 6.000 5,3.000 13.000 14,3.000 12.000 13,4.000 13.000 12,-4.000 7.000 1,-9.000 4.000-12,-10.000 3.000-11,-8.000 3.000-13,-6.000 7.000-7,1.000 14.000-4,-1.000 11.000-3,1.000 14.000-4,-7.000 8.000-4,-12.000 7.000-3,-13.000 6.000-6,-12.000 7.000-4,-15.000 4.000-2,-15.000 3.000-3,-15.000 3.000 0,-16.000 4.000-3,-5.000-4.000-1,6.000-9.000-1,7.000-10.000-1,6.000-8.000-1,4.000-12.000 0,4.000-12.000-1,3.000-13.000 0,3.000-12.000 0,4.000-13.000 0,7.000-12.000 1,6.000-13.000 0,7.000-12.000 0,2.000-15.000 1,1.000-15.000 2,-1.000-15.000 2,1.000-16.000 0,4.000-12.000 3,9.000-5.000 2,10.000-7.000 1,10.000-5.000 3,4.000 2.000 3,0.000 13.000 8,0.000 12.000 7,0.000 13.000 6,0.000 9.000 5,0.000 6.000 3,0.000 7.000 3,0.000 6.000 3,4.000 6.000 2,10.000 6.000 0,10.000 7.000 0,9.000 6.000 0,7.000 7.000 0,7.000 10.000-2,6.000 10.000-2,7.000 9.000-1,8.000 9.000-1,14.000 9.000-1,11.000 10.000-2,14.000 10.000 0,8.000 7.000-3,7.000 6.000-3,6.000 7.000-2,7.000 6.000-4,-10.000-5.000-2,-25.000-16.000-1,-25.000-15.000 0,-25.000-15.000-1,-8.000-7.000-4,9.000 3.000-4,10.000 3.000-5,10.000 4.000-6,2.000-1.000-3,-3.000-3.000-4,-3.000-3.000-2,-2.000-2.000-3,-1.000-5.000-2,3.000-2.000 2,3.000-3.000 1,4.000-3.000 1,-1.000-4.000 0,-3.000-3.000-2,-3.000-3.000-1,-2.000-2.000-2,-3.000-5.000 0,1.000-2.000 1,-1.000-3.000 2,1.000-3.000 0,-6.000-1.000 3,-8.000 4.000 2,-10.000 3.000 2,-9.000 3.000 2</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8"/>
    </inkml:context>
    <inkml:brush xml:id="br0">
      <inkml:brushProperty name="width" value="0.04059" units="cm"/>
      <inkml:brushProperty name="height" value="0.04059" units="cm"/>
      <inkml:brushProperty name="color" value="#fed406"/>
    </inkml:brush>
  </inkml:definitions>
  <inkml:trace contextRef="#ctx0" brushRef="#br0">78150.000 52200.000 542,'1.000'-49.000'2,"4.000"4.000"5,3.000 3.000 6,3.000 3.000 4,6.000-2.000 3,9.000-6.000 2,10.000-6.000 2,10.000-6.000 1,5.000-2.000 1,4.000 3.000-1,3.000 3.000 0,3.000 4.000 0,-4.000 5.000-3,-8.000 10.000-5,-10.000 10.000-6,-9.000 9.000-4,-4.000 7.000-4,4.000 7.000-6,3.000 6.000-3,3.000 7.000-5,-8.000 13.000-5,-19.000 22.000-6,-18.000 22.000-6,-19.000 23.000-6,-13.000 11.000-3,-6.000 4.000 3,-6.000 3.000 2,-6.000 3.000 2,-4.000-4.000 5,1.000-8.000 4,-1.000-10.000 6,1.000-9.000 5,1.000-12.000 5,3.000-11.000 2,3.000-14.000 4,4.000-11.000 4,8.000-14.000 3,17.000-11.000 4,15.000-14.000 6,16.000-11.000 5,12.000-9.000 0,9.000-3.000-1,10.000-3.000-2,10.000-2.000-1,7.000-3.000-3,6.000 1.000-1,7.000-1.000-1,6.000 1.000-2,-2.000 4.000-2,-9.000 9.000-2,-10.000 10.000-2,-8.000 10.000-3,-11.000 8.000-3,-8.000 10.000-4,-10.000 10.000-4,-9.000 9.000-4,-15.000 9.000-2,-18.000 9.000 0,-19.000 10.000 0,-18.000 10.000 0,-10.000 4.000 0,0.000 0.000 0,0.000 0.000 1,0.000 0.000-1,1.000-2.000 1,4.000-3.000 4,3.000-3.000 2,3.000-2.000 3,-1.000-5.000 2,-2.000-2.000 0,-3.000-3.000-1,-3.000-3.000 1,4.000-7.000 0,13.000-9.000 0,12.000-10.000 0,13.000-8.000 0,6.000-6.000 1,0.000 1.000 2,0.000-1.000 2,0.000 1.000 1,0.000-1.000 5,0.000 1.000 6,0.000-1.000 6,0.000 1.000 6,15.000-6.000 5,32.000-8.000 0,31.000-10.000 1,32.000-9.000 2,16.000-10.000-3,4.000-9.000-5,3.000-10.000-6,3.000-8.000-6,-8.000-1.000-3,-19.000 9.000-2,-18.000 10.000-2,-19.000 10.000-1,-5.000 0.000-4,9.000-5.000-5,10.000-7.000-5,10.000-5.000-5,-1.000-3.000-3,-9.000 4.000-3,-10.000 3.000-2,-8.000 3.000-3,-9.000 3.000-1,-6.000 3.000-1,-6.000 3.000-1,-6.000 4.000-2,-10.000 1.000-1,-12.000 0.000-2,-13.000 0.000-3,-12.000 0.000-1,-5.000-5.000 2,3.000-9.000 8,3.000-10.000 7,4.000-8.000 7,1.000-11.000 4,0.000-8.000 3,0.000-10.000 2,0.000-9.000 3,0.000-7.000 0,0.000-3.000-1,0.000-3.000 0,0.000-2.000 0,-2.000 0.000 0,-3.000 7.000 2,-3.000 6.000 1,-2.000 7.000 1,0.000 10.000 3,7.000 16.000 4,6.000 15.000 3,7.000 17.000 5,5.000 28.000 8,7.000 45.000 16,6.000 43.000 14,7.000 45.000 15,0.000 36.000 0,-2.000 32.000-12,-3.000 31.000-13,-3.000 32.000-13,-2.000 8.000-10,0.000-11.000-6,0.000-14.000-7,0.000-11.000-6,0.000-11.000-6,0.000-5.000-4,0.000-7.000-3,0.000-5.000-4,0.000-15.000-3,0.000-22.000 0,0.000-22.000 0,0.000-21.000-1,0.000-21.000-2,0.000-19.000-1,0.000-18.000-2,0.000-19.000-1,-2.000-18.000-4,-3.000-15.000-6,-3.000-15.000-4,-2.000-16.000-7,-8.000-13.000 2,-8.000-9.000 5,-10.000-10.000 6,-9.000-8.000 7,-7.000-4.000 5,-3.000 3.000 5,-3.000 3.000 3,-2.000 4.000 5,-1.000 1.000 4,3.000 0.000 3,3.000 0.000 4,4.000 0.000 3,8.000-4.000 7,17.000-5.000 7,15.000-7.000 9,16.000-5.000 7,15.000-3.000 3,16.000 4.000-6,15.000 3.000-4,17.000 3.000-5,5.000 6.000-4,-3.000 9.000-5,-3.000 10.000-2,-2.000 10.000-5,-15.000 18.000-6,-25.000 28.000-11,-25.000 28.000-9,-25.000 29.000-10,-18.000 13.000-4,-8.000 1.000 3,-10.000-1.000 3,-9.000 1.000 2,1.000-9.000 5,13.000-15.000 4,12.000-15.000 5,13.000-16.000 5,12.000-13.000 5,13.000-9.000 4,12.000-10.000 4,13.000-8.000 4,15.000-12.000 1,19.000-12.000-1,19.000-13.000-2,19.000-12.000-2,10.000-7.000-3,4.000 1.000-4,3.000-1.000-6,3.000 1.000-5,-2.000 1.000-2,-6.000 3.000-1,-6.000 3.000-1,-6.000 4.000 0,-10.000 5.000-1,-12.000 10.000 3,-13.000 10.000 1,-12.000 9.000 1,-9.000 4.000 1,-2.000 1.000 1,-3.000-1.000 1,-3.000 1.000 0,-2.000-1.000 1,0.000 1.000-1,0.000-1.000 0,0.000 1.000 0,1.000-3.000 0,4.000-2.000 0,3.000-3.000 2,3.000-3.000 0,4.000-2.000-2,7.000 0.000-6,6.000 0.000-5,7.000 0.000-5,-3.000 1.000-2,-8.000 4.000 1,-10.000 3.000 2,-9.000 3.000 1,-4.000-1.000 1,4.000-2.000 1,3.000-3.000 0,3.000-3.000 2</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9"/>
    </inkml:context>
    <inkml:brush xml:id="br0">
      <inkml:brushProperty name="width" value="0.04459" units="cm"/>
      <inkml:brushProperty name="height" value="0.04459" units="cm"/>
      <inkml:brushProperty name="color" value="#fed406"/>
    </inkml:brush>
  </inkml:definitions>
  <inkml:trace contextRef="#ctx0" brushRef="#br0">80600.000 52200.000 493,'25.000'-24.000'0,"0.000"4.000"2,0.000 3.000 0,0.000 3.000 1,0.000 4.000 8,0.000 7.000 18,0.000 6.000 16,0.000 7.000 18,-4.000 5.000 2,-5.000 7.000-11,-7.000 6.000-10,-5.000 7.000-11,-11.000 7.000-9,-11.000 9.000-6,-14.000 10.000-6,-11.000 10.000-6,-9.000 5.000-2,-3.000 4.000 1,-3.000 3.000 2,-2.000 3.000 0,-9.000 6.000-4,-12.000 9.000-10,-13.000 10.000-10,-12.000 10.000-11,4.000-9.000-3,22.000-24.000 7,22.000-26.000 5,23.000-24.000 6,8.000-12.000 3,-3.000 4.000 1,-3.000 3.000 0,-2.000 3.000 0,-1.000-1.000 1,3.000-2.000 1,3.000-3.000 1,4.000-3.000 1,1.000-4.000 0,0.000-3.000 2,0.000-3.000 0,0.000-2.000 1,0.000-3.000 0,0.000 1.000-1,0.000-1.000-2,0.000 1.000-1,12.000-9.000 2,26.000-15.000 7,24.000-15.000 6,26.000-16.000 6,16.000-10.000 2,10.000-3.000 0,10.000-3.000-2,9.000-2.000 0,2.000-1.000-2,-2.000 3.000 0,-3.000 3.000 0,-3.000 4.000 0,-12.000 4.000-2,-18.000 6.000-2,-19.000 7.000-2,-18.000 6.000-2,-9.000 3.000 0,4.000 0.000-1,3.000 0.000 1,3.000 0.000 0,1.000 1.000 0,1.000 4.000 0,-1.000 3.000 0,1.000 3.000 0,-1.000-1.000 0,1.000-2.000-1,-1.000-3.000 0,1.000-3.000 0,-3.000-2.000-2,-2.000 0.000 0,-3.000 0.000-2,-3.000 0.000-1,-1.000 1.000 0,4.000 4.000 1,3.000 3.000-1,3.000 3.000 1,1.000-1.000 0,1.000-2.000 0,-1.000-3.000 0,1.000-3.000-1,1.000-7.000-1,3.000-9.000-4,3.000-10.000-5,4.000-8.000-4,-3.000-1.000-1,-5.000 9.000 0,-7.000 10.000-1,-5.000 10.000 1,-14.000 5.000-4,-18.000 4.000-12,-19.000 3.000-9,-18.000 3.000-10,-14.000 6.000-2,-5.000 9.000 7,-7.000 10.000 6,-5.000 10.000 8,0.000 0.000 6,10.000-5.000 5,10.000-7.000 7,9.000-5.000 6,-1.000-4.000 3,-8.000 0.000 0,-10.000 0.000 0,-9.000 0.000 0,-7.000 0.000 1,-3.000 0.000 1,-3.000 0.000 2,-2.000 0.000 0,0.000-7.000 2,7.000-11.000 2,6.000-14.000 2,7.000-11.000 2,7.000-7.000 2,9.000 0.000 3,10.000 0.000 2,10.000 0.000 2,5.000 1.000 4,4.000 4.000 4,3.000 3.000 5,3.000 3.000 5,-1.000 7.000 3,-2.000 14.000 0,-3.000 11.000 2,-3.000 14.000 1,-1.000 13.000-2,4.000 16.000-6,3.000 15.000-5,3.000 17.000-5,1.000 10.000-4,1.000 6.000-1,-1.000 7.000-1,1.000 6.000-2,2.000 4.000-1,7.000 4.000-2,6.000 3.000-1,7.000 3.000-1,2.000 3.000-1,1.000 3.000-1,-1.000 3.000-2,1.000 4.000 0,-1.000 1.000-2,1.000 0.000-1,-1.000 0.000 0,1.000 0.000-3,-3.000-4.000 0,-2.000-5.000 0,-3.000-7.000-2,-3.000-5.000 0,-2.000-11.000-1,0.000-11.000 1,0.000-14.000 0,0.000-11.000 0,4.000-23.000-4,10.000-31.000-6,10.000-31.000-7,9.000-31.000-6,6.000-18.000-3,3.000-3.000 2,3.000-3.000 2,4.000-2.000 1,4.000-5.000-1,6.000-2.000-5,7.000-3.000-6,6.000-3.000-4,-4.000 5.000-1,-11.000 17.000 3,-14.000 15.000 3,-11.000 16.000 3,-9.000 10.000 4,-3.000 7.000 4,-3.000 6.000 4,-2.000 7.000 4</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49"/>
    </inkml:context>
    <inkml:brush xml:id="br0">
      <inkml:brushProperty name="width" value="0.04497" units="cm"/>
      <inkml:brushProperty name="height" value="0.04497" units="cm"/>
      <inkml:brushProperty name="color" value="#fed406"/>
    </inkml:brush>
  </inkml:definitions>
  <inkml:trace contextRef="#ctx0" brushRef="#br0">80850.000 53350.000 489,'28.000'26.000'130,"6.000"4.000"-28,7.000 3.000-28,6.000 3.000-28,4.000 4.000-15,4.000 7.000-4,3.000 6.000-3,3.000 7.000-3,-1.000 2.000-4,-2.000 1.000-3,-3.000-1.000-3,-3.000 1.000-3,-2.000-4.000-4,0.000-6.000-3,0.000-6.000-3,0.000-6.000-3,-4.000-4.000-2,-5.000 1.000 1,-7.000-1.000 1,-5.000 1.000 2</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55"/>
    </inkml:context>
    <inkml:brush xml:id="br0">
      <inkml:brushProperty name="width" value="0.03654" units="cm"/>
      <inkml:brushProperty name="height" value="0.03654" units="cm"/>
      <inkml:brushProperty name="color" value="#fed406"/>
    </inkml:brush>
  </inkml:definitions>
  <inkml:trace contextRef="#ctx0" brushRef="#br0">83950.000 51600.000 602,'21.000'54.000'93,"-5.000"10.000"-21,-7.000 10.000-20,-5.000 9.000-22,-6.000 10.000-10,-3.000 14.000-2,-3.000 11.000-1,-2.000 14.000-1,-1.000 7.000-2,3.000 3.000-1,3.000 3.000-2,4.000 4.000-1,-1.000 2.000-2,-3.000 4.000-1,-3.000 3.000-1,-2.000 3.000-2,-6.000 9.000 0,-6.000 16.000-2,-6.000 15.000-1,-6.000 17.000-2,-2.000-3.000-1,3.000-18.000 0,3.000-19.000 0,4.000-18.000-1,4.000-25.000 0,6.000-27.000 0,7.000-28.000 0,6.000-28.000 0,1.000-15.000 1,-3.000 1.000-1,-3.000-1.000 1,-2.000 1.000-1,-3.000 2.000 0,1.000 7.000-1,-1.000 6.000-1,1.000 7.000-1,-1.000 0.000-1,1.000-2.000 0,-1.000-3.000-1,1.000-3.000 0,-1.000-6.000 1,1.000-5.000 1,-1.000-7.000 1,1.000-5.000 1,-1.000-4.000 1,1.000 0.000 0,-1.000 0.000 1,1.000 0.000-1,-3.000 0.000-3,-2.000 0.000-7,-3.000 0.000-7,-3.000 0.000-7,-2.000-4.000-3,0.000-5.000 3,0.000-7.000 1,0.000-5.000 3,1.000-11.000 1,4.000-11.000 2,3.000-14.000 1,3.000-11.000 2,4.000-20.000 0,7.000-24.000-4,6.000-26.000-2,7.000-24.000-4,2.000-3.000 2,1.000 23.000 5,-1.000 22.000 5,1.000 22.000 5</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55"/>
    </inkml:context>
    <inkml:brush xml:id="br0">
      <inkml:brushProperty name="width" value="0.02954" units="cm"/>
      <inkml:brushProperty name="height" value="0.02954" units="cm"/>
      <inkml:brushProperty name="color" value="#fed406"/>
    </inkml:brush>
  </inkml:definitions>
  <inkml:trace contextRef="#ctx0" brushRef="#br0">83800.000 52200.000 744,'-44.000'-115.000'0,"13.000"23.000"1,12.000 22.000 1,13.000 22.000 0,6.000 10.000 3,0.000 1.000 8,0.000-1.000 7,0.000 1.000 7,-2.000 10.000 4,-3.000 22.000-1,-3.000 22.000 1,-2.000 23.000-1,-6.000 19.000-3,-6.000 19.000-8,-6.000 19.000-7,-6.000 19.000-7,-7.000 10.000-4,-6.000 4.000-2,-6.000 3.000-2,-6.000 3.000 0,-1.000-4.000-4,7.000-8.000-3,6.000-10.000-4,7.000-9.000-3,4.000-13.000-5,3.000-16.000-2,3.000-15.000-3,4.000-15.000-4,5.000-17.000 0,10.000-15.000 3,10.000-15.000 2,9.000-16.000 2,4.000-7.000 1,1.000 4.000 0,-1.000 3.000-1,1.000 3.000 0</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56"/>
    </inkml:context>
    <inkml:brush xml:id="br0">
      <inkml:brushProperty name="width" value="0.04108" units="cm"/>
      <inkml:brushProperty name="height" value="0.04108" units="cm"/>
      <inkml:brushProperty name="color" value="#fed406"/>
    </inkml:brush>
  </inkml:definitions>
  <inkml:trace contextRef="#ctx0" brushRef="#br0">83750.000 51950.000 535,'46.000'21.000'49,"-5.000"-5.000"-6,-7.000-7.000-7,-5.000-5.000-7,-3.000-1.000-3,4.000 6.000-1,3.000 7.000 0,3.000 6.000-1,3.000 7.000-1,3.000 10.000 0,3.000 10.000-2,4.000 9.000 0,1.000 7.000-2,0.000 7.000-2,0.000 6.000-1,0.000 7.000-2,-2.000-3.000-1,-3.000-8.000-2,-3.000-10.000-2,-2.000-9.000-2,-5.000-9.000-1,-2.000-5.000-1,-3.000-7.000-3,-3.000-5.000-2,-12.000-9.000-12,-18.000-9.000-25,-19.000-10.000-25,-18.000-8.000-24</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58"/>
    </inkml:context>
    <inkml:brush xml:id="br0">
      <inkml:brushProperty name="width" value="0.03776" units="cm"/>
      <inkml:brushProperty name="height" value="0.03776" units="cm"/>
      <inkml:brushProperty name="color" value="#fed406"/>
    </inkml:brush>
  </inkml:definitions>
  <inkml:trace contextRef="#ctx0" brushRef="#br0">90450.000 50850.000 582,'-47.000'96.000'81,"6.000"-5.000"-20,7.000-7.000-19,6.000-5.000-18,4.000-8.000-13,4.000-5.000-3,3.000-7.000-3,3.000-5.000-4,3.000-6.000-3,3.000-3.000-2,3.000-3.000-1,4.000-2.000-2,7.000-8.000 0,13.000-8.000 1,12.000-10.000 2,13.000-9.000 0,9.000-9.000 1,6.000-5.000 1,7.000-7.000 0,6.000-5.000 0,-1.000-4.000-1,-5.000 0.000 1,-7.000 0.000-1,-5.000 0.000-1,-17.000 6.000-1,-24.000 13.000-3,-26.000 12.000-3,-24.000 13.000-2,-18.000 12.000-1,-9.000 13.000 2,-10.000 12.000 1,-8.000 13.000 2,-4.000 4.000 1,3.000-3.000 1,3.000-3.000 0,4.000-2.000 0,5.000-6.000 2,10.000-6.000 1,10.000-6.000 3,9.000-6.000 2,13.000-7.000 2,20.000-6.000 5,18.000-6.000 5,20.000-6.000 3,6.000-2.000 0,-2.000 3.000-7,-3.000 3.000-5,-3.000 4.000-6,-7.000 2.000-5,-9.000 4.000-1,-10.000 3.000-1,-8.000 3.000-2,-11.000 4.000-2,-8.000 7.000 1,-10.000 6.000-1,-9.000 7.000-1,-9.000 5.000 2,-5.000 7.000 0,-7.000 6.000 3,-5.000 7.000 1,-1.000 0.000 2,6.000-2.000 3,7.000-3.000 2,6.000-3.000 3,6.000-9.000 2,6.000-11.000 3,7.000-14.000 3,6.000-11.000 2,9.000-9.000 2,13.000-3.000 0,12.000-3.000-1,13.000-2.000 0,9.000-9.000-2,6.000-12.000-1,7.000-13.000-3,6.000-12.000-2,4.000-9.000-3,4.000-2.000-2,3.000-3.000-2,3.000-3.000-3,-2.000-1.000-3,-6.000 4.000-2,-6.000 3.000-3,-6.000 3.000-2,-7.000 3.000 0,-6.000 3.000 0,-6.000 3.000 2,-6.000 4.000 1,-6.000 1.000-1,-2.000 0.000-3,-3.000 0.000-2,-3.000 0.000-2,-4.000 0.000 1,-3.000 0.000 6,-3.000 0.000 6,-2.000 0.000 6,-6.000 14.000 9,-6.000 28.000 12,-6.000 28.000 10,-6.000 29.000 12,-1.000 15.000 3,7.000 3.000-8,6.000 3.000-7,7.000 4.000-7,2.000-4.000-6,1.000-9.000-2,-1.000-10.000-4,1.000-8.000-3,1.000-9.000-3,3.000-6.000 1,3.000-6.000-2,4.000-6.000 0,5.000-7.000-2,10.000-6.000-5,10.000-6.000-4,9.000-6.000-5,2.000-9.000-2,-2.000-8.000 1,-3.000-10.000 1,-3.000-9.000-1,-1.000-9.000 0,4.000-5.000-5,3.000-7.000-4,3.000-5.000-3,-2.000-3.000-1,-6.000 4.000 4,-6.000 3.000 4,-6.000 3.000 4,2.000-5.000 2,14.000-12.000 1,11.000-13.000 0,14.000-12.000 0,8.000-7.000 2,7.000 1.000-1,6.000-1.000 2,7.000 1.000-1,0.000 2.000 2,-2.000 7.000 3,-3.000 6.000 3,-3.000 7.000 3,-6.000 7.000 4,-5.000 9.000 4,-7.000 10.000 5,-5.000 10.000 4,-6.000 7.000 4,-3.000 6.000 2,-3.000 7.000 4,-2.000 6.000 2,-5.000 4.000 0,-2.000 4.000-1,-3.000 3.000-2,-3.000 3.000-1,-4.000 3.000-3,-3.000 3.000-4,-3.000 3.000-3,-2.000 4.000-3,-5.000 1.000-4,-2.000 0.000-1,-3.000 0.000-3,-3.000 0.000-2,-2.000 3.000-2,0.000 6.000-1,0.000 7.000-1,0.000 6.000-1,-4.000 6.000-1,-5.000 6.000 0,-7.000 7.000-1,-5.000 6.000-1,-8.000 4.000 1,-5.000 4.000 0,-7.000 3.000 2,-5.000 3.000 1,-8.000 1.000 0,-5.000 1.000-2,-7.000-1.000-1,-5.000 1.000-1,-3.000-6.000-3,4.000-8.000-1,3.000-10.000-4,3.000-9.000-1,3.000-9.000-2,3.000-5.000 0,3.000-7.000 0,4.000-5.000 0,4.000-9.000-2,6.000-9.000-3,7.000-10.000-4,6.000-8.000-3,4.000-12.000 0,4.000-12.000 1,3.000-13.000 1,3.000-12.000 3,1.000-10.000 3,1.000-6.000 3,-1.000-6.000 5,1.000-6.000 3,-1.000-2.000 4,1.000 3.000 3,-1.000 3.000 2,1.000 4.000 3,1.000 7.000 2,3.000 13.000 1,3.000 12.000 2,4.000 13.000 1,2.000 7.000 4,4.000 4.000 9,3.000 3.000 8,3.000 3.000 8,9.000 7.000 4,16.000 14.000-2,15.000 11.000-2,17.000 14.000-1,8.000 8.000-3,4.000 7.000-4,3.000 6.000-3,3.000 7.000-4,-7.000-3.000-4,-15.000-8.000-3,-15.000-10.000-4,-16.000-9.000-3,-2.000-1.000-1,13.000 10.000 0,12.000 10.000 1,13.000 9.000 1,13.000 7.000-1,17.000 7.000-5,15.000 6.000-4,16.000 7.000-5,7.000 2.000-5,1.000 1.000-7,-1.000-1.000-6,1.000 1.000-7,-3.000-9.000-4,-2.000-15.000 2,-3.000-15.000 1,-3.000-16.000 1,-13.000-12.000 2,-22.000-5.000 5,-22.000-7.000 5,-21.000-5.000 4,-6.000-4.000 0,14.000 0.000-4,11.000 0.000-4,14.000 0.000-5,-3.000 0.000-1,-15.000 0.000 5,-15.000 0.000 4,-16.000 0.000 4,-8.000-2.000 1,0.000-3.000-2,0.000-3.000-1,0.000-2.000-2</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8"/>
    </inkml:context>
    <inkml:brush xml:id="br0">
      <inkml:brushProperty name="width" value="0.04068" units="cm"/>
      <inkml:brushProperty name="height" value="0.04068" units="cm"/>
      <inkml:brushProperty name="color" value="#fdd405"/>
    </inkml:brush>
  </inkml:definitions>
  <inkml:trace contextRef="#ctx0" brushRef="#br0">67850.000 7095.000 540,'8.000'-24.000'2,"0.000"3.000"2,0.000 0.000 3,-1.000 1.000 3,2.000 0.000 3,0.000 2.000 4,1.000 1.000 3,2.000 1.000 5,-1.000 1.000 2,-1.000 2.000 0,-1.000 3.000 1,0.000 1.000 0,-1.000 4.000 0,1.000 6.000-1,2.000 6.000-2,0.000 6.000 0,-1.000 2.000-3,-2.000 1.000-5,-4.000 0.000-4,-2.000-1.000-5,-2.000 0.000-3,0.000-1.000-3,0.000 0.000-2,0.000-2.000-4,1.000-1.000-4,3.000-2.000-8,4.000-2.000-7,2.000-2.000-8,3.000-5.000-2,3.000-5.000 2,3.000-5.000 1,4.000-7.000 2,0.000-3.000 2,-1.000 1.000 2,-1.000-1.000 2,-1.000 1.000 3,-1.000 1.000 2,-3.000 2.000 0,-1.000 4.000 1,-2.000 3.000 1,-3.000 3.000 12,-3.000 6.000 24,-2.000 4.000 23,-4.000 6.000 24,-1.000 2.000 6,0.000 3.000-12,0.000 2.000-11,0.000 2.000-11,1.000-1.000-10,0.000-1.000-7,2.000-3.000-6,0.000-1.000-8,1.000-1.000-6,0.000 0.000-4,0.000-1.000-5,0.000 1.000-5,1.000-2.000-3,1.000-2.000 1,3.000-4.000 0,2.000-2.000 1,1.000-3.000-2,2.000-1.000-2,0.000 0.000-3,1.000-1.000-3,0.000-3.000-1,-1.000-4.000 0,0.000-4.000 0,-2.000-3.000 0,0.000-4.000 2,0.000 0.000 3,-1.000 0.000 4,1.000-2.000 2,-2.000-1.000 4,-2.000 1.000 3,-4.000-1.000 2,-2.000 1.000 3,-3.000 0.000 2,-1.000 4.000 0,0.000 3.000 2,-1.000 3.000 1,-2.000 2.000 1,-2.000 2.000 2,-2.000 3.000 2,-2.000 1.000 2,-1.000 1.000-2,-1.000 2.000-6,-1.000 0.000-6,-1.000 2.000-5,-2.000 2.000-5,0.000 6.000-2,-1.000 4.000-3,-1.000 5.000-2,1.000 1.000-1,5.000-3.000 4,3.000-2.000 2,4.000-4.000 2,2.000-1.000-1,0.000 0.000-8,0.000 0.000-6,0.000-1.000-6</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3:59"/>
    </inkml:context>
    <inkml:brush xml:id="br0">
      <inkml:brushProperty name="width" value="0.03383" units="cm"/>
      <inkml:brushProperty name="height" value="0.03383" units="cm"/>
      <inkml:brushProperty name="color" value="#fed406"/>
    </inkml:brush>
  </inkml:definitions>
  <inkml:trace contextRef="#ctx0" brushRef="#br0">92100.000 51700.000 650,'-21.000'-27.000'-2,"10.000"-3.000"-4,10.000-3.000-4,9.000-2.000-4,10.000-3.000 0,14.000 1.000 2,11.000-1.000 3,14.000 1.000 2,7.000-1.000 4,3.000 1.000 5,3.000-1.000 4,4.000 1.000 5,1.000 2.000 1,0.000 7.000-1,0.000 6.000 0,0.000 7.000-2,-7.000 8.000-1,-11.000 14.000 1,-14.000 11.000-1,-11.000 14.000 0,-12.000 8.000-4,-9.000 7.000-8,-10.000 6.000-9,-8.000 7.000-7,-12.000 5.000-4,-12.000 7.000 1,-13.000 6.000 2,-12.000 7.000 2,-7.000-1.000 2,1.000-6.000 4,-1.000-6.000 4,1.000-6.000 3,-1.000-7.000 3,1.000-6.000 0,-1.000-6.000 2,1.000-6.000-1,4.000-9.000 2,9.000-8.000 2,10.000-10.000 0,10.000-9.000 2,7.000-9.000 2,6.000-5.000 1,7.000-7.000 3,6.000-5.000 1,10.000-9.000 1,17.000-9.000-2,15.000-10.000-1,16.000-8.000-2,10.000-4.000 0,7.000 3.000-1,6.000 3.000 0,7.000 4.000 0,-3.000 5.000 1,-8.000 10.000 0,-10.000 10.000 0,-9.000 9.000 2,-10.000 7.000-2,-9.000 7.000-3,-10.000 6.000-3,-8.000 7.000-4,-15.000 11.000-2,-19.000 20.000-3,-18.000 18.000-1,-19.000 20.000-3,-12.000 10.000-1,-2.000 3.000 3,-3.000 3.000 2,-3.000 4.000 2,-2.000-3.000 0,0.000-5.000-1,0.000-7.000-2,0.000-5.000-1,0.000-9.000 1,0.000-9.000 4,0.000-10.000 3,0.000-8.000 4,4.000-8.000 4,10.000-2.000 3,10.000-3.000 3,9.000-3.000 3,15.000-13.000 4,22.000-22.000 4,22.000-22.000 3,23.000-21.000 5,16.000-10.000-2,13.000 3.000-4,12.000 3.000-6,13.000 4.000-5,9.000-3.000-2,6.000-5.000-2,7.000-7.000 0,6.000-5.000-1,1.000-3.000-2,-3.000 4.000-1,-3.000 3.000-1,-2.000 3.000-3,-9.000 1.000-5,-12.000 1.000-7,-13.000-1.000-10,-12.000 1.000-7,-13.000 4.000-4,-12.000 9.000 0,-13.000 10.000 0,-12.000 10.000 0,-9.000 4.000 2,-2.000 0.000 5,-3.000 0.000 3,-3.000 0.000 5,-7.000-2.000 3,-9.000-3.000 2,-10.000-3.000 4,-8.000-2.000 3,-6.000-5.000 1,1.000-2.000 1,-1.000-3.000 1,1.000-3.000 0,-3.000-4.000 0,-2.000-3.000 1,-3.000-3.000 0,-3.000-2.000 0,-2.000-5.000-1,0.000-2.000 1,0.000-3.000 0,0.000-3.000 0,1.000-1.000 0,4.000 4.000 0,3.000 3.000 0,3.000 3.000 0,4.000 4.000 2,7.000 7.000 3,6.000 6.000 2,7.000 7.000 5,2.000 10.000 6,1.000 16.000 12,-1.000 15.000 11,1.000 17.000 11,1.000 13.000 3,3.000 13.000-9,3.000 12.000-9,4.000 13.000-7,1.000-1.000-7,0.000-11.000-4,0.000-14.000-5,0.000-11.000-4,0.000 3.000-3,0.000 23.000 1,0.000 22.000 1,0.000 22.000 0,0.000 2.000-1,0.000-15.000 0,0.000-15.000-1,0.000-16.000-1,-2.000-8.000-1,-3.000 0.000 0,-3.000 0.000-1,-2.000 0.000-1,-1.000 0.000 0,3.000 0.000 1,3.000 0.000 0,4.000 0.000 0,1.000 1.000 0,0.000 4.000-1,0.000 3.000 0,0.000 3.000-1,-2.000 21.000-1,-3.000 42.000-2,-3.000 40.000-1,-2.000 41.000-1,-3.000 16.000-1,1.000-5.000-1,-1.000-7.000 0,1.000-5.000 1,-1.000-11.000-2,1.000-11.000-2,-1.000-14.000-1,1.000-11.000-3,-1.000-14.000-1,1.000-11.000-2,-1.000-14.000-3,1.000-11.000-2,-3.000-14.000-1,-2.000-11.000-1,-3.000-14.000 1,-3.000-11.000 0,-2.000-12.000-1,0.000-9.000-1,0.000-10.000-2,0.000-8.000-2,0.000-9.000 1,0.000-6.000 2,0.000-6.000 1,0.000-6.000 1,0.000-6.000 3,0.000-2.000 3,0.000-3.000 1,0.000-3.000 4,1.000-6.000 1,4.000-5.000 2,3.000-7.000 1,3.000-5.000 1,1.000-4.000 2,1.000 0.000 1,-1.000 0.000 0,1.000 0.000 2,-1.000-2.000 0,1.000-3.000 1,-1.000-3.000-1,1.000-2.000 1,-3.000-3.000 0,-2.000 1.000-1,-3.000-1.000 1,-3.000 1.000 0,-1.000-1.000 0,4.000 1.000 0,3.000-1.000 0,3.000 1.000 0,3.000 1.000 0,3.000 3.000 1,3.000 3.000 0,4.000 4.000 0,2.000 4.000 0,4.000 6.000-1,3.000 7.000 0,3.000 6.000-1,1.000 4.000 0,1.000 4.000 1,-1.000 3.000-1,1.000 3.000 1,2.000-1.000 4,7.000-2.000 8,6.000-3.000 8,7.000-3.000 9,-1.000-1.000 1,-6.000 4.000-5,-6.000 3.000-5,-6.000 3.000-6,-2.000 3.000-3,3.000 3.000-1,3.000 3.000-2,4.000 4.000-1,1.000 4.000-3,0.000 6.000-4,0.000 7.000-4,0.000 6.000-5,-5.000 7.000-2,-9.000 10.000 0,-10.000 10.000 1,-8.000 9.000-1,-8.000 4.000 1,-2.000 1.000 1,-3.000-1.000 1,-3.000 1.000 1,-1.000-4.000 1,4.000-6.000 1,3.000-6.000 1,3.000-6.000 1,15.000-16.000 0,29.000-25.000 0,28.000-25.000-1,28.000-25.000-1,15.000-19.000 0,4.000-12.000-3,3.000-13.000-1,3.000-12.000-3,-5.000 1.000 1,-12.000 16.000 2,-13.000 15.000 3,-12.000 17.000 2,-10.000 10.000 1,-6.000 6.000 2,-6.000 7.000-1,-6.000 6.000 2</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01"/>
    </inkml:context>
    <inkml:brush xml:id="br0">
      <inkml:brushProperty name="width" value="0.04087" units="cm"/>
      <inkml:brushProperty name="height" value="0.04087" units="cm"/>
      <inkml:brushProperty name="color" value="#fed406"/>
    </inkml:brush>
  </inkml:definitions>
  <inkml:trace contextRef="#ctx0" brushRef="#br0">94100.000 51000.000 538,'-72.000'75.000'75,"6.000"0.000"-20,7.000 0.000-19,6.000 0.000-19,-1.000 4.000-11,-5.000 10.000-3,-7.000 10.000-2,-5.000 9.000-2,-1.000 2.000-3,6.000-2.000-2,7.000-3.000-3,6.000-3.000-1,7.000-10.000-1,10.000-16.000 2,10.000-15.000 1,9.000-15.000 3,18.000-21.000 0,29.000-25.000 0,28.000-25.000 0,28.000-25.000-2,14.000-16.000 1,0.000-6.000-1,0.000-6.000 1,0.000-6.000-1,-4.000-2.000 1,-5.000 3.000 0,-7.000 3.000 1,-5.000 4.000 2,-9.000 7.000-1,-9.000 13.000 0,-10.000 12.000-1,-8.000 13.000 0,-9.000 12.000 4,-6.000 13.000 9,-6.000 12.000 8,-6.000 13.000 10,-6.000 6.000-3,-2.000 0.000-11,-3.000 0.000-12,-3.000 0.000-12,-4.000 1.000-7,-3.000 4.000 0,-3.000 3.000-1,-2.000 3.000-1,-9.000 7.000-1,-12.000 14.000 0,-13.000 11.000 0,-12.000 14.000-1,-7.000 3.000 1,1.000-2.000 5,-1.000-3.000 5,1.000-3.000 3,1.000-4.000 4,3.000-3.000 2,3.000-3.000 2,4.000-2.000 1,2.000-6.000 2,4.000-6.000-2,3.000-6.000-1,3.000-6.000-1,4.000-6.000 3,7.000-2.000 9,6.000-3.000 8,7.000-3.000 8,7.000-2.000 7,9.000 0.000 5,10.000 0.000 4,10.000 0.000 5,4.000 0.000-1,0.000 0.000-9,0.000 0.000-7,0.000 0.000-9,-2.000 1.000-4,-3.000 4.000-2,-3.000 3.000-2,-2.000 3.000-2,-5.000 4.000-3,-2.000 7.000-3,-3.000 6.000-3,-3.000 7.000-3,-4.000-1.000-2,-3.000-6.000 0,-3.000-6.000-1,-2.000-6.000 0,-3.000-6.000-1,1.000-2.000 0,-1.000-3.000 0,1.000-3.000-1,7.000-13.000-3,16.000-22.000-8,15.000-22.000-7,17.000-21.000-7,3.000-10.000-1,-5.000 3.000 3,-7.000 3.000 4,-5.000 4.000 4,-1.000 1.000 3,6.000 0.000 2,7.000 0.000 3,6.000 0.000 2,-2.000 4.000 2,-9.000 10.000 0,-10.000 10.000 1,-8.000 9.000 0,-9.000 9.000 5,-6.000 9.000 8,-6.000 10.000 7,-6.000 10.000 9,-2.000 4.000 1,3.000 0.000-4,3.000 0.000-4,4.000 0.000-5,10.000-10.000-3,19.000-18.000-2,19.000-19.000-2,19.000-18.000-2,12.000-17.000-3,6.000-11.000 0,7.000-14.000-1,6.000-11.000-1,1.000-7.000 0,-3.000 0.000 2,-3.000 0.000 2,-2.000 0.000 2,-5.000 4.000 1,-2.000 10.000 2,-3.000 10.000 1,-3.000 9.000 1,-7.000 9.000 2,-9.000 9.000 1,-10.000 10.000 2,-8.000 10.000 0,-6.000 4.000 2,1.000 0.000 1,-1.000 0.000 1,1.000 0.000 0,-3.000 3.000 1,-2.000 6.000-2,-3.000 7.000 0,-3.000 6.000-1,-13.000 17.000-4,-22.000 28.000-3,-22.000 28.000-6,-21.000 29.000-3,-18.000 16.000-5,-12.000 7.000-1,-13.000 6.000-2,-12.000 7.000-3,-5.000-3.000 0,3.000-8.000 0,3.000-10.000 0,4.000-9.000 1,10.000-15.000 1,19.000-18.000 1,19.000-19.000 2,19.000-18.000 2,5.000-9.000 2,-5.000 4.000 4,-7.000 3.000 3,-5.000 3.000 4,-6.000 7.000 3,-3.000 14.000 0,-3.000 11.000 1,-2.000 14.000 0,2.000-4.000 1,9.000-19.000 2,10.000-18.000 0,10.000-19.000 2,11.000-13.000 0,17.000-6.000-1,15.000-6.000-1,16.000-6.000 0,10.000-9.000-2,7.000-8.000-2,6.000-10.000-1,7.000-9.000-2,-1.000-4.000-1,-6.000 4.000-1,-6.000 3.000-2,-6.000 3.000-1,1.000-1.000-1,9.000-2.000-2,10.000-3.000 0,10.000-3.000-1,2.000-4.000-2,-3.000-3.000-3,-3.000-3.000-3,-2.000-2.000-2,-6.000-1.000-3,-6.000 3.000-1,-6.000 3.000-2,-6.000 4.000-2,-9.000 2.000 1,-8.000 4.000 1,-10.000 3.000 1,-9.000 3.000 2,-7.000-1.000-1,-3.000-2.000-3,-3.000-3.000-1,-2.000-3.000-4,-3.000-2.000 2,1.000 0.000 4,-1.000 0.000 5,1.000 0.000 4,-4.000-4.000 3,-6.000-5.000 3,-6.000-7.000 2,-6.000-5.000 1,-2.000 2.000 3,3.000 13.000 1,3.000 12.000 2,4.000 13.000 3,2.000 6.000 0,4.000 0.000 0,3.000 0.000 0,3.000 0.000 0,1.000 0.000-1,1.000 0.000 0,-1.000 0.000-2,1.000 0.000 0,-3.000 1.000 2,-2.000 4.000 8,-3.000 3.000 6,-3.000 3.000 6,1.000 6.000 5,6.000 9.000 2,7.000 10.000 1,6.000 10.000 2,3.000 14.000-2,0.000 23.000-5,0.000 22.000-4,0.000 22.000-6,0.000 12.000-2,0.000 3.000-1,0.000 3.000 0,0.000 4.000 0,4.000-3.000-2,10.000-5.000-4,10.000-7.000-3,9.000-5.000-3,4.000-4.000-2,1.000 0.000-1,-1.000 0.000-1,1.000 0.000-2,-1.000-4.000 1,1.000-5.000-2,-1.000-7.000 0,1.000-5.000 0,-3.000-8.000-1,-2.000-5.000 1,-3.000-7.000 0,-3.000-5.000 1,-6.000-4.000-2,-5.000 0.000-3,-7.000 0.000-3,-5.000 0.000-4,-12.000 1.000-3,-16.000 4.000-4,-15.000 3.000-4,-15.000 3.000-3,-11.000 3.000-3,-2.000 3.000 2,-3.000 3.000 1,-3.000 4.000 1,-2.000-1.000-1,0.000-3.000 0,0.000-3.000-2,0.000-2.000-1,4.000-8.000 2,10.000-8.000 3,10.000-10.000 4,9.000-9.000 4,6.000-7.000 0,3.000-3.000-2,3.000-3.000-1,4.000-2.000-1</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02"/>
    </inkml:context>
    <inkml:brush xml:id="br0">
      <inkml:brushProperty name="width" value="0.03562" units="cm"/>
      <inkml:brushProperty name="height" value="0.03562" units="cm"/>
      <inkml:brushProperty name="color" value="#fed406"/>
    </inkml:brush>
  </inkml:definitions>
  <inkml:trace contextRef="#ctx0" brushRef="#br0">97400.000 50050.000 617,'-46.000'3.000'4,"10.000"6.000"7,10.000 7.000 7,9.000 6.000 7,4.000 4.000 4,1.000 4.000-2,-1.000 3.000-1,1.000 3.000-1,-1.000-1.000-1,1.000-2.000-4,-1.000-3.000-2,1.000-3.000-2,-1.000 5.000-2,1.000 17.000-1,-1.000 15.000 0,1.000 16.000-1,1.000 9.000-1,3.000 3.000 1,3.000 3.000 0,4.000 4.000 0,2.000 2.000-2,4.000 4.000-2,3.000 3.000-2,3.000 3.000-3,-1.000 6.000-1,-2.000 9.000 0,-3.000 10.000 2,-3.000 10.000-1,-2.000 5.000 0,0.000 4.000-4,0.000 3.000-3,0.000 3.000-3,-4.000-5.000-4,-5.000-12.000-7,-7.000-13.000-6,-5.000-12.000-5,-4.000-10.000-4,0.000-6.000-1,0.000-6.000 0,0.000-6.000 0,0.000-10.000-1,0.000-12.000 1,0.000-13.000 0,0.000-12.000 0,0.000-10.000 2,0.000-6.000 4,0.000-6.000 3,0.000-6.000 3</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02"/>
    </inkml:context>
    <inkml:brush xml:id="br0">
      <inkml:brushProperty name="width" value="0.03746" units="cm"/>
      <inkml:brushProperty name="height" value="0.03746" units="cm"/>
      <inkml:brushProperty name="color" value="#fed406"/>
    </inkml:brush>
  </inkml:definitions>
  <inkml:trace contextRef="#ctx0" brushRef="#br0">96100.000 53150.000 587,'-46.000'-24.000'-2,"10.000"4.000"-3,10.000 3.000-4,9.000 3.000-2,12.000 6.000 7,16.000 9.000 19,15.000 10.000 20,17.000 10.000 19,5.000 11.000 5,-3.000 17.000-11,-3.000 15.000-11,-2.000 16.000-11,-8.000 7.000-6,-8.000 1.000-4,-10.000-1.000-4,-9.000 1.000-2,-4.000-3.000-4,4.000-2.000-1,3.000-3.000-3,3.000-3.000-1,1.000-7.000-1,1.000-9.000 2,-1.000-10.000 1,1.000-8.000 1,5.000-14.000 3,14.000-15.000 2,11.000-15.000 3,14.000-16.000 2,8.000-18.000 1,7.000-18.000-3,6.000-19.000-3,7.000-18.000-2,8.000-21.000-3,14.000-22.000-7,11.000-22.000-4,14.000-21.000-7,7.000-23.000-7,3.000-21.000-11,3.000-22.000-11,4.000-22.000-11,-15.000 12.000-4,-31.000 47.000 1,-31.000 47.000 2,-31.000 48.000 1</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4"/>
    </inkml:context>
    <inkml:brush xml:id="br0">
      <inkml:brushProperty name="width" value="0.02766" units="cm"/>
      <inkml:brushProperty name="height" value="0.02766" units="cm"/>
      <inkml:brushProperty name="color" value="#00bff3"/>
    </inkml:brush>
  </inkml:definitions>
  <inkml:trace contextRef="#ctx0" brushRef="#br0">22550.000 42250.000 795,'-44.000'10.000'16,"13.000"23.000"0,12.000 22.000 1,13.000 22.000 0,6.000 8.000 1,0.000-2.000-2,0.000-3.000 0,0.000-3.000-1,-2.000-4.000-1,-3.000-3.000-1,-3.000-3.000-1,-2.000-2.000-2,-1.000 0.000-1,3.000 7.000-3,3.000 6.000-1,4.000 7.000-2,-1.000 0.000-2,-3.000-2.000 0,-3.000-3.000-2,-2.000-3.000-1,-1.000-2.000-1,3.000 0.000-4,3.000 0.000-4,4.000 0.000-2,1.000-7.000-2,0.000-11.000 0,0.000-14.000 2,0.000-11.000 0,1.000-22.000-5,4.000-27.000-9,3.000-28.000-11,3.000-28.000-9,1.000-10.000-1,1.000 9.000 10,-1.000 10.000 10,1.000 10.000 9</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4"/>
    </inkml:context>
    <inkml:brush xml:id="br0">
      <inkml:brushProperty name="width" value="0.0283" units="cm"/>
      <inkml:brushProperty name="height" value="0.0283" units="cm"/>
      <inkml:brushProperty name="color" value="#00bff3"/>
    </inkml:brush>
  </inkml:definitions>
  <inkml:trace contextRef="#ctx0" brushRef="#br0">22450.000 42150.000 777,'68.000'1.000'1,"-11.000"4.000"2,-14.000 3.000 3,-11.000 3.000 2,-7.000-1.000 3,0.000-2.000 0,0.000-3.000 1,0.000-3.000 1,0.000-2.000 1,0.000 0.000-1,0.000 0.000 1,0.000 0.000-2,0.000 1.000-1,0.000 4.000-2,0.000 3.000-4,0.000 3.000-2,0.000 3.000-2,0.000 3.000-1,0.000 3.000-1,0.000 4.000-1,-4.000 2.000 0,-5.000 4.000 0,-7.000 3.000 0,-5.000 3.000 1,-4.000 4.000-1,0.000 7.000 0,0.000 6.000-2,0.000 7.000-1,-5.000 4.000 0,-9.000 3.000-3,-10.000 3.000 0,-8.000 4.000-3,-8.000 2.000 1,-2.000 4.000-1,-3.000 3.000 2,-3.000 3.000-1,-2.000-4.000 2,0.000-8.000 1,0.000-10.000 2,0.000-9.000 2,3.000-9.000 0,6.000-5.000 2,7.000-7.000 0,6.000-5.000 1,4.000-11.000 3,4.000-11.000 2,3.000-14.000 3,3.000-11.000 4,7.000-9.000 0,14.000-3.000-1,11.000-3.000-2,14.000-2.000-1,7.000 0.000-1,3.000 7.000 1,3.000 6.000-1,4.000 7.000 1,2.000 4.000-1,4.000 3.000-1,3.000 3.000 0,3.000 4.000-1,-1.000 1.000 0,-2.000 0.000-1,-3.000 0.000 0,-3.000 0.000 0,-4.000 3.000 0,-3.000 6.000-1,-3.000 7.000 1,-2.000 6.000 0,-6.000 3.000-1,-6.000 0.000 0,-6.000 0.000-1,-6.000 0.000-1,-4.000 3.000 1,1.000 6.000 0,-1.000 7.000 1,1.000 6.000 1,-6.000 3.000 0,-8.000 0.000 0,-10.000 0.000 0,-9.000 0.000 0,-7.000 1.000-1,-3.000 4.000-1,-3.000 3.000 0,-2.000 3.000-1,-5.000-1.000-1,-2.000-2.000 1,-3.000-3.000-2,-3.000-3.000 1,-4.000-4.000-1,-3.000-3.000-2,-3.000-3.000-1,-2.000-2.000-1,-1.000-5.000-3,3.000-2.000-2,3.000-3.000-3,4.000-3.000-4,5.000-10.000-5,10.000-16.000-10,10.000-15.000-9,9.000-15.000-10,7.000-9.000 1,7.000 1.000 8,6.000-1.000 10,7.000 1.000 9</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5"/>
    </inkml:context>
    <inkml:brush xml:id="br0">
      <inkml:brushProperty name="width" value="0.02732" units="cm"/>
      <inkml:brushProperty name="height" value="0.02732" units="cm"/>
      <inkml:brushProperty name="color" value="#00bff3"/>
    </inkml:brush>
  </inkml:definitions>
  <inkml:trace contextRef="#ctx0" brushRef="#br0">24050.000 41650.000 805,'-41.000'0.000'6,"19.000"0.000"14,19.000 0.000 12,19.000 0.000 14,15.000 0.000-2,13.000 0.000-14,12.000 0.000-14,13.000 0.000-16,2.000 0.000-5,-5.000 0.000 0,-7.000 0.000 2,-5.000 0.000 2,-6.000 0.000-5,-3.000 0.000-7,-3.000 0.000-10,-2.000 0.000-8,-6.000 6.000-4,-6.000 13.000 1,-6.000 12.000 1,-6.000 13.000 0,-9.000 6.000 2,-8.000 0.000 3,-10.000 0.000 3,-9.000 0.000 3,-4.000-4.000 4,4.000-5.000 3,3.000-7.000 5,3.000-5.000 4</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5"/>
    </inkml:context>
    <inkml:brush xml:id="br0">
      <inkml:brushProperty name="width" value="0.03037" units="cm"/>
      <inkml:brushProperty name="height" value="0.03037" units="cm"/>
      <inkml:brushProperty name="color" value="#00bff3"/>
    </inkml:brush>
  </inkml:definitions>
  <inkml:trace contextRef="#ctx0" brushRef="#br0">24050.000 42350.000 724,'-49.000'1.000'-2,"4.000"4.000"-3,3.000 3.000-5,3.000 3.000-3,4.000 1.000 5,7.000 1.000 14,6.000-1.000 13,7.000 1.000 15,4.000 4.000 4,3.000 9.000-5,3.000 10.000-4,4.000 10.000-4,2.000 5.000-4,4.000 4.000-3,3.000 3.000-3,3.000 3.000-4,1.000 7.000-1,1.000 14.000-2,-1.000 11.000 0,1.000 14.000-2,1.000 13.000 0,3.000 16.000-1,3.000 15.000-1,4.000 17.000-1,2.000 5.000 0,4.000-3.000 0,3.000-3.000 1,3.000-2.000 0,1.000-6.000-4,1.000-6.000-6,-1.000-6.000-8,1.000-6.000-7,-1.000-7.000-4,1.000-6.000-4,-1.000-6.000-3,1.000-6.000-2,-3.000-10.000 0,-2.000-12.000 2,-3.000-13.000 2,-3.000-12.000 3,-6.000-10.000 1,-5.000-6.000 1,-7.000-6.000 1,-5.000-6.000 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5"/>
    </inkml:context>
    <inkml:brush xml:id="br0">
      <inkml:brushProperty name="width" value="0.0252" units="cm"/>
      <inkml:brushProperty name="height" value="0.0252" units="cm"/>
      <inkml:brushProperty name="color" value="#00bff3"/>
    </inkml:brush>
  </inkml:definitions>
  <inkml:trace contextRef="#ctx0" brushRef="#br0">23850.000 43500.000 873,'26.000'-71.000'-7,"4.000"10.000"5,3.000 10.000 7,3.000 9.000 5,4.000 6.000 5,7.000 3.000 2,6.000 3.000 4,7.000 4.000 4,4.000 1.000-3,3.000 0.000-8,3.000 0.000-8,4.000 0.000-7,2.000 1.000-5,4.000 4.000-1,3.000 3.000-3,3.000 3.000-2,-5.000 3.000-2,-12.000 3.000-3,-13.000 3.000-4,-12.000 4.000-3,-10.000-1.000-2,-6.000-3.000-3,-6.000-3.000-3,-6.000-2.000-2</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6"/>
    </inkml:context>
    <inkml:brush xml:id="br0">
      <inkml:brushProperty name="width" value="0.02806" units="cm"/>
      <inkml:brushProperty name="height" value="0.02806" units="cm"/>
      <inkml:brushProperty name="color" value="#00bff3"/>
    </inkml:brush>
  </inkml:definitions>
  <inkml:trace contextRef="#ctx0" brushRef="#br0">25100.000 43300.000 784,'46.000'21.000'26,"-5.000"-5.000"-4,-7.000-7.000-6,-5.000-5.000-4,-3.000-4.000-3,4.000 0.000 0,3.000 0.000 1,3.000 0.000 0,-1.000 0.000-2,-2.000 0.000-1,-3.000 0.000-3,-3.000 0.000-3,-6.000 4.000-1,-5.000 10.000-3,-7.000 10.000-2,-5.000 9.000-1,-6.000 7.000-1,-3.000 7.000 1,-3.000 6.000 1,-2.000 7.000 2,-6.000 4.000-2,-6.000 3.000-4,-6.000 3.000-5,-6.000 4.000-5,-4.000-3.000 0,1.000-5.000 3,-1.000-7.000 2,1.000-5.000 3,2.000-9.000 2,7.000-9.000 0,6.000-10.000 1,7.000-8.000 0,2.000-6.000 2,1.000 1.000 4,-1.000-1.000 3,1.000 1.000 5,4.000-4.000 3,9.000-6.000 5,10.000-6.000 5,10.000-6.000 5,4.000-4.000 0,0.000 1.000-3,0.000-1.000-3,0.000 1.000-3,4.000 1.000-3,10.000 3.000-4,10.000 3.000-3,9.000 4.000-3,1.000 1.000 1,-6.000 0.000 3,-6.000 0.000 4,-6.000 0.000 4,-6.000 1.000 0,-2.000 4.000-2,-3.000 3.000-2,-3.000 3.000-2,-4.000 3.000-3,-3.000 3.000-1,-3.000 3.000-3,-2.000 4.000-1,-5.000 2.000-2,-2.000 4.000 2,-3.000 3.000 0,-3.000 3.000 2,-7.000 4.000-1,-9.000 7.000-3,-10.000 6.000 0,-8.000 7.000-3,-8.000 2.000-2,-2.000 1.000-4,-3.000-1.000-3,-3.000 1.000-4,-2.000-4.000-3,0.000-6.000 0,0.000-6.000-1,0.000-6.000-2,1.000-7.000 1,4.000-6.000-1,3.000-6.000 2,3.000-6.000 0,3.000-6.000 0,3.000-2.000-1,3.000-3.000-1,4.000-3.000-1</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9"/>
    </inkml:context>
    <inkml:brush xml:id="br0">
      <inkml:brushProperty name="width" value="0.03725" units="cm"/>
      <inkml:brushProperty name="height" value="0.03725" units="cm"/>
      <inkml:brushProperty name="color" value="#fdd405"/>
    </inkml:brush>
  </inkml:definitions>
  <inkml:trace contextRef="#ctx0" brushRef="#br0">71180.000 6660.000 590,'-27.000'-1.000'7,"9.000"-1.000"15,8.000 0.000 15,10.000-1.000 13,7.000-1.000 4,7.000 0.000-8,7.000 0.000-9,8.000 0.000-8,3.000-1.000-6,2.000 0.000-3,2.000-1.000-2,3.000-1.000-3,1.000-1.000-2,2.000 0.000-1,2.000 0.000-2,2.000 0.000-1,0.000 1.000-3,-2.000 1.000-4,-2.000 0.000-6,-1.000 2.000-4,-4.000 0.000-2,0.000 2.000 0,-3.000 0.000 2,-1.000 2.000 1,-4.000 0.000-8,-4.000 0.000-17,-3.000 0.000-16,-4.000 0.000-16</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6"/>
    </inkml:context>
    <inkml:brush xml:id="br0">
      <inkml:brushProperty name="width" value="0.03073" units="cm"/>
      <inkml:brushProperty name="height" value="0.03073" units="cm"/>
      <inkml:brushProperty name="color" value="#00bff3"/>
    </inkml:brush>
  </inkml:definitions>
  <inkml:trace contextRef="#ctx0" brushRef="#br0">27100.000 42600.000 715,'117.000'45.000'81,"-16.000"-9.000"-18,-15.000-10.000-19,-15.000-8.000-18,-7.000-6.000-10,3.000 1.000-3,3.000-1.000-2,4.000 1.000-3,-3.000 1.000-1,-5.000 3.000-2,-7.000 3.000-1,-5.000 4.000-2,-4.000-1.000 0,0.000-3.000-1,0.000-3.000 0,0.000-2.000-1,-4.000-1.000 0,-5.000 3.000 0,-7.000 3.000 0,-5.000 4.000 0,-8.000 1.000 0,-5.000 0.000-4,-7.000 0.000-2,-5.000 0.000-3,-4.000 1.000 0,0.000 4.000 1,0.000 3.000 2,0.000 3.000 2,-5.000 1.000 1,-9.000 1.000 3,-10.000-1.000 2,-8.000 1.000 2,-8.000 2.000 1,-2.000 7.000 0,-3.000 6.000-1,-3.000 7.000 0,-2.000 0.000-2,0.000-2.000-1,0.000-3.000 0,0.000-3.000-3,-5.000 7.000-2,-9.000 19.000-6,-10.000 19.000-6,-8.000 19.000-6,-3.000 4.000-3,7.000-9.000 0,6.000-10.000 0,7.000-8.000-1,5.000-11.000 0,7.000-8.000-3,6.000-10.000-1,7.000-9.000-2</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7"/>
    </inkml:context>
    <inkml:brush xml:id="br0">
      <inkml:brushProperty name="width" value="0.03085" units="cm"/>
      <inkml:brushProperty name="height" value="0.03085" units="cm"/>
      <inkml:brushProperty name="color" value="#00bff3"/>
    </inkml:brush>
  </inkml:definitions>
  <inkml:trace contextRef="#ctx0" brushRef="#br0">30800.000 42050.000 713,'-46.000'-2.000'0,"10.000"-3.000"0,10.000-3.000 0,9.000-2.000 0,4.000-3.000 5,1.000 1.000 10,-1.000-1.000 11,1.000 1.000 10,-1.000 10.000 4,1.000 22.000-5,-1.000 22.000-4,1.000 23.000-5,1.000 8.000-3,3.000-3.000-6,3.000-3.000-4,4.000-2.000-6,2.000-1.000-2,4.000 3.000-1,3.000 3.000-2,3.000 4.000-1,1.000 2.000 0,1.000 4.000-2,-1.000 3.000 0,1.000 3.000-1,-3.000 1.000-4,-2.000 1.000-7,-3.000-1.000-6,-3.000 1.000-8,-1.000-7.000-4,4.000-12.000-1,3.000-13.000-3,3.000-12.000-2,3.000-12.000 0,3.000-8.000 0,3.000-10.000 0,4.000-9.000 1</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7"/>
    </inkml:context>
    <inkml:brush xml:id="br0">
      <inkml:brushProperty name="width" value="0.02839" units="cm"/>
      <inkml:brushProperty name="height" value="0.02839" units="cm"/>
      <inkml:brushProperty name="color" value="#00bff3"/>
    </inkml:brush>
  </inkml:definitions>
  <inkml:trace contextRef="#ctx0" brushRef="#br0">30800.000 41600.000 774,'114.000'-22.000'4,"-22.000"6.000"9,-22.000 7.000 7,-21.000 6.000 9,-12.000 4.000 3,1.000 4.000-4,-1.000 3.000-3,1.000 3.000-2,-4.000 7.000-5,-6.000 14.000-7,-6.000 11.000-6,-6.000 14.000-7,-7.000 5.000-4,-6.000 1.000-5,-6.000-1.000-5,-6.000 1.000-3,-9.000-1.000-2,-8.000 1.000 0,-10.000-1.000 0,-9.000 1.000 0,-4.000-4.000 3,4.000-6.000 2,3.000-6.000 4,3.000-6.000 4,4.000-6.000 1,7.000-2.000-1,6.000-3.000 1,7.000-3.000 0,4.000-2.000 1,3.000 0.000 2,3.000 0.000 3,4.000 0.000 3,4.000-4.000 2,6.000-5.000 1,7.000-7.000 3,6.000-5.000 1,6.000-4.000 3,6.000 0.000 1,7.000 0.000 2,6.000 0.000 2,3.000 0.000 1,0.000 0.000 0,0.000 0.000 1,0.000 0.000-1,-4.000 1.000-1,-5.000 4.000-2,-7.000 3.000-2,-5.000 3.000-2,-4.000 3.000-2,0.000 3.000-2,0.000 3.000 0,0.000 4.000-3,-4.000 1.000 0,-5.000 0.000-2,-7.000 0.000 0,-5.000 0.000-2,-6.000 3.000 0,-3.000 6.000 0,-3.000 7.000-1,-2.000 6.000 1,-6.000 3.000-1,-6.000 0.000 1,-6.000 0.000 0,-6.000 0.000 1,-7.000 3.000-2,-6.000 6.000-4,-6.000 7.000-4,-6.000 6.000-3,-4.000 1.000-5,1.000-3.000-4,-1.000-3.000-4,1.000-2.000-4,2.000-6.000-4,7.000-6.000-2,6.000-6.000-2,7.000-6.000-4,5.000-7.000 3,7.000-6.000 8,6.000-6.000 6,7.000-6.000 8</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8"/>
    </inkml:context>
    <inkml:brush xml:id="br0">
      <inkml:brushProperty name="width" value="0.03533" units="cm"/>
      <inkml:brushProperty name="height" value="0.03533" units="cm"/>
      <inkml:brushProperty name="color" value="#00bff3"/>
    </inkml:brush>
  </inkml:definitions>
  <inkml:trace contextRef="#ctx0" brushRef="#br0">32900.000 42950.000 622,'-24.000'-25.000'0,"4.000"0.000"0,3.000 0.000 0,3.000 0.000 0,-1.000 0.000 3,-2.000 0.000 4,-3.000 0.000 4,-3.000 0.000 6,-2.000 1.000 1,0.000 4.000-2,0.000 3.000-1,0.000 3.000-1,0.000 1.000-1,0.000 1.000 1,0.000-1.000 0,0.000 1.000 1,0.000 1.000-2,0.000 3.000-5,0.000 3.000-5,0.000 4.000-5,-2.000 7.000-1,-3.000 13.000-1,-3.000 12.000 2,-2.000 13.000-1,-1.000 6.000 2,3.000 0.000 0,3.000 0.000 2,4.000 0.000 1,2.000 4.000 0,4.000 10.000 2,3.000 10.000 0,3.000 9.000 2,3.000 2.000-1,3.000-2.000 0,3.000-3.000 0,4.000-3.000-2,1.000-6.000 1,0.000-5.000-1,0.000-7.000 1,0.000-5.000 0,4.000-8.000-1,10.000-5.000-1,10.000-7.000-1,9.000-5.000 0,4.000-8.000-1,1.000-5.000-1,-1.000-7.000 0,1.000-5.000 0,1.000-9.000-1,3.000-9.000-1,3.000-10.000-1,4.000-8.000-1,2.000-14.000 0,4.000-15.000 1,3.000-15.000 1,3.000-16.000 1,-1.000-10.000-3,-2.000-3.000-5,-3.000-3.000-5,-3.000-2.000-6,-4.000-1.000-2,-3.000 3.000 1,-3.000 3.000 0,-2.000 4.000 0,-5.000-1.000 1,-2.000-3.000 3,-3.000-3.000 1,-3.000-2.000 2,-6.000 0.000 3,-5.000 7.000 2,-7.000 6.000 2,-5.000 7.000 4,-4.000 10.000 3,0.000 16.000 6,0.000 15.000 6,0.000 17.000 5,-4.000 17.000 9,-5.000 23.000 9,-7.000 22.000 10,-5.000 22.000 11,-1.000 10.000 0,6.000 1.000-8,7.000-1.000-9,6.000 1.000-9,4.000 1.000-6,4.000 3.000-5,3.000 3.000-4,3.000 4.000-5,1.000 2.000-4,1.000 4.000-3,-1.000 3.000-2,1.000 3.000-3,-1.000 3.000-4,1.000 3.000-4,-1.000 3.000-5,1.000 4.000-4,-1.000 2.000-3,1.000 4.000-2,-1.000 3.000-2,1.000 3.000-3,1.000-5.000-2,3.000-12.000-6,3.000-13.000-5,4.000-12.000-6,-1.000-12.000 2,-3.000-8.000 8,-3.000-10.000 7,-2.000-9.000 7</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8"/>
    </inkml:context>
    <inkml:brush xml:id="br0">
      <inkml:brushProperty name="width" value="0.0283" units="cm"/>
      <inkml:brushProperty name="height" value="0.0283" units="cm"/>
      <inkml:brushProperty name="color" value="#00bff3"/>
    </inkml:brush>
  </inkml:definitions>
  <inkml:trace contextRef="#ctx0" brushRef="#br0">33950.000 42800.000 777,'46.000'-19.000'3,"-5.000"13.000"6,-7.000 12.000 6,-5.000 13.000 5,-9.000 9.000 0,-9.000 6.000-8,-10.000 7.000-7,-8.000 6.000-8,-8.000 1.000-5,-2.000-3.000-1,-3.000-3.000-1,-3.000-2.000-1,1.000-5.000 0,6.000-2.000-1,7.000-3.000 0,6.000-3.000 0,4.000-2.000 3,4.000 0.000 7,3.000 0.000 7,3.000 0.000 8,4.000-2.000 2,7.000-3.000-2,6.000-3.000-1,7.000-2.000-2,2.000-5.000-1,1.000-2.000 0,-1.000-3.000 0,1.000-3.000 0,-3.000-1.000 0,-2.000 4.000 1,-3.000 3.000-1,-3.000 3.000 2,-2.000 3.000-1,0.000 3.000 0,0.000 3.000 0,0.000 4.000 0,-2.000 5.000-1,-3.000 10.000 0,-3.000 10.000 0,-2.000 9.000 0,-6.000 6.000-1,-6.000 3.000-2,-6.000 3.000-3,-6.000 4.000-1,-7.000 4.000-4,-6.000 6.000-5,-6.000 7.000-4,-6.000 6.000-5,-6.000 3.000-2,-2.000 0.000 3,-3.000 0.000 2,-3.000 0.000 1,-6.000 0.000-2,-5.000 0.000-9,-7.000 0.000-8,-5.000 0.000-8,0.000-10.000-3,10.000-18.000 6,10.000-19.000 4,9.000-18.000 5</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9"/>
    </inkml:context>
    <inkml:brush xml:id="br0">
      <inkml:brushProperty name="width" value="0.03148" units="cm"/>
      <inkml:brushProperty name="height" value="0.03148" units="cm"/>
      <inkml:brushProperty name="color" value="#00bff3"/>
    </inkml:brush>
  </inkml:definitions>
  <inkml:trace contextRef="#ctx0" brushRef="#br0">36600.000 42050.000 698,'-47.000'-2.000'0,"6.000"-3.000"0,7.000-3.000 0,6.000-2.000 0,12.000 2.000 7,19.000 9.000 14,19.000 10.000 12,19.000 10.000 15,12.000 4.000 2,6.000 0.000-10,7.000 0.000-8,6.000 0.000-10,3.000 0.000-6,0.000 0.000-3,0.000 0.000-3,0.000 0.000-4,0.000-2.000-3,0.000-3.000-3,0.000-3.000-2,0.000-2.000-4,-4.000-3.000 0,-5.000 1.000 1,-7.000-1.000 3,-5.000 1.000 1,-8.000 1.000-1,-5.000 3.000-5,-7.000 3.000-5,-5.000 4.000-6,-6.000 4.000-1,-3.000 6.000 2,-3.000 7.000 1,-2.000 6.000 3,-8.000 3.000 1,-8.000 0.000 3,-10.000 0.000 3,-9.000 0.000 1,-9.000 1.000 3,-5.000 4.000 0,-7.000 3.000 2,-5.000 3.000 0,-8.000 3.000 2,-5.000 3.000 0,-7.000 3.000 1,-5.000 4.000 0,-4.000 1.000 0,0.000 0.000-3,0.000 0.000-3,0.000 0.000-2,1.000 0.000-1,4.000 0.000 1,3.000 0.000 1,3.000 0.000 1,4.000-2.000-4,7.000-3.000-9,6.000-3.000-8,7.000-2.000-8,5.000-6.000-4,7.000-6.000 3,6.000-6.000 2,7.000-6.000 2</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19"/>
    </inkml:context>
    <inkml:brush xml:id="br0">
      <inkml:brushProperty name="width" value="0.03219" units="cm"/>
      <inkml:brushProperty name="height" value="0.03219" units="cm"/>
      <inkml:brushProperty name="color" value="#00bff3"/>
    </inkml:brush>
  </inkml:definitions>
  <inkml:trace contextRef="#ctx0" brushRef="#br0">39800.000 41950.000 683,'-46.000'-2.000'0,"10.000"-3.000"0,10.000-3.000 0,9.000-2.000 0,2.000 2.000 6,-2.000 9.000 11,-3.000 10.000 12,-3.000 10.000 11,1.000 7.000 3,6.000 6.000-7,7.000 7.000-7,6.000 6.000-6,3.000 6.000-5,0.000 6.000-1,0.000 7.000-1,0.000 6.000-2,0.000 3.000-2,0.000 0.000-3,0.000 0.000-4,0.000 0.000-3,1.000 1.000-2,4.000 4.000-4,3.000 3.000-2,3.000 3.000-3,-1.000-1.000-2,-2.000-2.000-1,-3.000-3.000-1,-3.000-3.000-2,-1.000-7.000-5,4.000-9.000-7,3.000-10.000-8,3.000-8.000-8,1.000-15.000-3,1.000-19.000 2,-1.000-18.000 2,1.000-19.000 3</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0"/>
    </inkml:context>
    <inkml:brush xml:id="br0">
      <inkml:brushProperty name="width" value="0.02651" units="cm"/>
      <inkml:brushProperty name="height" value="0.02651" units="cm"/>
      <inkml:brushProperty name="color" value="#00bff3"/>
    </inkml:brush>
  </inkml:definitions>
  <inkml:trace contextRef="#ctx0" brushRef="#br0">39700.000 42050.000 829,'1.000'-69.000'0,"4.000"13.000"0,3.000 12.000 0,3.000 13.000 0,6.000 6.000 4,9.000 0.000 6,10.000 0.000 8,10.000 0.000 6,0.000 3.000 3,-5.000 6.000-2,-7.000 7.000-4,-5.000 6.000-1,-8.000 9.000-6,-5.000 13.000-7,-7.000 12.000-6,-5.000 13.000-8,-6.000 9.000-5,-3.000 6.000 0,-3.000 7.000-2,-2.000 6.000-2,-5.000-2.000 0,-2.000-9.000 2,-3.000-10.000 1,-3.000-8.000 1,-1.000-8.000 1,4.000-2.000 0,3.000-3.000 0,3.000-3.000 1,6.000-6.000 2,9.000-5.000 5,10.000-7.000 4,10.000-5.000 5,5.000-3.000 3,4.000 4.000 1,3.000 3.000-1,3.000 3.000 1,3.000-1.000 1,3.000-2.000-1,3.000-3.000 0,4.000-3.000 0,-3.000 1.000 0,-5.000 6.000 0,-7.000 7.000-2,-5.000 6.000 1,-6.000 3.000-2,-3.000 0.000-2,-3.000 0.000-2,-2.000 0.000-1,-5.000 1.000-1,-2.000 4.000 0,-3.000 3.000 0,-3.000 3.000-1,-7.000 4.000 1,-9.000 7.000-1,-10.000 6.000 1,-8.000 7.000-1,-9.000 2.000-1,-6.000 1.000-4,-6.000-1.000-3,-6.000 1.000-4,-2.000-3.000-2,3.000-2.000 0,3.000-3.000-1,4.000-3.000 0,2.000-6.000 0,4.000-5.000-1,3.000-7.000 0,3.000-5.000 0,6.000-12.000-2,9.000-16.000-5,10.000-15.000-4,10.000-15.000-4</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0"/>
    </inkml:context>
    <inkml:brush xml:id="br0">
      <inkml:brushProperty name="width" value="0.0368" units="cm"/>
      <inkml:brushProperty name="height" value="0.0368" units="cm"/>
      <inkml:brushProperty name="color" value="#00bff3"/>
    </inkml:brush>
  </inkml:definitions>
  <inkml:trace contextRef="#ctx0" brushRef="#br0">41250.000 41700.000 597,'45.000'-24.000'0,"-9.000"4.000"0,-10.000 3.000 0,-8.000 3.000 0,-6.000 1.000 2,1.000 1.000 4,-1.000-1.000 3,1.000 1.000 3,-3.000 4.000 8,-2.000 9.000 11,-3.000 10.000 11,-3.000 10.000 11,-2.000 8.000 0,0.000 10.000-10,0.000 10.000-10,0.000 9.000-11,-2.000 6.000-5,-3.000 3.000-4,-3.000 3.000-3,-2.000 4.000-2,-1.000 1.000-1,3.000 0.000-1,3.000 0.000 0,4.000 0.000 0,1.000 0.000-2,0.000 0.000-6,0.000 0.000-5,0.000 0.000-4,0.000-2.000-2,0.000-3.000 1,0.000-3.000 3,0.000-2.000 1,0.000-5.000-3,0.000-2.000-7,0.000-3.000-8,0.000-3.000-8,0.000-13.000-5,0.000-22.000-5,0.000-22.000-3,0.000-21.000-3,-2.000-10.000 1,-3.000 3.000 8,-3.000 3.000 7,-2.000 4.000 8</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1"/>
    </inkml:context>
    <inkml:brush xml:id="br0">
      <inkml:brushProperty name="width" value="0.03144" units="cm"/>
      <inkml:brushProperty name="height" value="0.03144" units="cm"/>
      <inkml:brushProperty name="color" value="#00bff3"/>
    </inkml:brush>
  </inkml:definitions>
  <inkml:trace contextRef="#ctx0" brushRef="#br0">41400.000 41550.000 699,'45.000'-157.000'16,"-9.000"39.000"-1,-10.000 36.000-1,-8.000 39.000-1,-3.000 18.000 1,7.000 0.000 5,6.000 0.000 5,7.000 0.000 5,4.000 1.000 1,3.000 4.000-4,3.000 3.000-3,4.000 3.000-4,-3.000 6.000-2,-5.000 9.000-3,-7.000 10.000-2,-5.000 10.000-3,-6.000 8.000-3,-3.000 10.000-6,-3.000 10.000-4,-2.000 9.000-6,-8.000 7.000-3,-8.000 7.000-2,-10.000 6.000-1,-9.000 7.000-2,-7.000 0.000 0,-3.000-2.000 0,-3.000-3.000 1,-2.000-3.000 0,-1.000-6.000 2,3.000-5.000 0,3.000-7.000 2,4.000-5.000 0,1.000-8.000 3,0.000-5.000 2,0.000-7.000 3,0.000-5.000 2,7.000-8.000 3,17.000-5.000 4,15.000-7.000 4,16.000-5.000 4,7.000-4.000 1,1.000 0.000 0,-1.000 0.000-1,1.000 0.000-1,-1.000 0.000 0,1.000 0.000-2,-1.000 0.000 0,1.000 0.000-1,-3.000 4.000 0,-2.000 10.000-1,-3.000 10.000 0,-3.000 9.000 0,-4.000 4.000 0,-3.000 1.000-1,-3.000-1.000 1,-2.000 1.000-2,-5.000-1.000 1,-2.000 1.000-1,-3.000-1.000 0,-3.000 1.000 1,-6.000 1.000-2,-5.000 3.000-2,-7.000 3.000-2,-5.000 4.000-2,-8.000 2.000-1,-5.000 4.000-1,-7.000 3.000 0,-5.000 3.000 0,-4.000 1.000-3,0.000 1.000-3,0.000-1.000-4,0.000 1.000-3,1.000-4.000-3,4.000-6.000-4,3.000-6.000-3,3.000-6.000-4,6.000-12.000 0,9.000-15.000 0,10.000-15.000 1,10.000-16.000 2,2.000-8.000 1,-3.000 0.000 3,-3.000 0.000 2,-2.000 0.000 3</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9"/>
    </inkml:context>
    <inkml:brush xml:id="br0">
      <inkml:brushProperty name="width" value="0.03945" units="cm"/>
      <inkml:brushProperty name="height" value="0.03945" units="cm"/>
      <inkml:brushProperty name="color" value="#fdd405"/>
    </inkml:brush>
  </inkml:definitions>
  <inkml:trace contextRef="#ctx0" brushRef="#br0">73083.000 5643.000 557,'-6.000'-8.000'31,"4.000"2.000"7,4.000 1.000 10,4.000 1.000 8,3.000 1.000-1,3.000 3.000-8,4.000 4.000-10,2.000 2.000-9,2.000 2.000-6,1.000 2.000-1,1.000 0.000-3,1.000 1.000-3,1.000 1.000-2,1.000 0.000-4,1.000-1.000-5,1.000 1.000-4,0.000 0.000-4,1.000 0.000-6,-1.000-1.000-5,1.000 1.000-6,-3.000-1.000-5,-2.000 0.000-5,-3.000-2.000-4,-2.000-1.000-4,-4.000 1.000-4,-3.000 0.000-1,-3.000 1.000-2,-2.000 2.000-1,-3.000-1.000 2,-2.000-1.000 5,-2.000-1.000 7,-2.000 0.000 7</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1"/>
    </inkml:context>
    <inkml:brush xml:id="br0">
      <inkml:brushProperty name="width" value="0.03117" units="cm"/>
      <inkml:brushProperty name="height" value="0.03117" units="cm"/>
      <inkml:brushProperty name="color" value="#00bff3"/>
    </inkml:brush>
  </inkml:definitions>
  <inkml:trace contextRef="#ctx0" brushRef="#br0">42350.000 42150.000 705,'71.000'26.000'40,"-5.000"4.000"0,-7.000 3.000 1,-5.000 3.000 1,-9.000 4.000-5,-9.000 7.000-8,-10.000 6.000-8,-8.000 7.000-9,-8.000 5.000-5,-2.000 7.000-2,-3.000 6.000-2,-3.000 7.000-3,-2.000-3.000-1,0.000-8.000-2,0.000-10.000-2,0.000-9.000-1,0.000-9.000-1,0.000-5.000 0,0.000-7.000 0,0.000-5.000 0,0.000-14.000 2,0.000-18.000 4,0.000-19.000 6,0.000-18.000 4,1.000-15.000 1,4.000-9.000-1,3.000-10.000-1,3.000-8.000-1,4.000-4.000-2,7.000 3.000 0,6.000 3.000-1,7.000 4.000-1,0.000 5.000-1,-2.000 10.000-5,-3.000 10.000-4,-3.000 9.000-4,-2.000 6.000-10,0.000 3.000-16,0.000 3.000-17,0.000 4.000-16</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1"/>
    </inkml:context>
    <inkml:brush xml:id="br0">
      <inkml:brushProperty name="width" value="0.03394" units="cm"/>
      <inkml:brushProperty name="height" value="0.03394" units="cm"/>
      <inkml:brushProperty name="color" value="#00bff3"/>
    </inkml:brush>
  </inkml:definitions>
  <inkml:trace contextRef="#ctx0" brushRef="#br0">43150.000 42950.000 648,'48.000'-2.000'7,"-3.000"-3.000"8,-3.000-3.000 7,-2.000-2.000 8,-5.000-1.000 1,-2.000 3.000-4,-3.000 3.000-4,-3.000 4.000-4,-6.000 5.000-4,-5.000 10.000-4,-7.000 10.000-5,-5.000 9.000-4,-4.000 6.000-5,0.000 3.000-3,0.000 3.000-5,0.000 4.000-4,-2.000-1.000-1,-3.000-3.000 1,-3.000-3.000 2,-2.000-2.000 1,-1.000-5.000 2,3.000-2.000 2,3.000-3.000 1,4.000-3.000 1,1.000-2.000 5,0.000 0.000 6,0.000 0.000 6,0.000 0.000 7,3.000-4.000 3,6.000-5.000-3,7.000-7.000-1,6.000-5.000-3,3.000-3.000 0,0.000 4.000-1,0.000 3.000-1,0.000 3.000-1,0.000 1.000 0,0.000 1.000-1,0.000-1.000 0,0.000 1.000-1,0.000 1.000 0,0.000 3.000-1,0.000 3.000 0,0.000 4.000 0,-2.000 1.000-1,-3.000 0.000 0,-3.000 0.000-1,-2.000 0.000 0,-5.000 12.000 0,-2.000 26.000-2,-3.000 24.000-2,-3.000 26.000 0,-7.000 8.000-3,-9.000-5.000-2,-10.000-7.000-2,-8.000-5.000-3,-9.000 2.000-3,-6.000 13.000-5,-6.000 12.000-3,-6.000 13.000-5,-10.000 10.000-4,-12.000 10.000-3,-13.000 10.000-4,-12.000 9.000-5,-1.000-4.000 2,14.000-15.000 4,11.000-15.000 5,14.000-16.000 6,7.000-13.000 1,3.000-9.000 0,3.000-10.000-2,4.000-8.000 0</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26"/>
    </inkml:context>
    <inkml:brush xml:id="br0">
      <inkml:brushProperty name="width" value="0.04325" units="cm"/>
      <inkml:brushProperty name="height" value="0.04325" units="cm"/>
      <inkml:brushProperty name="color" value="#00bff3"/>
    </inkml:brush>
  </inkml:definitions>
  <inkml:trace contextRef="#ctx0" brushRef="#br0">54850.000 15850.000 508,'73.000'103.000'119,"-3.000"6.000"-28,-3.000 7.000-28,-2.000 6.000-29,0.000 7.000-15,7.000 10.000-4,6.000 10.000-2,7.000 9.000-4,0.000 1.000-2,-2.000-6.000-2,-3.000-6.000-1,-3.000-6.000-1,-4.000-7.000-3,-3.000-6.000 1,-3.000-6.000-2,-2.000-6.000-1,-3.000-6.000 0,1.000-2.000 1,-1.000-3.000 0,1.000-3.000 1,-3.000-9.000 0,-2.000-11.000 1,-3.000-14.000 0,-3.000-11.000 0,-1.000-11.000 1,4.000-5.000 1,3.000-7.000 1,3.000-5.000 1,3.000-9.000 2,3.000-9.000 0,3.000-10.000 1,4.000-8.000 1,11.000-22.000 0,23.000-30.000 1,22.000-32.000 1,22.000-30.000 0,29.000-44.000-1,38.000-52.000-2,37.000-53.000-2,38.000-53.000-4,23.000-35.000-3,9.000-16.000-7,10.000-15.000-7,10.000-15.000-6,-1.000-1.000-7,-9.000 16.000-10,-10.000 15.000-8,-8.000 17.000-9,-26.000 30.000-2,-41.000 47.000 5,-40.000 47.000 4,-40.000 48.000 6,-34.000 38.000 4,-24.000 31.000 3,-26.000 32.000 5,-24.000 31.000 3</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0"/>
    </inkml:context>
    <inkml:brush xml:id="br0">
      <inkml:brushProperty name="width" value="0.03556" units="cm"/>
      <inkml:brushProperty name="height" value="0.03556" units="cm"/>
      <inkml:brushProperty name="color" value="#00bff3"/>
    </inkml:brush>
  </inkml:definitions>
  <inkml:trace contextRef="#ctx0" brushRef="#br0">66600.000 7350.000 618,'-179.000'-46.000'2,"45.000"10.000"5,43.000 10.000 4,45.000 9.000 4,27.000 6.000 4,13.000 3.000 2,12.000 3.000 4,13.000 4.000 2,21.000-1.000 0,32.000-3.000-4,31.000-3.000-3,32.000-2.000-5,15.000-5.000-3,0.000-2.000-5,0.000-3.000-4,0.000-3.000-3,-2.000-2.000-5,-3.000 0.000-2,-3.000 0.000-2,-2.000 0.000-4,-9.000 3.000 0,-12.000 6.000 2,-13.000 7.000 1,-12.000 6.000 1,-15.000 3.000-1,-15.000 0.000-2,-15.000 0.000-3,-16.000 0.000-3,-18.000 0.000-4,-18.000 0.000-4,-19.000 0.000-5,-18.000 0.000-3,-14.000 0.000 0,-5.000 0.000 6,-7.000 0.000 6,-5.000 0.000 6,-3.000-5.000 5,4.000-9.000 2,3.000-10.000 3,3.000-8.000 3,-1.000-14.000 3,-2.000-15.000 0,-3.000-15.000 2,-3.000-16.000 1,4.000-4.000 3,13.000 10.000 2,12.000 10.000 3,13.000 9.000 3,7.000 9.000 1,4.000 9.000 0,3.000 10.000-2,3.000 10.000 0,3.000 14.000 5,3.000 23.000 8,3.000 22.000 10,4.000 22.000 10,1.000 16.000 0,0.000 14.000-7,0.000 11.000-7,0.000 14.000-8,-7.000 10.000-6,-11.000 9.000-4,-14.000 10.000-3,-11.000 10.000-5,-11.000 8.000-2,-5.000 10.000-2,-7.000 10.000-2,-5.000 9.000-2,-1.000-1.000-1,6.000-8.000-1,7.000-10.000-1,6.000-9.000-2,7.000-16.000-1,10.000-22.000-3,10.000-22.000-3,9.000-21.000-2,12.000-23.000-3,16.000-21.000-2,15.000-22.000-2,17.000-22.000-3,7.000-19.000 1,0.000-16.000 4,0.000-15.000 5,0.000-15.000 5,-2.000-3.000 3,-3.000 14.000 4,-3.000 11.000 3,-2.000 14.000 4,-6.000 21.000 5,-6.000 31.000 5,-6.000 32.000 6,-6.000 31.000 6,-10.000 17.000 0,-12.000 3.000-4,-13.000 3.000-4,-12.000 4.000-4,-5.000-1.000-4,3.000-3.000-1,3.000-3.000-3,4.000-2.000-2,4.000-9.000-3,6.000-12.000-1,7.000-13.000-1,6.000-12.000-3,9.000-16.000-1,13.000-19.000-3,12.000-18.000-1,13.000-19.000-1,6.000-18.000-1,0.000-15.000 1,0.000-15.000 2,0.000-16.000 2,0.000-13.000 0,0.000-9.000 2,0.000-10.000 1,0.000-8.000 1,-2.000 2.000 2,-3.000 16.000 0,-3.000 15.000 0,-2.000 17.000 2,-5.000 14.000 2,-2.000 17.000 4,-3.000 15.000 5,-3.000 16.000 4,-2.000 9.000 1,0.000 3.000-1,0.000 3.000 0,0.000 4.000-1,-4.000 11.000-3,-5.000 23.000-4,-7.000 22.000-5,-5.000 22.000-5,-11.000 18.000-1,-11.000 16.000-1,-14.000 15.000 1,-11.000 17.000 1,-6.000-1.000-1,4.000-16.000 0,3.000-15.000-2,3.000-15.000 0,1.000-14.000-1,1.000-8.000 0,-1.000-10.000 0,1.000-9.000 0,2.000-15.000-1,7.000-18.000-4,6.000-19.000-4,7.000-18.000-3,10.000-18.000 0,16.000-16.000 0,15.000-15.000 2,17.000-15.000 2,5.000-6.000 1,-3.000 7.000 3,-3.000 6.000 2,-2.000 7.000 2,-3.000 7.000 3,1.000 9.000 2,-1.000 10.000 3,1.000 10.000 2,-9.000 16.000 2,-15.000 26.000-2,-15.000 24.000 1,-16.000 26.000-2,-16.000 13.000 0,-16.000 4.000 0,-15.000 3.000 0,-15.000 3.000-1,-9.000 1.000-2,1.000 1.000-4,-1.000-1.000-3,1.000 1.000-5,-3.000-4.000-1,-2.000-6.000 1,-3.000-6.000 1,-3.000-6.000 0,-4.000-6.000 3,-3.000-2.000 3,-3.000-3.000 3,-2.000-3.000 3,2.000-6.000 3,9.000-5.000 2,10.000-7.000 3,10.000-5.000 2,8.000-8.000 1,10.000-5.000 1,10.000-7.000 0,9.000-5.000 1,18.000-9.000 2,29.000-9.000 7,28.000-10.000 7,28.000-8.000 6,23.000-3.000 0,19.000 7.000-4,19.000 6.000-5,19.000 7.000-4,12.000 4.000-5,6.000 3.000-1,7.000 3.000-3,6.000 4.000-2,3.000 2.000 0,0.000 4.000-1,0.000 3.000 0,0.000 3.000 1,-2.000 1.000-9,-3.000 1.000-16,-3.000-1.000-19,-2.000 1.000-16,-5.000-3.000-9,-2.000-2.000 1,-3.000-3.000 0,-3.000-3.000 1,-17.000-6.000 4,-27.000-5.000 9,-28.000-7.000 8,-28.000-5.000 9</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1"/>
    </inkml:context>
    <inkml:brush xml:id="br0">
      <inkml:brushProperty name="width" value="0.0327" units="cm"/>
      <inkml:brushProperty name="height" value="0.0327" units="cm"/>
      <inkml:brushProperty name="color" value="#00bff3"/>
    </inkml:brush>
  </inkml:definitions>
  <inkml:trace contextRef="#ctx0" brushRef="#br0">69900.000 6550.000 672,'96.000'-133.000'6,"-5.000"34.000"10,-7.000 35.000 12,-5.000 35.000 11,-9.000 22.000 0,-9.000 14.000-8,-10.000 11.000-10,-8.000 14.000-9,-6.000 10.000-6,1.000 9.000-4,-1.000 10.000-3,1.000 10.000-3,-6.000 4.000-2,-8.000 0.000 3,-10.000 0.000 1,-9.000 0.000 2,-10.000 3.000-5,-9.000 6.000-9,-10.000 7.000-11,-8.000 6.000-10,-11.000 6.000-4,-8.000 6.000 2,-10.000 7.000 2,-9.000 6.000 1,-13.000 3.000 4,-16.000 0.000 5,-15.000 0.000 6,-15.000 0.000 5,-11.000 0.000 3,-2.000 0.000 3,-3.000 0.000 3,-3.000 0.000 1,-2.000-2.000 3,0.000-3.000 4,0.000-3.000 3,0.000-2.000 3,9.000-11.000 4,19.000-15.000 2,19.000-15.000 4,19.000-16.000 3,16.000-13.000 3,17.000-9.000 1,15.000-10.000 1,16.000-8.000 2,15.000-8.000 1,16.000-2.000-1,15.000-3.000 0,17.000-3.000 0,19.000-10.000 0,26.000-16.000-3,24.000-15.000-1,26.000-15.000-1,13.000-12.000-4,4.000-6.000-2,3.000-6.000-5,3.000-6.000-3,-2.000-2.000-4,-6.000 3.000-4,-6.000 3.000-3,-6.000 4.000-5,-12.000 4.000-5,-15.000 6.000-4,-15.000 7.000-5,-16.000 6.000-4,-23.000 7.000-7,-27.000 10.000-8,-28.000 10.000-7,-28.000 9.000-7,-18.000 9.000 0,-6.000 9.000 7,-6.000 10.000 9,-6.000 10.000 7,-6.000 0.000 6,-2.000-5.000 6,-3.000-7.000 5,-3.000-5.000 6,-2.000-6.000 2,0.000-3.000 1,0.000-3.000 2,0.000-2.000 0,6.000-5.000 1,13.000-2.000 1,12.000-3.000-1,13.000-3.000 1,7.000 5.000 7,4.000 17.000 16,3.000 15.000 14,3.000 16.000 16,3.000 13.000 3,3.000 14.000-7,3.000 11.000-8,4.000 14.000-7,1.000 5.000-9,0.000 1.000-6,0.000-1.000-8,0.000 1.000-7,0.000-4.000-4,0.000-6.000-1,0.000-6.000 1,0.000-6.000-1,1.000-9.000-2,4.000-8.000-4,3.000-10.000-3,3.000-9.000-5,4.000-10.000-4,7.000-9.000-6,6.000-10.000-5,7.000-8.000-5,2.000-12.000-2,1.000-12.000 3,-1.000-13.000 2,1.000-12.000 3,-3.000-5.000 5,-2.000 3.000 5,-3.000 3.000 5,-3.000 4.000 6,-2.000 1.000 3,0.000 0.000 1,0.000 0.000 1,0.000 0.000 1</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1"/>
    </inkml:context>
    <inkml:brush xml:id="br0">
      <inkml:brushProperty name="width" value="0.03355" units="cm"/>
      <inkml:brushProperty name="height" value="0.03355" units="cm"/>
      <inkml:brushProperty name="color" value="#00bff3"/>
    </inkml:brush>
  </inkml:definitions>
  <inkml:trace contextRef="#ctx0" brushRef="#br0">69950.000 7950.000 655,'-2.000'-113.000'2,"-3.000"26.000"3,-3.000 24.000 3,-2.000 26.000 4,-1.000 18.000 7,3.000 13.000 10,3.000 12.000 12,4.000 13.000 10,1.000 7.000 1,0.000 4.000-10,0.000 3.000-11,0.000 3.000-9,0.000 1.000-8,0.000 1.000-4,0.000-1.000-5,0.000 1.000-4,0.000-10.000-8,0.000-19.000-12,0.000-18.000-14,0.000-19.000-11,-2.000-8.000-8,-3.000 3.000-2,-3.000 3.000-2,-2.000 4.000-3</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2"/>
    </inkml:context>
    <inkml:brush xml:id="br0">
      <inkml:brushProperty name="width" value="0.0333" units="cm"/>
      <inkml:brushProperty name="height" value="0.0333" units="cm"/>
      <inkml:brushProperty name="color" value="#00bff3"/>
    </inkml:brush>
  </inkml:definitions>
  <inkml:trace contextRef="#ctx0" brushRef="#br0">69850.000 6550.000 660,'23.000'-60.000'4,"-3.000"32.000"7,-3.000 31.000 9,-2.000 32.000 6,-12.000 24.000 1,-19.000 19.000-6,-18.000 19.000-8,-19.000 19.000-7,-12.000 10.000-5,-2.000 4.000-4,-3.000 3.000-4,-3.000 3.000-4,-4.000 3.000-2,-3.000 3.000 1,-3.000 3.000 1,-2.000 4.000 0,2.000-7.000 1,9.000-16.000 1,10.000-15.000 1,10.000-15.000 1,7.000-14.000 2,6.000-8.000 1,7.000-10.000 3,6.000-9.000 1,9.000-12.000 6,13.000-11.000 6,12.000-14.000 6,13.000-11.000 7,7.000-6.000 3,4.000 4.000-2,3.000 3.000-1,3.000 3.000-3,-1.000 6.000-1,-2.000 9.000-2,-3.000 10.000-1,-3.000 10.000-3,-4.000 10.000 0,-3.000 13.000-2,-3.000 12.000 1,-2.000 13.000-2,-5.000 6.000 0,-2.000 0.000-4,-3.000 0.000-1,-3.000 0.000-3,-6.000 1.000-2,-5.000 4.000-2,-7.000 3.000-1,-5.000 3.000-2,-4.000-1.000-1,0.000-2.000-2,0.000-3.000 0,0.000-3.000-3,1.000-7.000 0,4.000-9.000-1,3.000-10.000-1,3.000-8.000 0,3.000-17.000-6,3.000-21.000-8,3.000-22.000-9,4.000-22.000-10,7.000-24.000-2,13.000-24.000 2,12.000-26.000 2,13.000-24.000 3,7.000-18.000 4,4.000-9.000 7,3.000-10.000 6,3.000-8.000 7,-2.000-3.000 3,-6.000 7.000 4,-6.000 6.000 1,-6.000 7.000 4,-4.000 8.000 1,1.000 14.000 1,-1.000 11.000 2,1.000 14.000 1,-1.000 8.000 4,1.000 7.000 9,-1.000 6.000 7,1.000 7.000 9,2.000 4.000 5,7.000 3.000 1,6.000 3.000 3,7.000 4.000 2,5.000-1.000-1,7.000-3.000-5,6.000-3.000-4,7.000-2.000-3,4.000-5.000-5,3.000-2.000-2,3.000-3.000-3,4.000-3.000-3,-4.000 2.000-6,-9.000 10.000-8,-10.000 10.000-9,-8.000 9.000-7,-17.000 12.000-9,-21.000 16.000-6,-22.000 15.000-8,-22.000 17.000-8,-19.000 16.000 1,-16.000 19.000 4,-15.000 19.000 7,-15.000 19.000 6,-14.000 10.000 5,-8.000 4.000 6,-10.000 3.000 5,-9.000 3.000 5,-7.000 4.000 3,-3.000 7.000 3,-3.000 6.000 2,-2.000 7.000 1,2.000-3.000 4,9.000-8.000 3,10.000-10.000 3,10.000-9.000 5,11.000-12.000 1,17.000-11.000 1,15.000-14.000 2,16.000-11.000 0,18.000-12.000 2,22.000-9.000 3,22.000-10.000 2,23.000-8.000 4,17.000-12.000-3,17.000-12.000-4,15.000-13.000-7,16.000-12.000-6,13.000-18.000-4,14.000-21.000-5,11.000-22.000-4,14.000-22.000-5,2.000-13.000-3,-6.000-3.000-4,-6.000-3.000-4,-6.000-2.000-3,-12.000 2.000-1,-15.000 9.000-2,-15.000 10.000 1,-16.000 10.000 0,-16.000 13.000-2,-16.000 19.000-3,-15.000 19.000-3,-15.000 19.000-4,-15.000 10.000 0,-12.000 4.000 2,-13.000 3.000 1,-12.000 3.000 1,-5.000 4.000 4,3.000 7.000 6,3.000 6.000 5,4.000 7.000 6</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2"/>
    </inkml:context>
    <inkml:brush xml:id="br0">
      <inkml:brushProperty name="width" value="0.03473" units="cm"/>
      <inkml:brushProperty name="height" value="0.03473" units="cm"/>
      <inkml:brushProperty name="color" value="#00bff3"/>
    </inkml:brush>
  </inkml:definitions>
  <inkml:trace contextRef="#ctx0" brushRef="#br0">70000.000 7250.000 633,'-25.000'-27.000'0,"0.000"-3.000"0,0.000-3.000 0,0.000-2.000 0,1.000 0.000 1,4.000 7.000 1,3.000 6.000 2,3.000 7.000 2,12.000 7.000 7,22.000 9.000 16,22.000 10.000 15,23.000 10.000 15,10.000 14.000 2,0.000 23.000-13,0.000 22.000-12,0.000 22.000-12,-2.000 24.000-9,-3.000 29.000-3,-3.000 28.000-4,-2.000 28.000-4,-3.000 24.000-3,1.000 23.000-5,-1.000 22.000-4,1.000 22.000-5,-1.000 2.000 0,1.000-15.000 1,-1.000-15.000 2,1.000-16.000 1,-1.000-13.000-5,1.000-9.000-8,-1.000-10.000-11,1.000-8.000-9,-3.000-14.000-5,-2.000-15.000 1,-3.000-15.000 1,-3.000-16.000 1,-7.000-23.000 3,-9.000-27.000 8,-10.000-28.000 8,-8.000-28.000 7</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2"/>
    </inkml:context>
    <inkml:brush xml:id="br0">
      <inkml:brushProperty name="width" value="0.03159" units="cm"/>
      <inkml:brushProperty name="height" value="0.03159" units="cm"/>
      <inkml:brushProperty name="color" value="#00bff3"/>
    </inkml:brush>
  </inkml:definitions>
  <inkml:trace contextRef="#ctx0" brushRef="#br0">71600.000 9650.000 696,'-49.000'-41.000'18,"4.000"19.000"11,3.000 19.000 10,3.000 19.000 11,-1.000 16.000 1,-2.000 17.000-12,-3.000 15.000-9,-3.000 16.000-11,-4.000 7.000-7,-3.000 1.000-3,-3.000-1.000-4,-2.000 1.000-2,-8.000 12.000-8,-8.000 25.000-8,-10.000 25.000-10,-9.000 25.000-9,-1.000 4.000-4,10.000-15.000 2,10.000-15.000 2,9.000-16.000 1,9.000-19.000 1,9.000-22.000 1,10.000-22.000 0,10.000-21.000-1,5.000-20.000 3,4.000-15.000 2,3.000-15.000 2,3.000-16.000 4,1.000-10.000 2,1.000-3.000 5,-1.000-3.000 2,1.000-2.000 5</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9"/>
    </inkml:context>
    <inkml:brush xml:id="br0">
      <inkml:brushProperty name="width" value="0.03695" units="cm"/>
      <inkml:brushProperty name="height" value="0.03695" units="cm"/>
      <inkml:brushProperty name="color" value="#fdd405"/>
    </inkml:brush>
  </inkml:definitions>
  <inkml:trace contextRef="#ctx0" brushRef="#br0">71368.000 7148.000 595,'-33.000'0.000'75,"13.000"0.000"-9,12.000 0.000-8,14.000 0.000-9,9.000 0.000-8,9.000 1.000-7,7.000 2.000-7,8.000 0.000-6,7.000 0.000-6,4.000-4.000-5,6.000-2.000-3,4.000-3.000-5,2.000-2.000-6,-1.000 0.000-7,-1.000 0.000-6,0.000 0.000-8,-3.000 1.000-3,-4.000 2.000 1,-4.000 2.000-1,-4.000 2.000 1,-5.000 1.000 0,-4.000 2.000 1,-5.000 0.000 2,-5.000 2.000 2,-4.000 0.000-3,-3.000 0.000-7,-3.000 0.000-6,-2.000 0.000-7</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3"/>
    </inkml:context>
    <inkml:brush xml:id="br0">
      <inkml:brushProperty name="width" value="0.02971" units="cm"/>
      <inkml:brushProperty name="height" value="0.02971" units="cm"/>
      <inkml:brushProperty name="color" value="#00bff3"/>
    </inkml:brush>
  </inkml:definitions>
  <inkml:trace contextRef="#ctx0" brushRef="#br0">70800.000 7100.000 740,'185.000'-243.000'46,"-27.000"67.000"-5,-28.000 65.000-5,-28.000 66.000-7,-18.000 38.000-2,-6.000 14.000-3,-6.000 11.000-1,-6.000 14.000-3,-7.000 10.000-6,-6.000 9.000-15,-6.000 10.000-13,-6.000 10.000-14,-7.000 0.000-7,-6.000-5.000-3,-6.000-7.000-3,-6.000-5.000-2,-4.000-6.000 0,1.000-3.000 4,-1.000-3.000 3,1.000-2.000 4</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3"/>
    </inkml:context>
    <inkml:brush xml:id="br0">
      <inkml:brushProperty name="width" value="0.03362" units="cm"/>
      <inkml:brushProperty name="height" value="0.03362" units="cm"/>
      <inkml:brushProperty name="color" value="#00bff3"/>
    </inkml:brush>
  </inkml:definitions>
  <inkml:trace contextRef="#ctx0" brushRef="#br0">73150.000 6850.000 654,'70.000'-19.000'83,"-9.000"13.000"-17,-10.000 12.000-18,-8.000 13.000-18,-9.000 9.000-13,-6.000 6.000-11,-6.000 7.000-11,-6.000 6.000-9,-9.000 7.000-7,-8.000 10.000-1,-10.000 10.000-3,-9.000 9.000-2,-13.000 9.000-2,-16.000 9.000-4,-15.000 10.000-5,-15.000 10.000-3,-9.000 4.000 2,1.000 0.000 7,-1.000 0.000 8,1.000 0.000 6,-3.000 0.000 6,-2.000 0.000 3,-3.000 0.000 3,-3.000 0.000 3,-2.000-4.000 2,0.000-5.000-1,0.000-7.000 1,0.000-5.000-1,6.000-11.000 5,13.000-11.000 9,12.000-14.000 9,13.000-11.000 10,21.000-15.000 6,32.000-16.000 2,31.000-15.000 5,32.000-15.000 2,19.000-15.000-1,10.000-12.000-6,10.000-13.000-6,9.000-12.000-6,6.000-9.000-6,3.000-2.000-6,3.000-3.000-6,4.000-3.000-5,1.000-2.000-5,0.000 0.000-3,0.000 0.000-4,0.000 0.000-3,-11.000 4.000-4,-22.000 10.000-3,-22.000 10.000-4,-21.000 9.000-4,-23.000 7.000-4,-21.000 7.000-7,-22.000 6.000-5,-22.000 7.000-6,-15.000 4.000 2,-5.000 3.000 9,-7.000 3.000 9,-5.000 4.000 10,-6.000-1.000 6,-3.000-3.000 3,-3.000-3.000 2,-2.000-2.000 3,2.000-1.000 2,9.000 3.000 2,10.000 3.000 1,10.000 4.000 2,8.000 7.000 6,10.000 13.000 13,10.000 12.000 12,9.000 13.000 12,6.000 10.000 4,3.000 10.000-4,3.000 10.000-5,4.000 9.000-5,1.000 4.000-5,0.000 1.000-5,0.000-1.000-6,0.000 1.000-6,0.000-3.000-6,0.000-2.000-5,0.000-3.000-5,0.000-3.000-7,0.000-7.000-1,0.000-9.000 0,0.000-10.000 2,0.000-8.000 1,4.000-11.000-4,10.000-8.000-8,10.000-10.000-9,9.000-9.000-8,4.000-13.000-4,1.000-16.000 1,-1.000-15.000 2,1.000-15.000 2,-3.000-15.000 3,-2.000-12.000 8,-3.000-13.000 7,-3.000-12.000 6,-4.000-10.000 5,-3.000-6.000 2,-3.000-6.000 2,-2.000-6.000 2,-5.000 1.000 1,-2.000 9.000 3,-3.000 10.000 1,-3.000 10.000 2,-1.000 11.000 4,4.000 17.000 6,3.000 15.000 6,3.000 16.000 6,3.000 13.000 5,3.000 14.000 7,3.000 11.000 5,4.000 14.000 6,1.000 14.000-1,0.000 20.000-9,0.000 18.000-9,0.000 20.000-8,0.000 21.000-5,0.000 25.000-3,0.000 25.000-3,0.000 25.000-2,-2.000 25.000-4,-3.000 25.000-5,-3.000 25.000-4,-2.000 25.000-5,-3.000 28.000-1,1.000 31.000 2,-1.000 32.000 2,1.000 31.000 3,-1.000-4.000-6,1.000-36.000-13,-1.000-39.000-14,1.000-36.000-13,-1.000-45.000-7,1.000-49.000-1,-1.000-51.000 1,1.000-49.000-2</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4"/>
    </inkml:context>
    <inkml:brush xml:id="br0">
      <inkml:brushProperty name="width" value="0.03682" units="cm"/>
      <inkml:brushProperty name="height" value="0.03682" units="cm"/>
      <inkml:brushProperty name="color" value="#00bff3"/>
    </inkml:brush>
  </inkml:definitions>
  <inkml:trace contextRef="#ctx0" brushRef="#br0">74550.000 7200.000 597,'45.000'-177.000'0,"-9.000"47.000"0,-10.000 47.000 0,-8.000 48.000 0,-6.000 20.000 7,1.000-2.000 13,-1.000-3.000 14,1.000-3.000 14,-3.000 7.000 1,-2.000 19.000-11,-3.000 19.000-11,-3.000 19.000-11,-4.000 5.000-8,-3.000-5.000-3,-3.000-7.000-5,-2.000-5.000-3,-6.000 3.000-2,-6.000 17.000-1,-6.000 15.000 1,-6.000 16.000 0,-7.000 15.000-1,-6.000 16.000-3,-6.000 15.000-1,-6.000 17.000-3,-1.000-1.000 0,7.000-16.000 1,6.000-15.000 2,7.000-15.000 0,7.000-15.000 2,9.000-12.000 0,10.000-13.000 0,10.000-12.000 0,7.000-10.000 2,6.000-6.000 0,7.000-6.000 2,6.000-6.000 1,3.000-6.000 1,0.000-2.000 0,0.000-3.000 1,0.000-3.000 0,0.000-2.000 0,0.000 0.000-1,0.000 0.000 0,0.000 0.000 0,-7.000 6.000-1,-11.000 13.000 2,-14.000 12.000 0,-11.000 13.000 2,-12.000 10.000-1,-9.000 10.000 1,-10.000 10.000-2,-8.000 9.000 1,-6.000 4.000 0,1.000 1.000 1,-1.000-1.000 1,1.000 1.000 1,2.000-3.000 2,7.000-2.000 0,6.000-3.000 2,7.000-3.000 0,5.000-9.000 2,7.000-11.000 1,6.000-14.000 0,7.000-11.000 2,8.000-9.000 0,14.000-3.000-1,11.000-3.000-2,14.000-2.000-1,8.000-6.000-1,7.000-6.000-1,6.000-6.000 0,7.000-6.000-2,5.000-6.000 0,7.000-2.000-4,6.000-3.000-1,7.000-3.000-3,0.000-2.000-2,-2.000 0.000 1,-3.000 0.000-1,-3.000 0.000 1,-7.000 1.000 1,-9.000 4.000 2,-10.000 3.000 2,-8.000 3.000 2,-8.000 3.000 1,-2.000 3.000-1,-3.000 3.000-1,-3.000 4.000-1,-7.000 4.000 4,-9.000 6.000 11,-10.000 7.000 10,-8.000 6.000 10,-9.000 6.000 2,-6.000 6.000-7,-6.000 7.000-6,-6.000 6.000-8,-7.000 7.000-4,-6.000 10.000-4,-6.000 10.000-3,-6.000 9.000-4,-12.000 10.000-3,-15.000 14.000-5,-15.000 11.000-5,-16.000 14.000-4,-4.000 8.000-4,10.000 7.000-4,10.000 6.000-5,9.000 7.000-3,6.000 4.000-4,3.000 3.000-4,3.000 3.000-3,4.000 4.000-4,7.000-17.000 1,13.000-33.000 5,12.000-35.000 5,13.000-34.000 5</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7"/>
    </inkml:context>
    <inkml:brush xml:id="br0">
      <inkml:brushProperty name="width" value="0.03734" units="cm"/>
      <inkml:brushProperty name="height" value="0.03734" units="cm"/>
      <inkml:brushProperty name="color" value="#00bff3"/>
    </inkml:brush>
  </inkml:definitions>
  <inkml:trace contextRef="#ctx0" brushRef="#br0">48550.000 3850.000 589,'-69.000'-66.000'-9,"13.000"19.000"11,12.000 19.000 10,13.000 19.000 11,2.000 13.000 2,-5.000 10.000-4,-7.000 10.000-6,-5.000 9.000-4,-6.000 10.000-4,-3.000 14.000-2,-3.000 11.000-1,-2.000 14.000-2,-5.000 5.000 0,-2.000 1.000 0,-3.000-1.000 2,-3.000 1.000 1,1.000 2.000 1,6.000 7.000 1,7.000 6.000 1,6.000 7.000 1,4.000 2.000 1,4.000 1.000 0,3.000-1.000 1,3.000 1.000-1,6.000-1.000 1,9.000 1.000-1,10.000-1.000-1,10.000 1.000 1,8.000-4.000-2,10.000-6.000-1,10.000-6.000-2,9.000-6.000-2,9.000-12.000-2,9.000-15.000 0,10.000-15.000-2,10.000-16.000-2,7.000-18.000 0,6.000-18.000-2,7.000-19.000-1,6.000-18.000-2,13.000-26.000 0,23.000-31.000-3,22.000-31.000-1,22.000-31.000-1,-2.000-7.000-1,-25.000 19.000 2,-25.000 19.000 1,-25.000 19.000 1,-8.000 5.000 2,9.000-5.000-1,10.000-7.000 0,10.000-5.000 1,-7.000 6.000 0,-22.000 23.000 0,-22.000 22.000 2,-21.000 22.000 0,-15.000 12.000 3,-6.000 3.000 3,-6.000 3.000 4,-6.000 4.000 4,-10.000 7.000 5,-12.000 13.000 6,-13.000 12.000 6,-12.000 13.000 6,-7.000 7.000 2,1.000 4.000-5,-1.000 3.000-5,1.000 3.000-4,1.000 4.000-2,3.000 7.000-3,3.000 6.000-1,4.000 7.000-2,2.000 4.000-1,4.000 3.000-1,3.000 3.000-2,3.000 4.000 0,3.000 2.000-2,3.000 4.000 1,3.000 3.000-1,4.000 3.000-1,4.000-2.000 0,6.000-6.000-1,7.000-6.000-1,6.000-6.000-1,6.000-7.000 0,6.000-6.000 0,7.000-6.000 0,6.000-6.000 0,7.000-10.000 0,10.000-12.000-2,10.000-13.000-1,9.000-12.000-2,4.000-15.000 0,1.000-15.000-2,-1.000-15.000-1,1.000-16.000-2,-1.000-13.000 0,1.000-9.000 0,-1.000-10.000-1,1.000-8.000 0,-4.000-4.000 0,-6.000 3.000 0,-6.000 3.000 2,-6.000 4.000 1,-9.000 1.000 1,-8.000 0.000 0,-10.000 0.000 1,-9.000 0.000 0,-9.000 1.000 2,-5.000 4.000 1,-7.000 3.000 2,-5.000 3.000 1,-11.000 7.000 1,-11.000 14.000 1,-14.000 11.000-1,-11.000 14.000 1,-12.000 8.000 0,-9.000 7.000-1,-10.000 6.000 0,-8.000 7.000-1,-9.000 10.000-1,-6.000 16.000-3,-6.000 15.000-2,-6.000 17.000-2,-4.000 10.000-4,1.000 6.000-2,-1.000 7.000-4,1.000 6.000-4,5.000 4.000-3,14.000 4.000-4,11.000 3.000-3,14.000 3.000-4,11.000-4.000-1,14.000-8.000 2,11.000-10.000 2,14.000-9.000 3</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7"/>
    </inkml:context>
    <inkml:brush xml:id="br0">
      <inkml:brushProperty name="width" value="0.03289" units="cm"/>
      <inkml:brushProperty name="height" value="0.03289" units="cm"/>
      <inkml:brushProperty name="color" value="#00bff3"/>
    </inkml:brush>
  </inkml:definitions>
  <inkml:trace contextRef="#ctx0" brushRef="#br0">52100.000 4500.000 668,'50.000'0.000'46,"0.000"0.000"-7,0.000 0.000-7,0.000 0.000-6,0.000 1.000-5,0.000 4.000-2,0.000 3.000-2,0.000 3.000-3,-2.000 1.000-2,-3.000 1.000-6,-3.000-1.000-5,-2.000 1.000-4,-6.000 10.000-5,-6.000 22.000-4,-6.000 22.000-4,-6.000 23.000-3,-13.000 13.000 0,-19.000 6.000 6,-18.000 7.000 5,-19.000 6.000 6,-12.000 1.000 3,-2.000-3.000 1,-3.000-3.000 2,-3.000-2.000 2,-1.000-5.000 0,4.000-2.000 2,3.000-3.000 1,3.000-3.000 0,4.000-7.000 2,7.000-9.000 0,6.000-10.000 0,7.000-8.000 1,16.000-14.000 1,29.000-15.000 0,28.000-15.000 1,28.000-16.000 0,20.000-15.000-1,13.000-11.000-1,12.000-14.000-3,13.000-11.000-2,7.000-9.000-2,4.000-3.000-1,3.000-3.000-1,3.000-2.000-2,-4.000-1.000-1,-8.000 3.000 0,-10.000 3.000-1,-9.000 4.000-1,-7.000 4.000-1,-3.000 6.000-4,-3.000 7.000-2,-2.000 6.000-4,-8.000 6.000-2,-8.000 6.000-4,-10.000 7.000-4,-9.000 6.000-2,-10.000 7.000-4,-9.000 10.000-2,-10.000 10.000-2,-8.000 9.000-3,-11.000 7.000-1,-8.000 7.000 2,-10.000 6.000 0,-9.000 7.000 2,-4.000-4.000 3,4.000-12.000 6,3.000-13.000 7,3.000-12.000 6,1.000-7.000 3,1.000 1.000 3,-1.000-1.000 1,1.000 1.000 1</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39"/>
    </inkml:context>
    <inkml:brush xml:id="br0">
      <inkml:brushProperty name="width" value="0.02884" units="cm"/>
      <inkml:brushProperty name="height" value="0.02884" units="cm"/>
      <inkml:brushProperty name="color" value="#00bff3"/>
    </inkml:brush>
  </inkml:definitions>
  <inkml:trace contextRef="#ctx0" brushRef="#br0">44800.000 10000.000 762,'-54.000'-30.000'-10,"-5.000"-9.000"-3,-7.000-10.000-4,-5.000-8.000-3,8.000 0.000 8,26.000 14.000 17,24.000 11.000 19,26.000 14.000 17,18.000 14.000 5,13.000 20.000-8,12.000 18.000-8,13.000 20.000-8,6.000 14.000-5,0.000 14.000-3,0.000 11.000-2,0.000 14.000-2,3.000 5.000-4,6.000 1.000-2,7.000-1.000-4,6.000 1.000-4,9.000-1.000 0,13.000 1.000 1,12.000-1.000 1,13.000 1.000 3,7.000-6.000 0,4.000-8.000-1,3.000-10.000 1,3.000-9.000 0,6.000-12.000 1,9.000-11.000 1,10.000-14.000 2,10.000-11.000 2,10.000-15.000 0,13.000-16.000-2,12.000-15.000 0,13.000-15.000-3,6.000-20.000-1,0.000-21.000-2,0.000-22.000-3,0.000-22.000-2,1.000-15.000-1,4.000-5.000 1,3.000-7.000 1,3.000-5.000 0,-1.000-8.000 2,-2.000-5.000 1,-3.000-7.000 1,-3.000-5.000 0,-10.000-4.000 1,-16.000 0.000-1,-15.000 0.000 0,-15.000 0.000-1,-12.000 0.000 1,-6.000 0.000 4,-6.000 0.000 4,-6.000 0.000 3,-12.000 1.000 0,-15.000 4.000 0,-15.000 3.000-3,-16.000 3.000-1,-12.000 1.000-2,-5.000 1.000-2,-7.000-1.000-3,-5.000 1.000-1,-9.000-1.000-1,-9.000 1.000 0,-10.000-1.000-1,-8.000 1.000-1,-8.000-3.000 1,-2.000-2.000-2,-3.000-3.000 0,-3.000-3.000-1,-4.000 1.000-1,-3.000 6.000 2,-3.000 7.000 1,-2.000 6.000 1,-5.000 6.000 1,-2.000 6.000 2,-3.000 7.000 3,-3.000 6.000 1,-2.000-1.000 2,0.000-5.000-2,0.000-7.000-1,0.000-5.000-1,-7.000-6.000-1,-11.000-3.000 1,-14.000-3.000-1,-11.000-2.000 1,-14.000 2.000-1,-11.000 9.000-3,-14.000 10.000-2,-11.000 10.000-2,-14.000 5.000-1,-11.000 4.000 1,-14.000 3.000 1,-11.000 3.000 1,-14.000 9.000 2,-11.000 16.000-1,-14.000 15.000 1,-11.000 17.000 1,-9.000 11.000 0,-3.000 10.000 1,-3.000 10.000-1,-2.000 9.000 1,-11.000 7.000 1,-15.000 7.000 0,-15.000 6.000 1,-16.000 7.000 2,-8.000 4.000-1,0.000 3.000 2,0.000 3.000 0,0.000 4.000 0,9.000 2.000 1,19.000 4.000-2,19.000 3.000 0,19.000 3.000-2,16.000 1.000 0,17.000 1.000 0,15.000-1.000-1,16.000 1.000 1,7.000 1.000-1,1.000 3.000 0,-1.000 3.000 0,1.000 4.000 1,1.000 1.000-1,3.000 0.000 0,3.000 0.000 0,4.000 0.000 0,1.000 3.000 0,0.000 6.000 0,0.000 7.000-1,0.000 6.000 1,1.000 4.000 0,4.000 4.000 0,3.000 3.000 0,3.000 3.000 0,-1.000 1.000 0,-2.000 1.000 0,-3.000-1.000-1,-3.000 1.000 1,-1.000 1.000 1,4.000 3.000 0,3.000 3.000 0,3.000 4.000 1,3.000 2.000 1,3.000 4.000 0,3.000 3.000 0,4.000 3.000 0,1.000 4.000 0,0.000 7.000 0,0.000 6.000 0,0.000 7.000-1,1.000 5.000 1,4.000 7.000-1,3.000 6.000-1,3.000 7.000 1,1.000 4.000-1,1.000 3.000 0,-1.000 3.000 1,1.000 4.000-1,-4.000 5.000 0,-6.000 10.000 0,-6.000 10.000 0,-6.000 9.000 1,-6.000 20.000-1,-2.000 31.000 0,-3.000 32.000-1,-3.000 31.000 1,12.000 9.000 0,28.000-12.000 0,28.000-13.000 0,29.000-12.000 1,32.000-15.000-1,38.000-15.000-2,37.000-15.000-3,38.000-16.000-2,34.000-8.000-1,31.000 0.000-2,32.000 0.000 0,31.000 0.000-2,31.000-15.000 0,31.000-27.000 0,32.000-28.000 1,31.000-28.000 1,-19.000-29.000-7,-69.000-28.000-11,-68.000-28.000-14,-69.000-27.000-11</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2"/>
    </inkml:context>
    <inkml:brush xml:id="br0">
      <inkml:brushProperty name="width" value="0.03269" units="cm"/>
      <inkml:brushProperty name="height" value="0.03269" units="cm"/>
      <inkml:brushProperty name="color" value="#00bff3"/>
    </inkml:brush>
  </inkml:definitions>
  <inkml:trace contextRef="#ctx0" brushRef="#br0">92800.000 24950.000 672,'-47.000'192.000'114,"6.000"-16.000"-28,7.000-15.000-28,6.000-15.000-27,1.000-9.000-16,-3.000 1.000-3,-3.000-1.000-5,-2.000 1.000-3,-5.000 4.000-3,-2.000 9.000-4,-3.000 10.000-3,-3.000 10.000-4,1.000 4.000-1,6.000 0.000 0,7.000 0.000-1,6.000 0.000 0,4.000-11.000-2,4.000-22.000-3,3.000-22.000-2,3.000-21.000-2,6.000-26.000-5,9.000-28.000-3,10.000-28.000-4,10.000-27.000-5,2.000-17.000 0,-3.000-3.000 2,-3.000-3.000 3,-2.000-2.000 1</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2"/>
    </inkml:context>
    <inkml:brush xml:id="br0">
      <inkml:brushProperty name="width" value="0.0308" units="cm"/>
      <inkml:brushProperty name="height" value="0.0308" units="cm"/>
      <inkml:brushProperty name="color" value="#00bff3"/>
    </inkml:brush>
  </inkml:definitions>
  <inkml:trace contextRef="#ctx0" brushRef="#br0">93050.000 25800.000 714,'70.000'46.000'66,"-9.000"-5.000"-12,-10.000-7.000-12,-8.000-5.000-13,-4.000-4.000-6,3.000 0.000-3,3.000 0.000-2,4.000 0.000-2,2.000 0.000-4,4.000 0.000-6,3.000 0.000-7,3.000 0.000-5,-4.000 0.000-5,-8.000 0.000-4,-10.000 0.000-5,-9.000 0.000-3,-9.000 0.000-2,-5.000 0.000 1,-7.000 0.000 2,-5.000 0.000 0,-8.000 1.000-2,-5.000 4.000-4,-7.000 3.000-6,-5.000 3.000-5,-3.000-2.000 0,4.000-6.000 7,3.000-6.000 6,3.000-6.000 7</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2"/>
    </inkml:context>
    <inkml:brush xml:id="br0">
      <inkml:brushProperty name="width" value="0.03058" units="cm"/>
      <inkml:brushProperty name="height" value="0.03058" units="cm"/>
      <inkml:brushProperty name="color" value="#00bff3"/>
    </inkml:brush>
  </inkml:definitions>
  <inkml:trace contextRef="#ctx0" brushRef="#br0">92750.000 27050.000 719,'-25.000'25.000'0,"0.000"0.000"0,0.000 0.000 1,0.000 0.000 0,7.000-4.000 6,17.000-5.000 13,15.000-7.000 13,16.000-5.000 13,9.000-3.000 2,3.000 4.000-8,3.000 3.000-9,4.000 3.000-9,1.000-1.000-6,0.000-2.000-6,0.000-3.000-5,0.000-3.000-5,-2.000 1.000-3,-3.000 6.000-1,-3.000 7.000-1,-2.000 6.000-1,-6.000 4.000-5,-6.000 4.000-8,-6.000 3.000-9,-6.000 3.000-9,-4.000 1.000-3,1.000 1.000 1,-1.000-1.000 1,1.000 1.000 1,1.000-4.000 2,3.000-6.000 3,3.000-6.000 4,4.000-6.000 4,-1.000-9.000 3,-3.000-8.000 5,-3.000-10.000 5,-2.000-9.000 4</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2"/>
    </inkml:context>
    <inkml:brush xml:id="br0">
      <inkml:brushProperty name="width" value="0.03697" units="cm"/>
      <inkml:brushProperty name="height" value="0.03697" units="cm"/>
      <inkml:brushProperty name="color" value="#00bff3"/>
    </inkml:brush>
  </inkml:definitions>
  <inkml:trace contextRef="#ctx0" brushRef="#br0">94400.000 24750.000 595,'21.000'-200.000'11,"-5.000"50.000"3,-7.000 50.000 1,-5.000 50.000 3,-4.000 32.000 5,0.000 17.000 9,0.000 15.000 8,0.000 16.000 9,1.000 21.000 0,4.000 29.000-10,3.000 28.000-9,3.000 28.000-10,-1.000 21.000-4,-2.000 17.000-3,-3.000 15.000 0,-3.000 16.000-3,-2.000 15.000-1,0.000 16.000-6,0.000 15.000-3,0.000 17.000-4,-2.000 28.000-6,-3.000 45.000-6,-3.000 43.000-7,-2.000 45.000-6,-5.000 13.000-7,-2.000-16.000-7,-3.000-15.000-8,-3.000-15.000-6,1.000-45.000 0,6.000-71.000 11,7.000-72.000 10,6.000-72.000 10,1.000-38.000 6,-3.000-3.000 2,-3.000-3.000 1,-2.000-2.000 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3"/>
    </inkml:context>
    <inkml:brush xml:id="br0">
      <inkml:brushProperty name="width" value="0.07302" units="cm"/>
      <inkml:brushProperty name="height" value="0.07302" units="cm"/>
      <inkml:brushProperty name="color" value="#00bff3"/>
    </inkml:brush>
  </inkml:definitions>
  <inkml:trace contextRef="#ctx0" brushRef="#br0">99816.000 9131.000,'-16.000'0.000,"79.000"-8.000,0.000 1.000,7.000-1.000,1.000 0.000,-40.000 16.000,1.000 0.000,-40.000 23.000,0.000 0.000,-8.000-15.000</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49"/>
    </inkml:context>
    <inkml:brush xml:id="br0">
      <inkml:brushProperty name="width" value="0.03477" units="cm"/>
      <inkml:brushProperty name="height" value="0.03477" units="cm"/>
      <inkml:brushProperty name="color" value="#fdd405"/>
    </inkml:brush>
  </inkml:definitions>
  <inkml:trace contextRef="#ctx0" brushRef="#br0">71397.000 7550.000 632,'-31.000'1.000'80,"15.000"2.000"-9,16.000 2.000-9,16.000 2.000-7,9.000 0.000-11,7.000 1.000-13,3.000 0.000-13,6.000 0.000-12,2.000 0.000-12,0.000 0.000-14,0.000-1.000-13,1.000 1.000-13,-5.000-1.000-2,-8.000-2.000 8,-7.000-2.000 9,-8.000-2.000 7,-5.000-1.000 2,1.000 2.000-8,0.000 0.000-6,0.000 2.000-8</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4"/>
    </inkml:context>
    <inkml:brush xml:id="br0">
      <inkml:brushProperty name="width" value="0.03313" units="cm"/>
      <inkml:brushProperty name="height" value="0.03313" units="cm"/>
      <inkml:brushProperty name="color" value="#00bff3"/>
    </inkml:brush>
  </inkml:definitions>
  <inkml:trace contextRef="#ctx0" brushRef="#br0">83550.000 31650.000 664,'-136.000'21.000'3,"28.000"-5.000"7,28.000-7.000 6,29.000-5.000 8,24.000-4.000 5,22.000 0.000 7,22.000 0.000 6,23.000 0.000 5,25.000 0.000-1,32.000 0.000-11,31.000 0.000-11,32.000 0.000-11,18.000-2.000-7,6.000-3.000-2,7.000-3.000-4,6.000-2.000-2,1.000-5.000-2,-3.000-2.000 0,-3.000-3.000 0,-2.000-3.000-1,-6.000-1.000 0,-6.000 4.000-1,-6.000 3.000-2,-6.000 3.000-1,-9.000 1.000-1,-8.000 1.000-1,-10.000-1.000-1,-9.000 1.000-1,-13.000 1.000-1,-16.000 3.000-1,-15.000 3.000-3,-15.000 4.000-1,-12.000 1.000-3,-6.000 0.000-3,-6.000 0.000-4,-6.000 0.000-4,-9.000 3.000-1,-8.000 6.000 0,-10.000 7.000 1,-9.000 6.000 1,-9.000 1.000 4,-5.000-3.000 5,-7.000-3.000 7,-5.000-2.000 7</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5"/>
    </inkml:context>
    <inkml:brush xml:id="br0">
      <inkml:brushProperty name="width" value="0.03248" units="cm"/>
      <inkml:brushProperty name="height" value="0.03248" units="cm"/>
      <inkml:brushProperty name="color" value="#00bff3"/>
    </inkml:brush>
  </inkml:definitions>
  <inkml:trace contextRef="#ctx0" brushRef="#br0">84400.000 32250.000 677,'-25.000'23.000'0,"0.000"-3.000"1,0.000-3.000 1,0.000-2.000 1,6.000-5.000 2,13.000-2.000 3,12.000-3.000 4,13.000-3.000 2,12.000-6.000 4,13.000-5.000 2,12.000-7.000 3,13.000-5.000 1,10.000-4.000 1,10.000 0.000-4,10.000 0.000-2,9.000 0.000-4,-1.000 3.000-3,-8.000 6.000-2,-10.000 7.000-3,-9.000 6.000-3,-12.000 4.000 0,-11.000 4.000 1,-14.000 3.000 3,-11.000 3.000 2,-14.000 7.000-5,-11.000 14.000-12,-14.000 11.000-12,-11.000 14.000-12,-14.000 11.000-3,-11.000 14.000 3,-14.000 11.000 5,-11.000 14.000 4,-6.000 0.000 4,4.000-8.000 4,3.000-10.000 4,3.000-9.000 4,-1.000-5.000 3,-2.000 0.000 3,-3.000 0.000 3,-3.000 0.000 2,5.000-7.000 1,17.000-11.000 0,15.000-14.000-2,16.000-11.000-1,18.000-9.000 4,22.000-3.000 7,22.000-3.000 8,23.000-2.000 7,10.000-5.000 3,0.000-2.000-5,0.000-3.000-4,0.000-3.000-5,0.000-2.000-2,0.000 0.000-2,0.000 0.000-2,0.000 0.000-1,-5.000 3.000-2,-9.000 6.000-4,-10.000 7.000-3,-8.000 6.000-2,-9.000 3.000-3,-6.000 0.000-1,-6.000 0.000-1,-6.000 0.000-1,-10.000 4.000-2,-12.000 10.000-1,-13.000 10.000-2,-12.000 9.000-1,-13.000 4.000-2,-12.000 1.000 0,-13.000-1.000-2,-12.000 1.000 1,-7.000-3.000-2,1.000-2.000-2,-1.000-3.000-2,1.000-3.000-2,-4.000-2.000-2,-6.000 0.000-3,-6.000 0.000-1,-6.000 0.000-3,-2.000-5.000 1,3.000-9.000 2,3.000-10.000 3,4.000-8.000 3,10.000-8.000 3,19.000-2.000 5,19.000-3.000 4,19.000-3.000 4,9.000-2.000 3,0.000 0.000 1,0.000 0.000 1,0.000 0.000 0</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5"/>
    </inkml:context>
    <inkml:brush xml:id="br0">
      <inkml:brushProperty name="width" value="0.022" units="cm"/>
      <inkml:brushProperty name="height" value="0.022" units="cm"/>
      <inkml:brushProperty name="color" value="#00bff3"/>
    </inkml:brush>
  </inkml:definitions>
  <inkml:trace contextRef="#ctx0" brushRef="#br0">83800.000 28750.000 999,'21.000'-50.000'0,"-5.000"0.000"0,-7.000 0.000 0,-5.000 0.000 0,-8.000 9.000 0,-5.000 19.000-1,-7.000 19.000 0,-5.000 19.000-1,-9.000 18.000 0,-9.000 19.000-3,-10.000 19.000-1,-8.000 19.000-1,-6.000 12.000 0,1.000 6.000 4,-1.000 7.000 4,1.000 6.000 3,2.000-1.000-1,7.000-5.000-4,6.000-7.000-6,7.000-5.000-4,5.000-9.000-1,7.000-9.000 4,6.000-10.000 2,7.000-8.000 3,5.000-9.000 2,7.000-6.000 1,6.000-6.000-1,7.000-6.000 1,8.000-7.000-1,14.000-6.000-1,11.000-6.000-3,14.000-6.000 0,8.000-7.000-2,7.000-6.000-1,6.000-6.000 0,7.000-6.000-1,2.000-7.000-1,1.000-6.000-2,-1.000-6.000-2,1.000-6.000-2,-4.000-2.000 0,-6.000 3.000 3,-6.000 3.000 2,-6.000 4.000 3,-9.000 1.000 2,-8.000 0.000 1,-10.000 0.000 1,-9.000 0.000 2</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5"/>
    </inkml:context>
    <inkml:brush xml:id="br0">
      <inkml:brushProperty name="width" value="0.02506" units="cm"/>
      <inkml:brushProperty name="height" value="0.02506" units="cm"/>
      <inkml:brushProperty name="color" value="#00bff3"/>
    </inkml:brush>
  </inkml:definitions>
  <inkml:trace contextRef="#ctx0" brushRef="#br0">84050.000 29050.000 878,'-68.000'-46.000'-40,"17.000"10.000"20,15.000 10.000 18,16.000 9.000 19,7.000 12.000 9,1.000 16.000 1,-1.000 15.000 1,1.000 17.000 1,-4.000 19.000-4,-6.000 26.000-7,-6.000 24.000-8,-6.000 26.000-7,-6.000 22.000-5,-2.000 23.000-7,-3.000 22.000-4,-3.000 22.000-5,-1.000 8.000-5,4.000-2.000-2,3.000-3.000-2,3.000-3.000-4,6.000-26.000 2,9.000-46.000 3,10.000-47.000 3,10.000-47.000 5,2.000-26.000 1,-3.000-2.000 2,-3.000-3.000 2,-2.000-3.000 1</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6"/>
    </inkml:context>
    <inkml:brush xml:id="br0">
      <inkml:brushProperty name="width" value="0.03266" units="cm"/>
      <inkml:brushProperty name="height" value="0.03266" units="cm"/>
      <inkml:brushProperty name="color" value="#00bff3"/>
    </inkml:brush>
  </inkml:definitions>
  <inkml:trace contextRef="#ctx0" brushRef="#br0">84350.000 31150.000 673,'-21.000'-30.000'44,"10.000"-9.000"-9,10.000-10.000-8,9.000-8.000-8,4.000-3.000-6,1.000 7.000-5,-1.000 6.000-4,1.000 7.000-4,1.000-1.000-3,3.000-6.000 2,3.000-6.000-1,4.000-6.000 2,-1.000-1.000-2,-3.000 7.000-2,-3.000 6.000-4,-2.000 7.000-2,0.000 16.000 3,7.000 29.000 10,6.000 28.000 9,7.000 28.000 10,0.000 12.000 2,-2.000-3.000-5,-3.000-3.000-4,-3.000-2.000-6,-2.000-5.000-2,0.000-2.000-3,0.000-3.000-2,0.000-3.000-2,0.000-6.000-1,0.000-5.000 0,0.000-7.000 0,0.000-5.000-1,-2.000-12.000-2,-3.000-16.000-7,-3.000-15.000-4,-2.000-15.000-6,-5.000-17.000-1,-2.000-15.000 4,-3.000-15.000 4,-3.000-16.000 3,-4.000-12.000 0,-3.000-5.000-3,-3.000-7.000-2,-2.000-5.000-3,-5.000-1.000 0,-2.000 6.000 3,-3.000 7.000 4,-3.000 6.000 3,1.000 10.000 3,6.000 17.000 0,7.000 15.000 1,6.000 16.000 1,1.000 1.000 1,-3.000-12.000 1,-3.000-13.000 2,-2.000-12.000 0,-1.000-4.000 2,3.000 7.000 0,3.000 6.000 1,4.000 7.000 1,1.000 7.000 1,0.000 9.000 2,0.000 10.000 1,0.000 10.000 1,4.000 4.000 6,10.000 0.000 9,10.000 0.000 10,9.000 0.000 9,6.000 1.000 1,3.000 4.000-8,3.000 3.000-8,4.000 3.000-8,4.000 3.000-5,6.000 3.000 0,7.000 3.000-2,6.000 4.000 0,-1.000 1.000-3,-5.000 0.000-4,-7.000 0.000-3,-5.000 0.000-3,-6.000 0.000-2,-3.000 0.000-1,-3.000 0.000-1,-2.000 0.000 0,2.000 0.000 0,9.000 0.000 1,10.000 0.000 1,10.000 0.000 1,7.000 0.000-1,6.000 0.000-4,7.000 0.000-4,6.000 0.000-4,-5.000 0.000-1,-16.000 0.000-2,-15.000 0.000 0,-15.000 0.000 0,-11.000 0.000 0,-2.000 0.000 2,-3.000 0.000 1,-3.000 0.000 2,-7.000 4.000-5,-9.000 10.000-11,-10.000 10.000-11,-8.000 9.000-11,-6.000 2.000-1,1.000-2.000 11,-1.000-3.000 11,1.000-3.000 11</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7"/>
    </inkml:context>
    <inkml:brush xml:id="br0">
      <inkml:brushProperty name="width" value="0.03155" units="cm"/>
      <inkml:brushProperty name="height" value="0.03155" units="cm"/>
      <inkml:brushProperty name="color" value="#00bff3"/>
    </inkml:brush>
  </inkml:definitions>
  <inkml:trace contextRef="#ctx0" brushRef="#br0">85400.000 29400.000 697,'48.000'-46.000'53,"-3.000"10.000"-7,-3.000 10.000-8,-2.000 9.000-7,-3.000 6.000-5,1.000 3.000-2,-1.000 3.000-3,1.000 4.000-1,-9.000 8.000-8,-15.000 17.000-12,-15.000 15.000-11,-16.000 16.000-13,-12.000 7.000-6,-5.000 1.000-2,-7.000-1.000-1,-5.000 1.000-1,-1.000-4.000 2,6.000-6.000 6,7.000-6.000 6,6.000-6.000 5,10.000-7.000 9,17.000-6.000 10,15.000-6.000 11,16.000-6.000 11,9.000-6.000 5,3.000-2.000-3,3.000-3.000-1,4.000-3.000-3,1.000-2.000-1,0.000 0.000-3,0.000 0.000-3,0.000 0.000-1,-4.000 0.000-3,-5.000 0.000-1,-7.000 0.000-1,-5.000 0.000-1,-6.000 3.000-2,-3.000 6.000-2,-3.000 7.000-3,-2.000 6.000-2,-15.000 17.000-4,-25.000 28.000-4,-25.000 28.000-5,-25.000 29.000-4,-4.000-1.000 0,20.000-28.000 3,18.000-28.000 3,20.000-27.000 4,3.000-11.000 1,-8.000 10.000 0,-10.000 10.000-1,-9.000 9.000-1,-10.000 6.000-3,-9.000 3.000-6,-10.000 3.000-7,-8.000 4.000-6,0.000-6.000-3,14.000-11.000 0,11.000-14.000 1,14.000-11.000 0,8.000-9.000 3,7.000-3.000 3,6.000-3.000 5,7.000-2.000 4,2.000-3.000 3,1.000 1.000 1,-1.000-1.000 1,1.000 1.000 1</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48"/>
    </inkml:context>
    <inkml:brush xml:id="br0">
      <inkml:brushProperty name="width" value="0.03411" units="cm"/>
      <inkml:brushProperty name="height" value="0.03411" units="cm"/>
      <inkml:brushProperty name="color" value="#00bff3"/>
    </inkml:brush>
  </inkml:definitions>
  <inkml:trace contextRef="#ctx0" brushRef="#br0">87950.000 30300.000 644,'0.000'-71.000'63,"0.000"10.000"-17,0.000 10.000-17,0.000 9.000-17,-4.000 4.000-8,-5.000 1.000-3,-7.000-1.000-1,-5.000 1.000-2,-6.000 2.000-1,-3.000 7.000 1,-3.000 6.000 0,-2.000 7.000 1,-5.000 5.000-1,-2.000 7.000 0,-3.000 6.000-2,-3.000 7.000 0,1.000 0.000 1,6.000-2.000-1,7.000-3.000 2,6.000-3.000 0,-2.000 7.000 2,-9.000 19.000 0,-10.000 19.000 2,-8.000 19.000 1,-1.000 2.000 0,9.000-11.000 0,10.000-14.000-1,10.000-11.000-1,-6.000 13.000 2,-18.000 41.000 4,-19.000 40.000 3,-18.000 42.000 5,0.000-1.000 0,23.000-41.000-2,22.000-40.000-3,22.000-40.000-3,10.000-18.000-1,1.000 6.000 0,-1.000 7.000-1,1.000 6.000 0,1.000-1.000-1,3.000-5.000 1,3.000-7.000 0,4.000-5.000 1,4.000-6.000-2,6.000-3.000 0,7.000-3.000-3,6.000-2.000-1,15.000-14.000-2,26.000-21.000-3,24.000-22.000-1,26.000-22.000-3,-1.000-5.000 0,-24.000 13.000 2,-26.000 12.000 0,-24.000 13.000 2,-15.000 6.000 1,-3.000 0.000 0,-3.000 0.000 2,-2.000 0.000 1,5.000-13.000-1,16.000-24.000-2,15.000-26.000-1,17.000-24.000-3,-1.000-7.000 2,-16.000 13.000 1,-15.000 12.000 4,-15.000 13.000 1,-11.000 12.000 3,-2.000 13.000 1,-3.000 12.000 1,-3.000 13.000 1,-1.000 16.000 4,4.000 23.000 9,3.000 22.000 7,3.000 22.000 8,4.000 13.000 0,7.000 7.000-11,6.000 6.000-10,7.000 7.000-10,4.000 4.000-4,3.000 3.000-1,3.000 3.000-1,4.000 4.000 0,-4.000-9.000-1,-9.000-18.000 0,-10.000-19.000-2,-8.000-18.000-1,-3.000-7.000-2,7.000 6.000-3,6.000 7.000-2,7.000 6.000-4,0.000 1.000-3,-2.000-3.000-4,-3.000-3.000-5,-3.000-2.000-3,-4.000-5.000-3,-3.000-2.000 3,-3.000-3.000 0,-2.000-3.000 3,-3.000-2.000 0,1.000 0.000 2,-1.000 0.000 1,1.000 0.000 1</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51"/>
    </inkml:context>
    <inkml:brush xml:id="br0">
      <inkml:brushProperty name="width" value="0.0339" units="cm"/>
      <inkml:brushProperty name="height" value="0.0339" units="cm"/>
      <inkml:brushProperty name="color" value="#00bff3"/>
    </inkml:brush>
  </inkml:definitions>
  <inkml:trace contextRef="#ctx0" brushRef="#br0">9700.000 41250.000 649,'-50.000'29.000'-2,"0.000"10.000"-2,0.000 10.000-2,0.000 9.000-3,1.000 1.000 1,4.000-6.000 5,3.000-6.000 6,3.000-6.000 4,3.000-9.000 5,3.000-8.000 4,3.000-10.000 2,4.000-9.000 4,2.000-13.000 2,4.000-16.000-1,3.000-15.000 0,3.000-15.000-1,4.000-9.000-1,7.000 1.000-3,6.000-1.000-3,7.000 1.000-3,4.000-1.000-1,3.000 1.000 1,3.000-1.000 1,4.000 1.000 2,2.000 4.000-1,4.000 9.000-2,3.000 10.000-2,3.000 10.000-1,7.000 0.000-3,14.000-5.000 0,11.000-7.000-1,14.000-5.000-1,14.000-12.000-1,20.000-16.000 1,18.000-15.000-1,20.000-15.000 1,10.000-11.000 0,3.000-2.000-1,3.000-3.000 1,4.000-3.000-1,-9.000 7.000-2,-18.000 19.000-4,-19.000 19.000-4,-18.000 19.000-5,-17.000 12.000-3,-11.000 6.000-1,-14.000 7.000-1,-11.000 6.000-3,0.000-2.000 2,17.000-9.000 1,15.000-10.000 2,16.000-8.000 3,4.000-6.000 2,-6.000 1.000 3,-6.000-1.000 4,-6.000 1.000 3,-10.000 4.000 2,-12.000 9.000 0,-13.000 10.000 0,-12.000 10.000 0,-15.000 8.000-4,-15.000 10.000-9,-15.000 10.000-8,-16.000 9.000-8,-21.000 13.000-2,-24.000 20.000 5,-26.000 18.000 5,-24.000 20.000 4,-12.000 5.000 4,4.000-6.000 1,3.000-6.000 3,3.000-6.000 1,-2.000 1.000 2,-6.000 9.000 2,-6.000 10.000 2,-6.000 10.000 1,-1.000 4.000 0,7.000 0.000 1,6.000 0.000 0,7.000 0.000-1,8.000-7.000 1,14.000-11.000 1,11.000-14.000 1,14.000-11.000 1,8.000-11.000 0,7.000-5.000 0,6.000-7.000-1,7.000-5.000-1,4.000-6.000 0,3.000-3.000 3,3.000-3.000 0,4.000-2.000 2,7.000-6.000-1,13.000-6.000-5,12.000-6.000-5,13.000-6.000-5,10.000-9.000-2,10.000-8.000 3,10.000-10.000 1,9.000-9.000 2,12.000-13.000 0,16.000-16.000 0,15.000-15.000-1,17.000-15.000 0,5.000-6.000-1,-3.000 7.000 2,-3.000 6.000 0,-2.000 7.000 0,-8.000 5.000 1,-8.000 7.000 0,-10.000 6.000-1,-9.000 7.000-1,4.000-9.000-1,19.000-21.000-3,19.000-22.000-3,19.000-22.000-2,1.000-5.000-2,-16.000 13.000 3,-15.000 12.000 2,-15.000 13.000 2,-15.000 13.000 2,-12.000 17.000 2,-13.000 15.000 2,-12.000 16.000 1,-15.000 12.000 2,-15.000 9.000 4,-15.000 10.000 3,-16.000 10.000 4,-7.000 5.000-1,4.000 4.000-3,3.000 3.000-3,3.000 3.000-4,-4.000 6.000-2,-8.000 9.000-2,-10.000 10.000-3,-9.000 10.000-1,-4.000 2.000-1,4.000-3.000 1,3.000-3.000 2,3.000-2.000 1,3.000-5.000 0,3.000-2.000 1,3.000-3.000 1,4.000-3.000-1,2.000-4.000 1,4.000-3.000 1,3.000-3.000 0,3.000-2.000 1</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52"/>
    </inkml:context>
    <inkml:brush xml:id="br0">
      <inkml:brushProperty name="width" value="0.03306" units="cm"/>
      <inkml:brushProperty name="height" value="0.03306" units="cm"/>
      <inkml:brushProperty name="color" value="#00bff3"/>
    </inkml:brush>
  </inkml:definitions>
  <inkml:trace contextRef="#ctx0" brushRef="#br0">16750.000 46850.000 665,'-55.000'21.000'8,"41.000"-5.000"17,40.000-7.000 16,42.000-5.000 17,27.000-9.000 2,16.000-9.000-11,15.000-10.000-13,17.000-8.000-11,10.000-8.000-9,6.000-2.000-5,7.000-3.000-6,6.000-3.000-5,1.000 1.000-3,-3.000 6.000 0,-3.000 7.000-1,-2.000 6.000 0,-6.000 3.000-1,-6.000 0.000-4,-6.000 0.000-2,-6.000 0.000-3,-10.000 1.000-2,-12.000 4.000 2,-13.000 3.000-1,-12.000 3.000 1,-13.000 3.000-3,-12.000 3.000-7,-13.000 3.000-7,-12.000 4.000-8,-10.000 4.000-1,-6.000 6.000 4,-6.000 7.000 3,-6.000 6.000 3,-7.000 3.000 4,-6.000 0.000 3,-6.000 0.000 3,-6.000 0.000 3</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52"/>
    </inkml:context>
    <inkml:brush xml:id="br0">
      <inkml:brushProperty name="width" value="0.03281" units="cm"/>
      <inkml:brushProperty name="height" value="0.03281" units="cm"/>
      <inkml:brushProperty name="color" value="#00bff3"/>
    </inkml:brush>
  </inkml:definitions>
  <inkml:trace contextRef="#ctx0" brushRef="#br0">19000.000 46750.000 670,'-49.000'10.000'19,"4.000"23.000"9,3.000 22.000 8,3.000 22.000 10,-1.000 10.000-2,-2.000 1.000-11,-3.000-1.000-12,-3.000 1.000-12,-4.000-1.000-6,-3.000 1.000-2,-3.000-1.000-2,-2.000 1.000-1,-3.000-3.000-1,1.000-2.000 1,-1.000-3.000 0,1.000-3.000 1,1.000-6.000 2,3.000-5.000 1,3.000-7.000 2,4.000-5.000 1,4.000-8.000 2,6.000-5.000 0,7.000-7.000 1,6.000-5.000 1,15.000-6.000 0,26.000-3.000-1,24.000-3.000-1,26.000-2.000 0,15.000-9.000-1,6.000-12.000 0,7.000-13.000-1,6.000-12.000-1,6.000-7.000-1,6.000 1.000-1,7.000-1.000-1,6.000 1.000-3,1.000-3.000 0,-3.000-2.000-2,-3.000-3.000-1,-2.000-3.000-2,-6.000-1.000-3,-6.000 4.000-4,-6.000 3.000-5,-6.000 3.000-5,-7.000 3.000-2,-6.000 3.000-3,-6.000 3.000-1,-6.000 4.000-2</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1"/>
    </inkml:context>
    <inkml:brush xml:id="br0">
      <inkml:brushProperty name="width" value="0.03509" units="cm"/>
      <inkml:brushProperty name="height" value="0.03509" units="cm"/>
      <inkml:brushProperty name="color" value="#fdd405"/>
    </inkml:brush>
  </inkml:definitions>
  <inkml:trace contextRef="#ctx0" brushRef="#br0">76740.000 6093.000 626,'-22.000'-3.000'27,"4.000"10.000"4,5.000 9.000 4,3.000 11.000 4,3.000 5.000 1,2.000 1.000-5,2.000 0.000-5,2.000 2.000-5,1.000-1.000-2,0.000-1.000-3,0.000-3.000-2,0.000-1.000-2,0.000-3.000-2,0.000 0.000-4,0.000-1.000-3,0.000-1.000-3,0.000 1.000-5,0.000 3.000-4,0.000 3.000-4,0.000 3.000-5,0.000-1.000-3,-2.000-2.000-1,0.000-3.000-1,-2.000-3.000-2,0.000-3.000-2,1.000-5.000-5,-1.000-3.000-4,0.000-4.000-4,0.000-5.000-3,0.000-2.000 1,0.000-6.000 0,0.000-2.000-1,-1.000-5.000 4,0.000-6.000 6,-1.000-4.000 6,-1.000-5.000 5,0.000 0.000 5,2.000 3.000 3,2.000 5.000 3,2.000 3.000 2,0.000 3.000 3,0.000 0.000 0,-2.000 2.000 0,0.000 1.000 1</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4:52"/>
    </inkml:context>
    <inkml:brush xml:id="br0">
      <inkml:brushProperty name="width" value="0.03695" units="cm"/>
      <inkml:brushProperty name="height" value="0.03695" units="cm"/>
      <inkml:brushProperty name="color" value="#00bff3"/>
    </inkml:brush>
  </inkml:definitions>
  <inkml:trace contextRef="#ctx0" brushRef="#br0">19400.000 46900.000 595,'-68.000'-55.000'41,"17.000"41.000"5,15.000 40.000 6,16.000 42.000 5,9.000 27.000-2,3.000 16.000-8,3.000 15.000-10,4.000 17.000-8,4.000 16.000-8,6.000 19.000-8,7.000 19.000-7,6.000 19.000-6,3.000 27.000-9,0.000 39.000-8,0.000 36.000-8,0.000 39.000-9,1.000 3.000-4,4.000-27.000-1,3.000-28.000-1,3.000-28.000-2,1.000-26.000 1,1.000-21.000 1,-1.000-22.000 1,1.000-22.000 1,-4.000-30.000 4,-6.000-37.000 6,-6.000-38.000 5,-6.000-37.000 7,-4.000-19.000 4,1.000 0.000 2,-1.000 0.000 3,1.000 0.000 2</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1"/>
    </inkml:context>
    <inkml:brush xml:id="br0">
      <inkml:brushProperty name="width" value="0.02813" units="cm"/>
      <inkml:brushProperty name="height" value="0.02813" units="cm"/>
      <inkml:brushProperty name="color" value="#00bff3"/>
    </inkml:brush>
  </inkml:definitions>
  <inkml:trace contextRef="#ctx0" brushRef="#br0">17900.000 43550.000 782,'-24.000'68.000'20,"4.000"-11.000"-2,3.000-14.000 0,3.000-11.000-1,3.000-6.000-1,3.000 4.000 0,3.000 3.000-1,4.000 3.000 1,-1.000 6.000-1,-3.000 9.000 0,-3.000 10.000 0,-2.000 10.000-1,0.000 10.000-2,7.000 13.000-5,6.000 12.000-3,7.000 13.000-5,4.000 1.000-3,3.000-9.000-2,3.000-10.000-2,4.000-8.000-2,2.000 2.000 0,4.000 16.000 1,3.000 15.000 3,3.000 17.000 0,3.000 16.000-3,3.000 19.000-9,3.000 19.000-10,4.000 19.000-9,-4.000-10.000-4,-9.000-37.000 2,-10.000-38.000 2,-8.000-37.000 1</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3"/>
    </inkml:context>
    <inkml:brush xml:id="br0">
      <inkml:brushProperty name="width" value="0.03444" units="cm"/>
      <inkml:brushProperty name="height" value="0.03444" units="cm"/>
      <inkml:brushProperty name="color" value="#00bff3"/>
    </inkml:brush>
  </inkml:definitions>
  <inkml:trace contextRef="#ctx0" brushRef="#br0">17050.000 46150.000 638,'-24.000'23.000'1,"4.000"-3.000"2,3.000-3.000 2,3.000-2.000 1,7.000-12.000 2,14.000-19.000 1,11.000-18.000 1,14.000-19.000 2,2.000-7.000-2,-6.000 7.000-1,-6.000 6.000-3,-6.000 7.000-3,-4.000 4.000 0,1.000 3.000 1,-1.000 3.000 0,1.000 4.000 1,1.000 4.000 0,3.000 6.000 0,3.000 7.000 0,4.000 6.000 0,5.000 7.000 0,10.000 10.000-1,10.000 10.000 0,9.000 9.000-1,4.000 4.000 0,1.000 1.000-1,-1.000-1.000 0,1.000 1.000 0,-3.000-1.000-2,-2.000 1.000-1,-3.000-1.000-2,-3.000 1.000-2,-2.000 1.000-1,0.000 3.000 1,0.000 3.000 0,0.000 4.000 1,-2.000-3.000 0,-3.000-5.000 1,-3.000-7.000 0,-2.000-5.000 1,-8.000-14.000 2,-8.000-18.000 3,-10.000-19.000 3,-9.000-18.000 2,-9.000-14.000 0,-5.000-5.000-3,-7.000-7.000-3,-5.000-5.000-4,-6.000-4.000-1,-3.000 0.000-1,-3.000 0.000 1,-2.000 0.000 0,-3.000-13.000-1,1.000-24.000-2,-1.000-26.000-1,1.000-24.000-3,-1.000-20.000-1,1.000-11.000 0,-1.000-14.000 0,1.000-11.000 0,1.000 3.000 1,3.000 23.000 2,3.000 22.000 4,4.000 22.000 2,2.000 19.000 1,4.000 20.000 1,3.000 18.000 1,3.000 20.000 0,3.000 10.000 0,3.000 3.000-2,3.000 3.000 0,4.000 4.000-1,1.000 4.000 2,0.000 6.000 4,0.000 7.000 5,0.000 6.000 4,3.000 4.000 3,6.000 4.000 0,7.000 3.000 2,6.000 3.000-1,6.000 4.000 2,6.000 7.000 1,7.000 6.000 2,6.000 7.000 2,4.000-1.000-2,4.000-6.000-2,3.000-6.000-3,3.000-6.000-2,3.000-4.000-3,3.000 1.000 0,3.000-1.000-1,4.000 1.000-1,1.000 1.000-1,0.000 3.000-2,0.000 3.000-2,0.000 4.000-3,1.000 2.000 1,4.000 4.000 0,3.000 3.000 2,3.000 3.000 0,-2.000-1.000-1,-6.000-2.000-8,-6.000-3.000-7,-6.000-3.000-6,-6.000-2.000-4,-2.000 0.000-4,-3.000 0.000-1,-3.000 0.000-4,-4.000-2.000 0,-3.000-3.000 1,-3.000-3.000 1,-2.000-2.000 0</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3"/>
    </inkml:context>
    <inkml:brush xml:id="br0">
      <inkml:brushProperty name="width" value="0.03309" units="cm"/>
      <inkml:brushProperty name="height" value="0.03309" units="cm"/>
      <inkml:brushProperty name="color" value="#00bff3"/>
    </inkml:brush>
  </inkml:definitions>
  <inkml:trace contextRef="#ctx0" brushRef="#br0">18450.000 43800.000 664,'-19.000'20.000'4,"13.000"-9.000"6,12.000-10.000 8,13.000-8.000 6,9.000-6.000 2,6.000 1.000-6,7.000-1.000-4,6.000 1.000-4,-1.000-1.000-3,-5.000 1.000 1,-7.000-1.000 1,-5.000 1.000 0,-4.000 4.000-2,0.000 9.000-4,0.000 10.000-5,0.000 10.000-4,-4.000 11.000-2,-5.000 17.000-3,-7.000 15.000 0,-5.000 16.000-3,-6.000 7.000 0,-3.000 1.000 0,-3.000-1.000 0,-2.000 1.000-1,-5.000-4.000 2,-2.000-6.000 1,-3.000-6.000 2,-3.000-6.000 2,-1.000-9.000 1,4.000-8.000 0,3.000-10.000 1,3.000-9.000-1,3.000-5.000 4,3.000 0.000 9,3.000 0.000 8,4.000 0.000 8,5.000-4.000 2,10.000-5.000-3,10.000-7.000-4,9.000-5.000-3,6.000-6.000-3,3.000-3.000-1,3.000-3.000-1,4.000-2.000 0,1.000-3.000-1,0.000 1.000-1,0.000-1.000 0,0.000 1.000 0,-2.000 1.000 0,-3.000 3.000-1,-3.000 3.000 1,-2.000 4.000-1,-6.000 5.000-1,-6.000 10.000 1,-6.000 10.000-1,-6.000 9.000 0,-7.000 7.000 0,-6.000 7.000-3,-6.000 6.000-1,-6.000 7.000-1,-9.000 4.000-4,-8.000 3.000-1,-10.000 3.000-4,-9.000 4.000-2,-5.000 2.000-2,0.000 4.000-1,0.000 3.000 0,0.000 3.000-1,-2.000 3.000 0,-3.000 3.000-1,-3.000 3.000-1,-2.000 4.000 0,2.000-4.000-3,9.000-9.000-3,10.000-10.000-3,10.000-8.000-5,5.000-11.000-1,4.000-8.000-1,3.000-10.000-2,3.000-9.000 0</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4"/>
    </inkml:context>
    <inkml:brush xml:id="br0">
      <inkml:brushProperty name="width" value="0.03649" units="cm"/>
      <inkml:brushProperty name="height" value="0.03649" units="cm"/>
      <inkml:brushProperty name="color" value="#00bff3"/>
    </inkml:brush>
  </inkml:definitions>
  <inkml:trace contextRef="#ctx0" brushRef="#br0">21050.000 46350.000 602,'-27.000'21.000'0,"-3.000"-5.000"-2,-3.000-7.000-1,-2.000-5.000-1,-1.000-6.000 6,3.000-3.000 13,3.000-3.000 12,4.000-2.000 13,4.000-9.000 3,6.000-12.000-8,7.000-13.000-8,6.000-12.000-7,4.000-10.000-6,4.000-6.000-4,3.000-6.000-3,3.000-6.000-2,3.000-1.000-3,3.000 7.000 2,3.000 6.000 2,4.000 7.000 0,4.000 5.000 0,6.000 7.000-2,7.000 6.000-1,6.000 7.000-1,4.000 5.000-1,4.000 7.000 1,3.000 6.000 0,3.000 7.000 1,-1.000 8.000 1,-2.000 14.000 1,-3.000 11.000 0,-3.000 14.000 1,-2.000 7.000 0,0.000 3.000 1,0.000 3.000 1,0.000 4.000 0,1.000 5.000 1,4.000 10.000-1,3.000 10.000-1,3.000 9.000 0,-1.000 6.000 1,-2.000 3.000-1,-3.000 3.000 0,-3.000 4.000 0,-1.000 4.000-1,4.000 6.000-2,3.000 7.000-3,3.000 6.000-1,-1.000-1.000-3,-2.000-5.000-1,-3.000-7.000-1,-3.000-5.000-2,-6.000-11.000-2,-5.000-11.000-3,-7.000-14.000-3,-5.000-11.000-2,-6.000-20.000-10,-3.000-24.000-18,-3.000-26.000-16,-2.000-24.000-17</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4"/>
    </inkml:context>
    <inkml:brush xml:id="br0">
      <inkml:brushProperty name="width" value="0.03548" units="cm"/>
      <inkml:brushProperty name="height" value="0.03548" units="cm"/>
      <inkml:brushProperty name="color" value="#00bff3"/>
    </inkml:brush>
  </inkml:definitions>
  <inkml:trace contextRef="#ctx0" brushRef="#br0">22350.000 44250.000 620,'-4.000'101.000'129,"-5.000"4.000"-30,-7.000 3.000-31,-5.000 3.000-31,-8.000 7.000-18,-5.000 14.000-5,-7.000 11.000-5,-5.000 14.000-4,-9.000 14.000-7,-9.000 20.000-5,-10.000 18.000-7,-8.000 20.000-6,-9.000 17.000-5,-6.000 20.000-5,-6.000 18.000-4,-6.000 20.000-5,1.000 0.000-1,9.000-15.000 1,10.000-15.000 1,10.000-16.000 2,11.000-32.000 0,17.000-46.000 4,15.000-47.000 1,16.000-47.000 3</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4"/>
    </inkml:context>
    <inkml:brush xml:id="br0">
      <inkml:brushProperty name="width" value="0.03198" units="cm"/>
      <inkml:brushProperty name="height" value="0.03198" units="cm"/>
      <inkml:brushProperty name="color" value="#00bff3"/>
    </inkml:brush>
  </inkml:definitions>
  <inkml:trace contextRef="#ctx0" brushRef="#br0">23550.000 45100.000 687,'-57.000'-2.000'47,"39.000"-3.000"0,36.000-3.000-1,39.000-2.000-1,18.000-3.000-4,0.000 1.000-8,0.000-1.000-9,0.000 1.000-8,1.000-1.000-6,4.000 1.000-6,3.000-1.000-6,3.000 1.000-5,3.000-3.000-3,3.000-2.000 0,3.000-3.000 0,4.000-3.000 0,-6.000-1.000-3,-11.000 4.000-7,-14.000 3.000-5,-11.000 3.000-6,-7.000 1.000-4,0.000 1.000-2,0.000-1.000-2,0.000 1.000-2</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5"/>
    </inkml:context>
    <inkml:brush xml:id="br0">
      <inkml:brushProperty name="width" value="0.03078" units="cm"/>
      <inkml:brushProperty name="height" value="0.03078" units="cm"/>
      <inkml:brushProperty name="color" value="#00bff3"/>
    </inkml:brush>
  </inkml:definitions>
  <inkml:trace contextRef="#ctx0" brushRef="#br0">23900.000 45850.000 714,'-58.000'21.000'-22,"34.000"-5.000"26,35.000-7.000 27,35.000-5.000 26,19.000-8.000 8,7.000-5.000-11,6.000-7.000-13,7.000-5.000-11,7.000-6.000-12,9.000-3.000-10,10.000-3.000-12,10.000-2.000-11,7.000-5.000-9,6.000-2.000-9,7.000-3.000-10,6.000-3.000-8,-2.000 1.000-1,-9.000 6.000 5,-10.000 7.000 7,-8.000 6.000 5,-15.000 6.000 7,-19.000 6.000 4,-18.000 7.000 6,-19.000 6.000 4</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05"/>
    </inkml:context>
    <inkml:brush xml:id="br0">
      <inkml:brushProperty name="width" value="0.03694" units="cm"/>
      <inkml:brushProperty name="height" value="0.03694" units="cm"/>
      <inkml:brushProperty name="color" value="#00bff3"/>
    </inkml:brush>
  </inkml:definitions>
  <inkml:trace contextRef="#ctx0" brushRef="#br0">27350.000 44450.000 595,'-4.000'-50.000'1,"-5.000"0.000"2,-7.000 0.000 3,-5.000 0.000 1,-3.000-4.000 2,4.000-5.000 3,3.000-7.000 2,3.000-5.000 2,1.000-3.000 1,1.000 4.000-1,-1.000 3.000 0,1.000 3.000-1,-1.000 4.000-2,1.000 7.000-4,-1.000 6.000-5,1.000 7.000-4,-3.000 4.000-2,-2.000 3.000 1,-3.000 3.000 1,-3.000 4.000 1,-4.000 5.000 1,-3.000 10.000 0,-3.000 10.000 0,-2.000 9.000 1,-1.000 10.000-1,3.000 14.000 0,3.000 11.000-1,4.000 14.000-2,2.000 13.000 1,4.000 16.000 1,3.000 15.000 0,3.000 17.000 1,3.000 5.000 1,3.000-3.000 0,3.000-3.000 0,4.000-2.000 1,1.000-6.000 0,0.000-6.000 0,0.000-6.000 0,0.000-6.000 0,1.000-9.000 0,4.000-8.000 0,3.000-10.000 0,3.000-9.000-1,3.000-9.000 1,3.000-5.000-1,3.000-7.000 1,4.000-5.000 0,1.000-9.000-1,0.000-9.000-3,0.000-10.000-2,0.000-8.000-3,1.000-11.000-1,4.000-8.000-1,3.000-10.000-1,3.000-9.000-1,1.000-9.000 0,1.000-5.000-1,-1.000-7.000-1,1.000-5.000 0,-4.000-4.000-1,-6.000 0.000 3,-6.000 0.000 0,-6.000 0.000 2,-4.000 3.000 1,1.000 6.000 3,-1.000 7.000 2,1.000 6.000 3,-3.000 12.000 7,-2.000 19.000 11,-3.000 19.000 11,-3.000 19.000 13,-1.000 15.000 1,4.000 13.000-8,3.000 12.000-6,3.000 13.000-8,7.000 10.000-6,14.000 10.000-3,11.000 10.000-3,14.000 9.000-4,8.000 7.000-4,7.000 7.000-3,6.000 6.000-2,7.000 7.000-4,7.000-3.000-6,9.000-8.000-9,10.000-10.000-9,10.000-9.000-8,-6.000-16.000-1,-18.000-22.000 7,-19.000-22.000 8,-18.000-21.000 8,-12.000-10.000-3,-3.000 3.000-12,-3.000 3.000-11,-2.000 4.000-13</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5:12"/>
    </inkml:context>
    <inkml:brush xml:id="br0">
      <inkml:brushProperty name="width" value="0.03178" units="cm"/>
      <inkml:brushProperty name="height" value="0.03178" units="cm"/>
      <inkml:brushProperty name="color" value="#00bff3"/>
    </inkml:brush>
  </inkml:definitions>
  <inkml:trace contextRef="#ctx0" brushRef="#br0">11000.000 58700.000 692,'-74.000'21.000'-29,"4.000"-5.000"7,3.000-7.000 6,3.000-5.000 6,4.000-4.000 5,7.000 0.000 3,6.000 0.000 3,7.000 0.000 3,4.000 1.000 2,3.000 4.000 0,3.000 3.000 1,4.000 3.000 0,2.000 6.000 1,4.000 9.000 1,3.000 10.000 1,3.000 10.000 0,3.000 7.000 1,3.000 6.000-2,3.000 7.000-1,4.000 6.000-1,4.000 4.000-1,6.000 4.000 0,7.000 3.000 0,6.000 3.000 1,6.000-4.000-1,6.000-8.000-1,7.000-10.000 0,6.000-9.000-1,6.000-5.000 0,6.000 0.000 1,7.000 0.000 0,6.000 0.000 1,4.000-4.000 0,4.000-5.000 0,3.000-7.000 0,3.000-5.000-1,3.000-8.000 1,3.000-5.000-1,3.000-7.000 1,4.000-5.000 0,2.000-9.000 1,4.000-9.000-1,3.000-10.000-1,3.000-8.000 1,1.000-6.000 0,1.000 1.000-1,-1.000-1.000-1,1.000 1.000 1,-4.000 1.000-2,-6.000 3.000 1,-6.000 3.000 0,-6.000 4.000 0,-4.000 2.000-1,1.000 4.000-1,-1.000 3.000-1,1.000 3.000 0,-1.000 3.000-1,1.000 3.000 0,-1.000 3.000-1,1.000 4.000 0,-1.000 1.000 0,1.000 0.000 0,-1.000 0.000 0,1.000 0.000 1,1.000 1.000-1,3.000 4.000 1,3.000 3.000-1,4.000 3.000 1,4.000-1.000-1,6.000-2.000 1,7.000-3.000 0,6.000-3.000 0,4.000-4.000 1,4.000-3.000 1,3.000-3.000 0,3.000-2.000 1,3.000-3.000 0,3.000 1.000-1,3.000-1.000-1,4.000 1.000-1,2.000-4.000-1,4.000-6.000-1,3.000-6.000-1,3.000-6.000-1,1.000-1.000 0,1.000 7.000 1,-1.000 6.000 2,1.000 7.000 0,1.000 2.000 2,3.000 1.000-1,3.000-1.000 0,4.000 1.000 0,4.000-1.000 0,6.000 1.000 1,7.000-1.000 0,6.000 1.000 0,3.000-3.000 1,0.000-2.000-1,0.000-3.000 1,0.000-3.000-1,3.000-1.000-1,6.000 4.000 1,7.000 3.000 0,6.000 3.000-1,1.000 1.000 1,-3.000 1.000 0,-3.000-1.000 1,-2.000 1.000 0,-5.000 1.000 1,-2.000 3.000 1,-3.000 3.000 1,-3.000 4.000 1,-2.000 2.000-1,0.000 4.000 0,0.000 3.000 0,0.000 3.000-2,-2.000 1.000-1,-3.000 1.000-2,-3.000-1.000-2,-2.000 1.000-3,-3.000-1.000-1,1.000 1.000-1,-1.000-1.000 1,1.000 1.000-1,1.000-3.000 1,3.000-2.000 1,3.000-3.000 1,4.000-3.000 1,-3.000-2.000 2,-5.000 0.000-1,-7.000 0.000 1,-5.000 0.000 1,-6.000 0.000 0,-3.000 0.000 0,-3.000 0.000 2,-2.000 0.000-1,-1.000 0.000 1,3.000 0.000 0,3.000 0.000-1,4.000 0.000 0,1.000-4.000 1,0.000-5.000 1,0.000-7.000 3,0.000-5.000 1,0.000-3.000 0,0.000 4.000-1,0.000 3.000-2,0.000 3.000-1,-2.000 3.000-2,-3.000 3.000 1,-3.000 3.000-1,-2.000 4.000-1,-3.000 1.000 0,1.000 0.000 0,-1.000 0.000 0,1.000 0.000 0,-1.000 1.000-1,1.000 4.000 0,-1.000 3.000-1,1.000 3.000-2,-1.000 3.000 0,1.000 3.000 1,-1.000 3.000 0,1.000 4.000 0,1.000-1.000 0,3.000-3.000 1,3.000-3.000 0,4.000-2.000 0,1.000-1.000 1,0.000 3.000 3,0.000 3.000 1,0.000 4.000 2,-2.000-1.000 1,-3.000-3.000-1,-3.000-3.000-2,-2.000-2.000-1,-1.000-3.000-1,3.000 1.000-1,3.000-1.000-2,4.000 1.000 0,2.000-3.000 0,4.000-2.000 1,3.000-3.000 1,3.000-3.000 2,1.000-4.000 0,1.000-3.000-1,-1.000-3.000-2,1.000-2.000-1,-1.000-5.000-1,1.000-2.000 1,-1.000-3.000 1,1.000-3.000 0,2.000-2.000 1,7.000 0.000 1,6.000 0.000 0,7.000 0.000 2,-1.000 0.000-1,-6.000 0.000-1,-6.000 0.000 1,-6.000 0.000-2,-4.000 0.000 1,1.000 0.000 0,-1.000 0.000 0,1.000 0.000 1,1.000-2.000 0,3.000-3.000 0,3.000-3.000 0,4.000-2.000-1,1.000-3.000 1,0.000 1.000 1,0.000-1.000-1,0.000 1.000 0,-4.000 1.000 1,-5.000 3.000-1,-7.000 3.000 0,-5.000 4.000 0,-6.000 2.000 0,-3.000 4.000 0,-3.000 3.000 0,-2.000 3.000 0,-3.000 1.000 1,1.000 1.000-1,-1.000-1.000-1,1.000 1.000 1,-3.000 1.000-1,-2.000 3.000-1,-3.000 3.000 1,-3.000 4.000-1,-4.000 1.000-1,-3.000 0.000-1,-3.000 0.000 0,-2.000 0.000-2,-5.000-2.000 0,-2.000-3.000 1,-3.000-3.000 1,-3.000-2.000 0,-1.000-1.000 1,4.000 3.000 1,3.000 3.000 2,3.000 4.000 0,-1.000 1.000 1,-2.000 0.000 0,-3.000 0.000-2,-3.000 0.000 1,-2.000 0.000-1,0.000 0.000 0,0.000 0.000 0,0.000 0.000 1,-2.000-2.000-1,-3.000-3.000 1,-3.000-3.000 0,-2.000-2.000 0,-3.000-5.000 1,1.000-2.000 0,-1.000-3.000-1,1.000-3.000 1,-3.000-1.000 0,-2.000 4.000 0,-3.000 3.000-1,-3.000 3.000 0,-4.000-1.000 0,-3.000-2.000-1,-3.000-3.000 1,-2.000-3.000-2,-5.000-1.000 1,-2.000 4.000-2,-3.000 3.000 0,-3.000 3.000 0,-4.000 1.000-1,-3.000 1.000 1,-3.000-1.000-1,-2.000 1.000 1,-5.000-1.000-1,-2.000 1.000-2,-3.000-1.000-1,-3.000 1.000-1,-4.000-1.000-3,-3.000 1.000 0,-3.000-1.000-2,-2.000 1.000-2,-5.000-1.000 0,-2.000 1.000-2,-3.000-1.000 0,-3.000 1.000-1,-2.000-1.000-1,0.000 1.000 1,0.000-1.000 1,0.000 1.000 0,1.000 1.000 2,4.000 3.000 2,3.000 3.000 1,3.000 4.000 2,3.000 1.000 1,3.000 0.000 0,3.000 0.000 0,4.000 0.000 1,1.000-2.000-1,0.000-3.000 2,0.000-3.000 1,0.000-2.000 1,3.000-3.000 2,6.000 1.000 1,7.000-1.000 3,6.000 1.000 1,3.000-1.000 2,0.000 1.000 0,0.000-1.000 2,0.000 1.000 0,-4.000 1.000 0,-5.000 3.000 1,-7.000 3.000-1,-5.000 4.000 1,-4.000 1.000-1,0.000 0.000 1,0.000 0.000-1,0.000 0.000-1,0.000-2.000 0,0.000-3.000-3,0.000-3.000-3,0.000-2.000-2,0.000-1.000-3,0.000 3.000-3,0.000 3.000-3,0.000 4.000-4,0.000 1.000-1,0.000 0.000 2,0.000 0.000 1,0.000 0.000 1,-2.000 3.000 0,-3.000 6.000 0,-3.000 7.000-1,-2.000 6.000-1,-1.000 3.000 2,3.000 0.000 1,3.000 0.000 3,4.000 0.000 1,-1.000 0.000 3,-3.000 0.000 1,-3.000 0.000 3,-2.000 0.000 1,-5.000 1.000 2,-2.000 4.000-1,-3.000 3.000 0,-3.000 3.000-1,-2.000 1.000-1,0.000 1.000-2,0.000-1.000-1,0.000 1.000-2,1.000-1.000-1,4.000 1.000 0,3.000-1.000 1,3.000 1.000-1,4.000-1.000 1,7.000 1.000-1,6.000-1.000 1,7.000 1.000 0,2.000-3.000 0,1.000-2.000 1,-1.000-3.000-1,1.000-3.000 1,1.000-6.000-1,3.000-5.000 0,3.000-7.000-2,4.000-5.000 0,-6.000-4.000-1,-11.000 0.000 0,-14.000 0.000 0,-11.000 0.000 0,-7.000 0.000 0,0.000 0.000-1,0.000 0.000 2,0.000 0.000-1</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1"/>
    </inkml:context>
    <inkml:brush xml:id="br0">
      <inkml:brushProperty name="width" value="0.0373" units="cm"/>
      <inkml:brushProperty name="height" value="0.0373" units="cm"/>
      <inkml:brushProperty name="color" value="#fdd405"/>
    </inkml:brush>
  </inkml:definitions>
  <inkml:trace contextRef="#ctx0" brushRef="#br0">76550.000 6637.000 589,'14.000'-43.000'-12,"-1.000"9.000"5,-2.000 9.000 6,-2.000 9.000 5,-1.000 6.000 4,0.000 3.000 4,0.000 2.000 2,-1.000 4.000 3,2.000 1.000 1,0.000 0.000-1,1.000 0.000-1,2.000 0.000 0,0.000 0.000-1,3.000 0.000-1,2.000 0.000 1,2.000 0.000-1,0.000 0.000 1,1.000 0.000 4,-1.000 0.000 3,1.000 0.000 3,-1.000 0.000 1,-1.000 0.000-3,-1.000 0.000-2,0.000 0.000-2,-2.000 0.000-6,-1.000 0.000-8,-1.000 0.000-9,0.000 0.000-7,-2.000-1.000-14,-1.000-2.000-19,-1.000-2.000-17,0.000-2.000-19,-4.000-4.000 1,-2.000-5.000 16,-6.000-7.000 19,-2.000-5.000 17,-3.000-2.000 12,2.000 5.000 4,1.000 3.000 4,0.000 5.000 4,2.000 2.000 5,0.000 0.000 4,2.000 2.000 5,0.000 1.000 4,1.000 4.000 9,-2.000 6.000 13,0.000 7.000 13,-1.000 8.000 13,-1.000 3.000 1,3.000 1.000-11,2.000 1.000-12,3.000 1.000-12,-1.000 2.000-5,-1.000 1.000-2,0.000 3.000-2,-2.000 1.000 0,0.000 2.000-3,0.000 1.000-2,0.000 1.000-4,0.000 1.000-2,0.000-1.000-6,0.000-1.000-6,0.000-3.000-6,0.000-1.000-8,1.000-3.000-5,2.000-3.000-5,2.000-3.000-5,2.000-3.000-5,2.000-2.000 0,2.000-2.000 2,1.000-3.000 2,3.000-1.000 3,0.000-2.000 3,-2.000-4.000 5,-3.000-2.000 4,-1.000-3.000 5,-1.000-2.000 0,0.000 0.000-7,0.000 0.000-5,0.000 0.000-6</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5818.000 1992.000 194,'-126.000'-1.000'384,"26.000"7.000"-344,18.000 3.000-30,3.000 15.000 18,12.000 19.000-21,-5.000 20.000-1,16.000 8.000 0,7.000 9.000-1,12.000 3.000 3,11.000 1.000 4,12.000 1.000 2,11.000 0.000-2,10.000-4.000-1,14.000 0.000 3,23.000 2.000 2,13.000-19.000-9,22.000-20.000-1,13.000-22.000 0,-5.000-10.000-3,9.000-7.000-1,0.000-6.000-1,2.000-2.000 0,-6.000-1.000 0,-1.000-2.000-1,5.000-7.000 0,-11.000-10.000 0,5.000-7.000-2,-13.000-21.000-1,-10.000-30.000 0,-14.000-1.000 3,-13.000-11.000 1,-29.000-10.000 1,-22.000 4.000-1,-28.000 7.000 0,-15.000 14.000 0,-24.000-8.000-1,10.000 26.000 1,-17.000-5.000-1,-11.000 13.000 1,7.000 30.000-1,-21.000 14.000-2,10.000 15.000-3,2.000 3.000-8,8.000 19.000-245,42.000-29.000 82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6933.000 1757.000 315,'-94.000'112.000'142,"9.000"-8.000"-125,-11.000 14.000-6,58.000-66.000-4,-8.000 11.000 0,9.000-10.000-1,1.000 1.000 1,-7.000 10.000-1,13.000-14.000 0,-8.000 12.000-1,8.000-5.000-1,3.000 3.000 0,0.000 10.000-1,-3.000 12.000 0,3.000-22.000 0,-2.000 3.000-1,0.000-1.000 2,-5.000 7.000-2,1.000-11.000 1,-6.000-5.000-1,10.000 4.000 4,92.000-42.000-3,7.000-14.000-2,2.000 0.000 0,29.000 6.000 0,-1.000-2.000 0,-21.000-3.000 0,22.000 0.000 0,-9.000 4.000 1,4.000-4.000-1,11.000-3.000 1,-29.000 0.000-1,14.000 2.000 1,-15.000 0.000-1,-5.000-1.000 0,2.000-2.000 1,0.000-4.000 0,7.000 2.000-1,-7.000-2.000 5,-14.000-29.000 9,-63.000-38.000 8,-29.000-3.000-14,-11.000-1.000-4,6.000 8.000-2,1.000 2.000-1,-4.000-13.000-1,-14.000-22.000-1,10.000 23.000 0,-15.000-26.000 0,6.000 8.000 0,-3.000 1.000 0,2.000 3.000 0,-3.000 0.000-1,9.000 21.000 1,3.000 12.000-2,-16.000 22.000-40,18.000-9.000-267</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5275.000 4447.000 217,'66.000'-12.000'18,"13.000"3.000"11,-14.000 9.000-6,38.000 2.000 20,-10.000 2.000-4,0.000 0.000-20</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5346.000 4446.000 142,'-4.000'55.000'62,"-3.000"31.000"-28,3.000-14.000-4,4.000-21.000-16,0.000-1.000 1,-1.000 3.000-3,0.000 25.000 15,0.000-32.000-16,-2.000 2.000 0,0.000 1.000 0,3.000 22.000 8,0.000 7.000 1,0.000-14.000-4,0.000-10.000-1,0.000-5.000-3,2.000 7.000 6,34.000-106.000-108,-14.000-21.000 10,-3.000-20.000-31</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5371.000 4908.000 315,'99.000'-15.000'150,"-41.000"3.000"-123,-4.000-1.000-4,16.000-4.000 4,-10.000-3.000-2,3.000-5.000-3,-21.000-29.000-6,-66.000-11.000-14,-34.000 22.000-3,-13.000 75.000 4,32.000 47.000 3,28.000-1.000 1,11.000-9.000 5,23.000 5.000 5,23.000-17.000 1,16.000-10.000-9,14.000-35.000-164,-26.000 15.000-111</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5774.000 4870.000 232,'80.000'-1.000'196,"-77.000"60.000"-175,-19.000-5.000-14,-4.000 1.000-3,-2.000 3.000 3,4.000-5.000 11,70.000-23.000 47,16.000-68.000-52,-7.000-15.000-11,-8.000-14.000-3,-20.000-4.000-1,-21.000-5.000 2,-4.000 147.000 20,24.000 1.000-4,29.000-33.000 3,10.000-94.000-7,-37.000-22.000-8,-16.000-22.000 1,-25.000 10.000 0,-25.000 18.000 3,-45.000 51.000 21,17.000 75.000-21,13.000 12.000-11,31.000 15.000-32,68.000-18.000-332</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6191.000 4828.000 170,'63.000'8.000'253,"-19.000"80.000"-133,-69.000-25.000-87,-24.000-8.000-8,-8.000-16.000-9,118.000-74.000 2,13.000 24.000-13,-4.000 27.000 2,-28.000 47.000 4,-54.000 19.000 7,-31.000-6.000 0,-25.000-5.000 1,-11.000-22.000-5,0.000-28.000-24,-3.000-46.000-408</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4188.000 11773.000 533</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12734.000 10433.000 533</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2"/>
    </inkml:context>
    <inkml:brush xml:id="br0">
      <inkml:brushProperty name="width" value="0.04234" units="cm"/>
      <inkml:brushProperty name="height" value="0.04234" units="cm"/>
      <inkml:brushProperty name="color" value="#fdd405"/>
    </inkml:brush>
  </inkml:definitions>
  <inkml:trace contextRef="#ctx0" brushRef="#br0">78851.000 5822.000 519,'-2.000'-27.000'7,"-4.000"9.000"10,-4.000 8.000 11,-3.000 10.000 9,-3.000 6.000 2,0.000 6.000-6,1.000 4.000-5,-1.000 5.000-6,1.000 2.000-4,0.000 1.000-1,2.000-1.000-2,1.000 1.000-2,1.000-2.000-1,0.000-1.000-2,2.000-3.000-2,1.000-1.000-2,-1.000 2.000-1,0.000 5.000-2,-1.000 6.000 0,-1.000 7.000-2,0.000 0.000 0,4.000-4.000 1,2.000-4.000 1,4.000-3.000 1,2.000-5.000-1,4.000-5.000-3,2.000-5.000-4,4.000-4.000-4,2.000-5.000-3,5.000-4.000-2,3.000-4.000-4,5.000-4.000-3,3.000-4.000-2,3.000-5.000-2,2.000-5.000-2,4.000-5.000-2,0.000-2.000 0,-3.000-1.000 0,-3.000 1.000 1,-3.000 0.000 0,-4.000-2.000 3,-1.000-1.000 4,-4.000-2.000 5,-3.000-2.000 3,-3.000-1.000 4,-1.000 1.000 2,-2.000 2.000 3,-2.000 0.000 2,-2.000 2.000 3,-2.000 3.000 3,-3.000 3.000 4,0.000 4.000 4,-2.000 2.000 7,0.000 4.000 10,0.000 5.000 10,0.000 3.000 11,-1.000 4.000 1,0.000 6.000-9,-2.000 4.000-8,0.000 6.000-8,-2.000 3.000-6,0.000 5.000-3,-1.000 3.000-4,-2.000 5.000-4,1.000 3.000-1,-1.000 5.000 0,0.000 3.000 0,0.000 4.000 1,0.000 1.000-1,2.000 0.000-1,1.000-1.000-2,0.000-2.000-1,1.000-1.000-1,1.000-3.000 0,-1.000-4.000 0,0.000-1.000-1,0.000-5.000-2,2.000-2.000-6,0.000-3.000-5,2.000-2.000-5,1.000-5.000-2,4.000-3.000 1,2.000-4.000 3,3.000-4.000 1,4.000-3.000-2,2.000-2.000-6,3.000-2.000-5,3.000-2.000-6,2.000-3.000-2,-1.000-3.000 1,1.000-5.000 2,-1.000-3.000 1,0.000-2.000 3,-1.000 1.000 4,-1.000 1.000 4,-1.000 1.000 5,-1.000 0.000 3,-2.000 2.000 3,-3.000 1.000 3,-1.000 1.000 2,-4.000 5.000 12,-4.000 8.000 20,-6.000 10.000 22,-4.000 8.000 19,-2.000 4.000 4,0.000 1.000-14,2.000 0.000-15,1.000-1.000-14,0.000 0.000-9,2.000-1.000-4,0.000-1.000-5,2.000 0.000-3,1.000-2.000-5,3.000 1.000-5,4.000 0.000-6,2.000-1.000-5,2.000-1.000-2,0.000-4.000 0,-1.000-5.000 0,1.000-2.000 0,1.000-5.000-1,0.000-2.000-2,1.000-4.000-1,1.000-2.000-2,1.000-2.000-2,0.000-2.000 0,-1.000 0.000 0,1.000-1.000-1,-2.000-2.000 0,-1.000-1.000 2,-2.000-3.000 1,-2.000-1.000 2,-2.000-1.000 1,-2.000 1.000 1,-3.000 1.000-1,0.000 1.000 2,-4.000 1.000 4,-2.000 3.000 9,-4.000 1.000 9,-2.000 2.000 9,-3.000 3.000 4,-1.000 2.000-3,-3.000 4.000-4,-2.000 3.000-2,0.000 1.000-5,-1.000 2.000-8,0.000 0.000-8,1.000 2.000-7,0.000 1.000-6,1.000 3.000 0,0.000 3.000-2,2.000 4.000-2,2.000-1.000-2,3.000-1.000-4,2.000-2.000-3,4.000-2.000-5</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7015.000 10263.000 284,'100.000'-4.000'72,"-52.000"0.000"-58,20.000-2.000-4,-3.000 1.000 3,6.000 1.000-4,8.000-2.000 0,-27.000 2.000-2,1.000-4.000 0,10.000-2.000 2,-14.000 4.000-4,4.000 2.000 0,1.000-2.000 0,-2.000 4.000 0,2.000-1.000 2,1.000 3.000 1,1.000 1.000 0,9.000-1.000 0,-7.000 0.000-3,0.000 3.000 1,2.000-3.000-2,11.000-1.000 1,4.000-3.000 1,-5.000 3.000-2,1.000-2.000 0,2.000-5.000 0,-16.000 1.000 0,9.000 3.000 0,6.000 2.000 1,9.000-1.000-1,-12.000-2.000-1,15.000-3.000-1,-22.000 5.000 0,15.000 0.000 0,-13.000 1.000-1,23.000 0.000 2,-15.000 2.000-2,0.000 0.000 0,4.000-1.000 1,10.000 0.000-1,12.000 0.000 1,-17.000 1.000-1,12.000 2.000 0,-14.000 2.000 0,17.000 1.000 0,-17.000-2.000 0,13.000 1.000 0,-18.000-3.000 0,16.000-1.000 0,-13.000-2.000 0,15.000-1.000 0,-13.000 0.000-1,11.000 2.000 1,-23.000 1.000-1,9.000 1.000 1,9.000 2.000 0,6.000-3.000 1,-6.000 0.000 0,-15.000-1.000-1,20.000 2.000-1,5.000 2.000 1,-19.000 1.000-1,-12.000 1.000 1,14.000-2.000-1,-8.000-3.000 1,15.000 1.000-1,-14.000-1.000 1,13.000 1.000 0,-16.000-2.000 0,13.000-3.000 0,-9.000 1.000-1,16.000-1.000 2,-8.000 3.000-1,16.000 0.000 0,-20.000-3.000-1,11.000 1.000 1,-17.000-2.000-1,16.000-2.000 0,-10.000 5.000 0,17.000 2.000 1,-16.000 0.000 0,14.000-3.000 0,-18.000 3.000-1,9.000 4.000 1,-16.000-1.000-1,20.000-3.000 1,-13.000 2.000 0,11.000 1.000 0,-1.000-1.000-1,6.000 0.000 1,-5.000-6.000-2,13.000 1.000 2,-15.000 2.000 0,-9.000 3.000 0,10.000 4.000-1,-2.000-8.000 0,2.000-2.000 1,1.000-3.000-1,10.000 4.000 1,-15.000-4.000-1,7.000 1.000 1,-6.000 8.000 0,-4.000 0.000 0,2.000-2.000-1,8.000-4.000 1,1.000 1.000-1,-12.000 4.000 0,11.000 2.000 2,-18.000 2.000-1,22.000 3.000-1,-14.000-2.000 0,-6.000-5.000 2,10.000-1.000-2,-4.000-3.000 1,-1.000 3.000 0,-2.000 2.000 0,-1.000 0.000 1,-18.000 18.000-212</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8037.000 2041.000 257,'-126.000'-20.000'435,"47.000"19.000"-412,-11.000 6.000-5,7.000 16.000 17,1.000 31.000-25,19.000 11.000-4,6.000 26.000 0,15.000 11.000-1,12.000-10.000 0,2.000 0.000-1,12.000 8.000 1,13.000-5.000 0,23.000-1.000 0,21.000 8.000-1,9.000-13.000 1,25.000-13.000-1,17.000-22.000 1,1.000-17.000-2,4.000-18.000 0,27.000-26.000 0,-11.000-18.000 0,-27.000-16.000-1,-7.000-15.000-1,2.000-15.000 0,-10.000-11.000-1,-17.000-8.000 1,-17.000 4.000-1,-20.000-24.000 1,-26.000 14.000-1,-22.000-8.000 1,-7.000 19.000-1,-29.000 4.000 1,-13.000 23.000-1,-5.000 12.000 0,-7.000 19.000 0,-20.000 18.000 0,4.000 25.000-2,12.000 32.000-50,42.000 27.000-329</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7612.000 4050.000 201,'136.000'-8.000'486,"-51.000"4.000"-442,3.000-3.000-28,3.000 2.000-5,9.000 1.000 1,10.000-3.000-6,-2.000 0.000-2,-8.000 3.000 0,8.000 2.000 0,-1.000 4.000 0,-8.000 6.000 0,-2.000 0.000 2,-4.000-4.000 1,-185.000-30.000-268,30.000 23.000 63</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7753.000 4039.000 309,'128.000'-29.000'422,"-45.000"21.000"-388,21.000 4.000-20,6.000 7.000-6,-8.000 0.000-2,11.000-2.000-1,2.000 3.000 0,-17.000 0.000-2,-3.000 4.000 1,-1.000-5.000 1,-194.000-21.000-1,-9.000 17.000-9,-7.000 5.000 2,20.000 0.000 1,-2.000 0.000 2,4.000 2.000-1,-8.000 2.000 1,-2.000-2.000 1,-1.000 4.000 0,9.000 3.000 1,210.000 12.000 5,-15.000-25.000-6,26.000 0.000 2,-17.000 1.000-2,9.000 3.000 1,-14.000 2.000 0,9.000-2.000-1,-14.000-4.000 1,-196.000-25.000 9,-1.000 14.000-11,-1.000 9.000 0,-28.000-1.000-2,31.000 11.000 2,-6.000 4.000-1,9.000-9.000 2,212.000 2.000-1,-18.000-1.000 1,34.000 3.000 0,-24.000-4.000 0,6.000-2.000 1,-1.000 3.000-1,-15.000 0.000-1,9.000 4.000 1,-10.000-5.000 0,-193.000-53.000 4,-19.000 46.000-5,16.000 4.000 0,-12.000 8.000 0,-10.000-1.000-1,2.000 7.000 1,-23.000 3.000-1,29.000-5.000 0,2.000 2.000 1,13.000-1.000 1,-16.000-5.000-1,203.000 29.000-2,10.000-39.000 3,21.000 4.000 0,5.000-5.000 0,-16.000 2.000 0,7.000-1.000-1,-10.000 5.000 1,-12.000-2.000-1,4.000 3.000 0,-5.000-2.000 1,-42.000 17.000-107,2.000 0.000-635</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8912.000 1780.000 143,'-58.000'63.000'408,"13.000"-4.000"-383,-2.000 9.000-4,4.000-9.000-8,2.000-2.000-2,-2.000 2.000 0,-10.000 11.000-1,-12.000 20.000 2,10.000-5.000-6,15.000-21.000 0,-6.000 9.000-2,-12.000 17.000 2,2.000 4.000 0,15.000-16.000 1,9.000 7.000-1,9.000-6.000-3,22.000 0.000 2,78.000-60.000 3,9.000-26.000-3,11.000-3.000 1,-8.000 0.000-2,-2.000 3.000 0,3.000 1.000-1,22.000-6.000 1,-27.000 2.000 0,35.000-2.000-2,-10.000-1.000 1,-13.000 2.000-1,-5.000 4.000 2,-6.000 2.000 1,4.000 4.000 1,-14.000-40.000 15,-107.000-50.000-16,-13.000-6.000-1,-4.000-17.000-2,7.000 7.000-1,5.000 7.000 0,1.000 8.000 0,-5.000-10.000-1,-4.000-4.000 0,-2.000 20.000-1,-10.000 4.000 1,-6.000 19.000-3,-7.000 4.000-65,40.000 9.000-88</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15458.000 4817.000 142,'-99.000'31.000'701,"2.000"0.000"-691,1.000-3.000-8,-8.000 2.000-1,-7.000-6.000 0,3.000 0.000 0,8.000-3.000 0,-20.000-4.000-1,21.000-6.000 1,-2.000 5.000-1,-3.000 5.000 1,3.000 0.000-1,-2.000-4.000 0,-12.000 2.000 0,-3.000-8.000 0,-2.000 5.000 1,0.000-7.000-1,0.000-2.000 0,-4.000-2.000 0,12.000 1.000 0,-9.000-6.000 1,19.000-4.000-1,-4.000 4.000 0,-10.000 2.000 0,16.000 0.000 0,-14.000 5.000 0,-3.000 1.000 0,6.000 2.000 0,15.000-4.000 0,-18.000-12.000 0,-5.000 2.000 0,-1.000 2.000 0,12.000 0.000 0,-16.000 0.000 0,7.000-5.000 0,2.000-4.000 0,4.000 3.000-1,5.000 3.000 1,-13.000 2.000 0,15.000-2.000 0,-12.000-16.000 0,9.000-3.000 0,6.000 8.000 0,3.000 0.000 0,-10.000-7.000 0,12.000 0.000 0,-4.000-6.000 0,1.000-10.000 0,8.000 0.000 0,-1.000 5.000 0,-8.000-1.000 0,7.000 1.000 0,-2.000-10.000 0,1.000-13.000 0,4.000 17.000 0,-8.000-6.000 0,10.000 6.000 0,-7.000-10.000-1,11.000 2.000 1,-4.000-6.000 0,4.000-4.000 0,101.000 160.000-2,22.000-12.000 2,9.000 18.000 0,-1.000-15.000 0,6.000-7.000 0,7.000 1.000 0,-56.000-187.000-769</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9017.000 4429.000 143,'68.000'-22.000'354,"-5.000"5.000"-324,15.000-1.000-2,-3.000 3.000-10,-3.000 7.000-2,7.000 0.000 0,-3.000 6.000-6,0.000-3.000-4,-28.000 19.000-140</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19034.000 2525.000 253,'-105.000'-64.000'504,"13.000"40.000"-482,5.000 17.000-11,-12.000 34.000 1,8.000 9.000-5,0.000 14.000 0,1.000 11.000 0,14.000 12.000-2,11.000 7.000-1,14.000-2.000 0,18.000 10.000-2,11.000 12.000 0,4.000-1.000 0,13.000 7.000 0,13.000 4.000 0,29.000-4.000 1,14.000-15.000-1,28.000-17.000-1,16.000-22.000 0,18.000-16.000-1,-11.000-13.000 1,-7.000-15.000-1,19.000-16.000 0,-10.000-23.000 0,-7.000-11.000 0,-11.000-15.000 0,-9.000-33.000 0,-17.000-2.000 0,-16.000-9.000 0,-18.000-13.000 0,-10.000 14.000 0,-13.000-14.000 0,-6.000 14.000 1,-15.000-11.000-1,-35.000 10.000 0,-31.000 20.000 0,-3.000 14.000 0,-18.000 29.000-1,3.000 30.000-4,-2.000 16.000-164,53.000-21.000 23</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20136.000 4509.000 283,'3.000'132.000'445,"-9.000"-42.000"-406,2.000 14.000-29,3.000-13.000-3,2.000-3.000 0,83.000-134.000 7,-33.000-52.000-12,-12.000 6.000-2,-8.000 8.000 1,1.000-1.000-1,3.000-15.000 0,-10.000 12.000 0,11.000 35.000-173</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20334.000 4592.000 318,'86.000'73.000'367,"-74.000"4.000"-327,-34.000 0.000-8,-60.000-33.000-19,1.000-14.000-4,172.000-37.000 0,9.000-14.000-6,-13.000 3.000-2,-1.000-4.000-223,-34.000 26.000 28</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2"/>
    </inkml:context>
    <inkml:brush xml:id="br0">
      <inkml:brushProperty name="width" value="0.03626" units="cm"/>
      <inkml:brushProperty name="height" value="0.03626" units="cm"/>
      <inkml:brushProperty name="color" value="#fdd405"/>
    </inkml:brush>
  </inkml:definitions>
  <inkml:trace contextRef="#ctx0" brushRef="#br0">82213.000 6863.000 606,'-15.000'-1.000'6,"4.000"-1.000"12,3.000 0.000 12,3.000-1.000 12,4.000-1.000 3,7.000 0.000-5,7.000 0.000-4,8.000 0.000-6,4.000-1.000-4,3.000 0.000-4,3.000-1.000-4,3.000-1.000-4,1.000 0.000-2,0.000 2.000 1,0.000 2.000 0,1.000 2.000 1,-2.000 1.000-3,-2.000 0.000-8,-1.000 0.000-5,-3.000 0.000-8,-2.000 0.000-7,-3.000 2.000-7,-3.000 0.000-7,-2.000 2.000-7,-4.000 0.000 0,-1.000 0.000 4,-2.000-1.000 5,-2.000 2.000 6</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20694.000 4508.000 348,'-22.000'50.000'239,"0.000"16.000"-183,2.000 12.000-23,9.000-1.000-3,39.000 2.000 4,60.000-86.000-9,-9.000-58.000-19,-32.000-31.000-5,-32.000-11.000 1,-22.000 10.000 1,-56.000 33.000 6,-34.000 75.000-5,18.000 43.000-9,75.000 47.000-475,78.000-59.000 328</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21013.000 4617.000 485,'-9.000'59.000'268,"5.000"36.000"-246,17.000-8.000-18,14.000-4.000 0,11.000-4.000 6,-118.000-20.000 5,-18.000-22.000-11,4.000-24.000-5,10.000-53.000-239,77.000-24.000-6,23.000 18.000 156,4.000-1.000-97</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20918.000 4677.000 474,'58.000'-17.000'216,"23.000"-8.000"-144,-1.000-5.000-51,-28.000 28.000-118,0.000-1.000-582</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6041" units="1/cm"/>
          <inkml:channelProperty channel="Y" name="resolution" value="28.36041" units="1/cm"/>
        </inkml:channelProperties>
      </inkml:inkSource>
      <inkml:timestamp xml:id="ts0" timeString="2024-12-21T05:41:59"/>
    </inkml:context>
    <inkml:brush xml:id="br0">
      <inkml:brushProperty name="width" value="0.15875" units="cm"/>
      <inkml:brushProperty name="height" value="0.3175" units="cm"/>
      <inkml:brushProperty name="color" value="#ef5959"/>
      <inkml:brushProperty name="transparency" value="127"/>
      <inkml:brushProperty name="tip" value="rectangle"/>
      <inkml:brushProperty name="rasterOp" value="maskPen"/>
      <inkml:brushProperty name="fitToCurve" value="1"/>
    </inkml:brush>
  </inkml:definitions>
  <inkml:trace contextRef="#ctx0" brushRef="#br0">15284.000 10270.000,'88.000'7.000,"-37.000"-10.000,5.000-2.000,10.000-2.000,-19.000 5.000,6.000 2.000,-6.000 2.000,17.000 2.000,-11.000-3.000,14.000 2.000,-6.000-3.000,23.000-1.000,8.000 5.000,-32.000-2.000,-13.000 0.000,22.000-2.000,-6.000-2.000,-2.000 1.000,10.000-3.000,-22.000 1.000,13.000 2.000,-5.000 4.000,-1.000-2.000,12.000 0.000,-17.000 2.000,15.000 2.000,-4.000 1.000,-2.000-2.000,9.000 1.000,-17.000-2.000,15.000 0.000,-14.000-1.000,0.000 1.000,22.000 0.000,-19.000 1.000,12.000 4.000,-7.000-4.000,2.000 0.000,6.000-1.000,-17.000 0.000,19.000-1.000,-4.000 0.000,1.000-2.000,16.000-2.000,-24.000 2.000,17.000 2.000,27.000-1.000,-23.000-1.000,29.000-4.000,-24.000 1.000,-38.000 2.000,18.000 1.000,15.000-3.000,26.000-4.000,-27.000 2.000,28.000 0.000,-24.000 2.000,24.000-4.000,-36.000 3.000,-8.000 1.000,0.000 2.000,8.000-2.000,-19.000 1.000,16.000 0.000,-6.000-1.000,2.000 1.000,11.000-2.000,-20.000 0.000,18.000-3.000,-12.000 1.000,-2.000 2.000,10.000-1.000,-17.000 0.000,19.000-2.000,-7.000 1.000,-2.000 1.000,9.000 2.000,-20.000 2.000,13.000-2.000,-5.000 0.000,0.000-1.000,12.000-2.000,-18.000 2.000,14.000-2.000,-11.000 5.000,-4.000-2.000,3.000-1.000,43.000 0.000,-47.000 3.000,5.000 3.000,13.000-2.000,-17.000-1.000,15.000 2.000,-9.000-1.000,-3.000 2.000,8.000 2.000,45.000-2.000,-53.000 0.000,1.000-1.000,17.000 1.000,-20.000-1.000,10.000 0.000,-4.000 1.000,0.000 0.000,4.000 1.000,-14.000-3.000,16.000 0.000,-6.000 1.000,2.000 2.000,14.000 0.000,-19.000-2.000,14.000-1.000,-7.000 0.000,1.000-1.000,7.000 1.000,-20.000 2.000,20.000 3.000,-7.000-1.000,-1.000 2.000,11.000 1.000,-20.000-1.000,14.000-1.000,-5.000-1.000,4.000-1.000,15.000-2.000,-21.000-1.000,21.000 1.000,21.000 2.000,-27.000 3.000,26.000 0.000,-23.000-2.000,32.000-1.000,-21.000-2.000,-42.000-2.000,20.000 1.000,18.000-3.000,-40.000-1.000,21.000 2.000,18.000-5.000,28.000 3.000,-32.000 4.000,25.000 1.000,-28.000-1.000,26.000 3.000,-29.000 0.000,28.000-2.000,-25.000-4.000,23.000 1.000,-32.000 0.000,-13.000 2.000,2.000 2.000,7.000-2.000,-16.000 0.000,15.000-2.000,-9.000 2.000,0.000-1.000,8.000-1.000,29.000-4.000,-5.000-1.000,-33.000 2.000,6.000 0.000,45.000 1.000,-57.000 2.000,6.000-2.000,46.000-3.000,-53.000 3.000,7.000 6.000</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6041" units="1/cm"/>
          <inkml:channelProperty channel="Y" name="resolution" value="28.36041" units="1/cm"/>
        </inkml:channelProperties>
      </inkml:inkSource>
      <inkml:timestamp xml:id="ts0" timeString="2024-12-21T05:41:59"/>
    </inkml:context>
    <inkml:brush xml:id="br0">
      <inkml:brushProperty name="width" value="0.15875" units="cm"/>
      <inkml:brushProperty name="height" value="0.3175" units="cm"/>
      <inkml:brushProperty name="color" value="#ef5959"/>
      <inkml:brushProperty name="transparency" value="127"/>
      <inkml:brushProperty name="tip" value="rectangle"/>
      <inkml:brushProperty name="rasterOp" value="maskPen"/>
      <inkml:brushProperty name="fitToCurve" value="1"/>
    </inkml:brush>
  </inkml:definitions>
  <inkml:trace contextRef="#ctx0" brushRef="#br0">14755.000 5048.000,'53.000'-24.000,"-1.000"5.000,2.000 6.000,2.000-2.000,-6.000-2.000,14.000-5.000,-12.000 6.000,3.000 2.000,2.000 3.000,0.000 2.000,9.000 5.000,-6.000 4.000,12.000 8.000,-12.000 5.000,14.000 4.000,-3.000-4.000,-9.000-6.000,5.000-1.000,10.000 3.000,1.000-2.000,-6.000 3.000,9.000-2.000,-20.000 0.000,15.000 4.000,2.000 0.000,3.000-2.000,-16.000-4.000,15.000-6.000,-19.000 4.000,3.000 3.000,7.000 0.000,2.000-4.000,-10.000-3.000,5.000-3.000,-1.000 2.000,0.000-9.000,4.000-6.000,-11.000-1.000,7.000-3.000,-7.000 8.000,-12.000 18.000</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18790.000 10981.000 174,'84.000'7.000'164,"-7.000"-3.000"-149,29.000-4.000 10,-29.000-7.000-16,-21.000-8.000-1,41.000-28.000 7,-46.000 16.000-5,-3.000 5.000 8,4.000 31.000-1,-2.000 30.000-3,-10.000 8.000-2,7.000 1.000-1,65.000 14.000 11,-25.000-55.000-8,-26.000-15.000-5,3.000-11.000-1,14.000-15.000-1,-23.000 5.000-1,8.000-15.000 0,3.000-8.000-1,-15.000 9.000 1,22.000 37.000 13,-11.000 47.000-7,-1.000 3.000 0,14.000-11.000 0,2.000-21.000-3,-2.000-18.000-1,4.000-12.000-2,-5.000-4.000-1,7.000-1.000-2,-1.000 11.000-14,-1.000 15.000-283</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17965.000 8439.000 206,'93.000'-13.000'349,"-21.000"10.000"-307,-5.000 1.000-25,5.000 0.000-16,-17.000 16.000-210</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18059.000 8305.000 271,'-7.000'84.000'101,"3.000"15.000"-41,3.000-38.000-35,-1.000 4.000 4,1.000-9.000-11,-6.000 0.000-4,-2.000 1.000-14,-15.000-7.000-263</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18211.000 8277.000 342,'47.000'-1.000'132,"18.000"13.000"-104,-5.000 11.000 2,-15.000 21.000 9,-35.000 26.000 12,-44.000-8.000-6,-31.000-13.000-14,148.000-44.000-15,-8.000 29.000-9,-64.000 61.000 10,-50.000-8.000 4,-33.000-33.000-10,-6.000-17.000-17,-9.000-27.000-150,40.000-18.000 25</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18427.000 8492.000 138,'-81.000'-2.000'440,"16.000"1.000"-434,-2.000-1.000-61,14.000-18.000-214</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2"/>
    </inkml:context>
    <inkml:brush xml:id="br0">
      <inkml:brushProperty name="width" value="0.0376" units="cm"/>
      <inkml:brushProperty name="height" value="0.0376" units="cm"/>
      <inkml:brushProperty name="color" value="#fdd405"/>
    </inkml:brush>
  </inkml:definitions>
  <inkml:trace contextRef="#ctx0" brushRef="#br0">83163.000 5942.000 585,'-22.000'-3.000'72,"6.000"8.000"-4,5.000 9.000-3,5.000 10.000-3,2.000 4.000-8,2.000 2.000-13,0.000 2.000-11,2.000 3.000-13,0.000 1.000-12,0.000 2.000-8,0.000 2.000-11,0.000 2.000-10,0.000 2.000-6,0.000 2.000-4,0.000 2.000-3,0.000 2.000-5,0.000-4.000-3,0.000-10.000-3,0.000-9.000-4,0.000-10.000-4</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18016.000 9334.000 315,'128.000'9.000'315,"-37.000"-4.000"-276,-2.000-3.000-15,11.000-2.000 3,-19.000 1.000-3,7.000 6.000-1,2.000 6.000-10,-185.000 7.000-2,7.000-20.000-12,-31.000-8.000 1,6.000-3.000 0,17.000 2.000 1,-1.000 4.000 0,207.000 26.000 9,-6.000-25.000-7,-13.000-1.000 0,13.000 2.000 1,-12.000 6.000 0,-41.000 16.000-105,-1.000 0.000-606</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19691.000 9661.000 289,'46.000'-7.000'94,"14.000"-5.000"-69,16.000-5.000-6,-16.000 1.000-1,2.000-7.000 2,4.000-8.000 10,11.000-7.000 5,-20.000 4.000-1,-1.000-4.000 0,0.000-2.000-1,2.000-7.000-5,-4.000-7.000-3,4.000-9.000 4,-1.000 0.000-1,-4.000-11.000-3,-10.000 2.000-12,3.000-10.000-4,-3.000-2.000-1,-13.000-3.000-1,-15.000-9.000-1,-7.000 4.000-2,-8.000-18.000-1,-10.000 10.000 0,-10.000 0.000-1,-6.000 3.000-1,-2.000-1.000 0,-9.000 0.000 0,-3.000-3.000-1,-2.000-2.000 0,-9.000 6.000 0,10.000 4.000 0,-3.000-10.000 0,11.000 13.000 0,-7.000-9.000 0,-1.000 6.000 0,-4.000-15.000-1,-2.000 4.000 1,5.000 17.000-1,-9.000-6.000 1,0.000-4.000-1,2.000 21.000 0,-6.000-1.000 1,2.000-3.000-2,-1.000 1.000 2,3.000-1.000-1,50.000 180.000-6,9.000-5.000 7,-6.000 4.000 1,5.000-5.000-1,-3.000 3.000 0,-33.000-10.000-8,20.000-181.000-481,22.000 42.000 265</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19756.000 6407.000 241,'52.000'23.000'98,"29.000"12.000"-61,-19.000-7.000-6,5.000 7.000-4,-17.000-11.000-1,10.000 1.000-8,-3.000 2.000-7,-6.000 18.000-28</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20364.000 6146.000 209,'25.000'96.000'236,"-14.000"-44.000"-211,4.000 20.000-5,-4.000-11.000 5,0.000-4.000-10,0.000 2.000-2,2.000 6.000 3,4.000 5.000 6,47.000-82.000 44,-31.000-66.000-45,-7.000 1.000-9,0.000-19.000 1,-5.000 19.000-7,6.000-3.000 1,4.000-4.000-1,2.000 4.000-4,11.000 29.000-245</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20220.000 5908.000 263,'116.000'-12.000'216,"-48.000"5.000"-192,-6.000 2.000-18,-4.000-1.000-7,1.000-6.000-42,-75.000-53.000-227,-7.000 4.000 175</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20396.000 5655.000 193,'-7.000'117.000'186,"2.000"-62.000"-163,2.000 10.000-6,0.000-10.000 0,0.000 15.000-10,3.000-16.000-6,0.000-2.000-26,41.000-82.000-231</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20581.000 5655.000 211,'88.000'7.000'166,"2.000"22.000"-112,-88.000 24.000-28,-78.000 31.000 7,21.000-66.000-1,121.000-22.000 15,13.000 22.000-40,-20.000 26.000 0,-35.000 23.000 4,-52.000 0.000 1,-25.000-19.000 3,-16.000-18.000-3,-11.000-30.000-18,32.000-16.000-129</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24077.000 8460.000 533,'92.000'-18.000'318,"26.000"15.000"-302,77.000 24.000-32,-15.000 3.000-28,-88.000-12.000-45,-40.000 15.000-65</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4020.000 12585.000 533</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4461.000 10618.000 533</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3"/>
    </inkml:context>
    <inkml:brush xml:id="br0">
      <inkml:brushProperty name="width" value="0.04086" units="cm"/>
      <inkml:brushProperty name="height" value="0.04086" units="cm"/>
      <inkml:brushProperty name="color" value="#fdd405"/>
    </inkml:brush>
  </inkml:definitions>
  <inkml:trace contextRef="#ctx0" brushRef="#br0">85182.000 6150.000 538,'-23.000'31.000'153,"1.000"-2.000"-35,1.000 0.000-37,1.000 0.000-35,-1.000-1.000-22,0.000 2.000-5,-1.000 2.000-6,-1.000 3.000-7,-1.000-1.000-5,-3.000-2.000-5,-1.000-1.000-6,-2.000-3.000-6,-1.000-1.000-1,3.000-1.000 1,1.000-1.000 1,3.000-1.000 2,2.000-3.000-4,5.000-3.000-8,3.000-4.000-10,4.000-4.000-9,4.000-5.000-5,2.000-2.000-2,4.000-6.000-2,3.000-2.000-3</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20176.000 2568.000 221,'-90.000'-41.000'285,"16.000"24.000"-243,6.000 9.000-23,-3.000 11.000-2,-5.000 14.000 2,2.000 14.000-5,3.000 10.000-3,-8.000 12.000-2,15.000-5.000-1,0.000 12.000 0,11.000-6.000 1,0.000 6.000 2,-2.000 12.000 2,10.000 5.000 1,4.000 11.000 4,17.000-3.000-5,16.000 7.000 0,14.000-7.000-2,16.000 6.000-1,24.000-17.000-5,30.000-25.000-1,28.000-12.000-2,16.000-22.000 0,-28.000-13.000 0,17.000-12.000-1,-18.000-8.000 0,9.000-6.000 0,-2.000-9.000 0,-11.000-9.000 0,-8.000-19.000 1,-6.000-13.000 0,-12.000-29.000 0,-20.000 14.000-1,-10.000 2.000 0,-14.000-22.000 0,-18.000 3.000 0,-28.000 13.000 0,-38.000 18.000-2,-32.000 27.000-3,-6.000 24.000-3,17.000 16.000-6,-5.000 18.000-125,24.000 11.000-147,21.000-8.000-14</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19980.000 12789.000 163,'-20.000'92.000'374,"5.000"-14.000"-337,8.000 0.000-19,-1.000-6.000-2,2.000 7.000-1,4.000 1.000 4,-2.000-2.000-3,1.000-4.000 0,3.000 7.000 1,-17.000-27.000-166</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19763.000 13145.000 215,'35.000'100.000'399,"-9.000"-24.000"-379,9.000-1.000-3,0.000-4.000-3,14.000-7.000 6,27.000-76.000 22,-12.000-59.000-20,-11.000-12.000-11,-9.000-5.000-2,-5.000 1.000-6,2.000 9.000-35,9.000 31.000-220</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20596.000 12261.000 149,'0.000'-71.000'128,"-16.000"-20.000"-88,-1.000 42.000-20,-43.000-52.000 10,-31.000 38.000-8,41.000 45.000-12,-9.000-1.000-2,-10.000 0.000 1,17.000 5.000-1,-20.000 2.000-1,5.000 4.000-2,0.000 1.000 1,-14.000-1.000-1,20.000 3.000 0,-18.000 6.000 0,10.000 3.000-1,2.000 1.000 0,-7.000 3.000 1,20.000 2.000-2,-14.000 6.000 1,7.000 1.000-1,-3.000 8.000 1,-11.000 11.000-1,22.000-8.000 1,-10.000 15.000 0,11.000-2.000 0,3.000 4.000 0,-10.000 15.000 0,-42.000 48.000 3,50.000-48.000-4,3.000-1.000 0,-4.000 6.000 0,15.000-14.000-1,-6.000 21.000 0,9.000-7.000 1,3.000-2.000-1,0.000 5.000 0,1.000 9.000 2,7.000-13.000 0,0.000 16.000 0,6.000-12.000-2,4.000 20.000 2,6.000-14.000-2,2.000 9.000 1,2.000-19.000-2,3.000 8.000 2,4.000 2.000-1,7.000-4.000 2,9.000 3.000 0,13.000 15.000 1,-4.000-20.000-2,2.000-11.000 0,12.000 8.000-1,2.000-15.000 0,19.000 8.000 1,-4.000-8.000-1,19.000 7.000 1,-9.000-12.000 1,16.000 10.000 2,-13.000-12.000-1,14.000 3.000 2,-9.000-10.000-3,17.000 0.000 2,-16.000-11.000-1,19.000 5.000 0,-12.000-9.000 0,11.000 0.000 1,-14.000-7.000-3,14.000 0.000 3,-20.000-7.000-3,15.000-6.000 1,-12.000-5.000-1,16.000-1.000 1,-13.000-3.000-2,15.000-5.000 2,-20.000-1.000-2,8.000 0.000 1,-3.000-4.000 0,8.000-10.000-1,-19.000-2.000 0,-3.000-8.000-1,4.000-14.000 0,-17.000-7.000 0,4.000-16.000 2,-1.000-12.000 1,-15.000 13.000 0,-4.000-5.000-1,3.000-7.000 2,-10.000-8.000-1,-13.000 6.000 0,-5.000-24.000 1,-11.000 26.000-1,-7.000-30.000 2,-10.000 15.000 0,-2.000 14.000-1,-4.000-8.000-1,-5.000 6.000 0,-1.000 8.000-1,-7.000-11.000 1,1.000 4.000 0,-6.000-3.000-2,-6.000-2.000 0,-11.000 11.000-2,-2.000 12.000 0,-20.000-19.000 1,4.000 9.000 0,0.000 1.000-1,13.000 14.000 0,-9.000-16.000 1,1.000 12.000-2,-3.000 13.000-3,-16.000 21.000-19,-4.000 24.000-18,-14.000 22.000-116,36.000-7.000-7,20.000-16.000-213</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18640.000 4630.000 138,'73.000'19.000'529,"5.000"-6.000"-461,7.000-6.000-34,3.000-10.000-19,7.000-1.000 0,-5.000 0.000-2,8.000-7.000-3,-4.000 11.000-3,6.000-5.000-1,-4.000 12.000-2,-3.000 1.000-2,2.000-3.000 0,0.000 0.000-1,-43.000 16.000-106,0.000-1.000-626</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18912.000 4694.000 313,'-91.000'116.000'450,"23.000"-39.000"-423,2.000-8.000-16,0.000-5.000-2,146.000-8.000 3,14.000-55.000-9,1.000 12.000 1,-8.000-39.000 18,-118.000-70.000-19,-7.000-4.000-2,16.000 4.000-1,-48.000 162.000 0,30.000 33.000 0,4.000-10.000 0,121.000-138.000-1,-2.000-4.000 1,-130.000 142.000 0,103.000-167.000 0,-66.000 173.000 0,-15.000-44.000-106,1.000 1.000-634</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14693.000 4265.000 150,'67.000'-37.000'55,"14.000"-5.000"-37,3.000 3.000-8,-17.000 7.000 1,11.000 2.000-4,17.000 5.000 2,-28.000 15.000-4,21.000-4.000 2,-18.000 1.000-3,25.000-3.000 1,-26.000 5.000-1,26.000 1.000 0,-22.000 3.000 0,25.000-3.000 0,-18.000-2.000-2,30.000-5.000 1,-28.000 4.000-1,19.000-5.000 1,-30.000 7.000-1,26.000 0.000 2,-16.000 3.000-1,27.000 1.000 2,-28.000 2.000-2,28.000-2.000 1,-26.000 6.000-3,24.000-2.000 2,-20.000 1.000-1,24.000-1.000 0,-32.000 2.000 0,18.000 2.000 1,-29.000 3.000-1,-9.000-1.000 0,2.000 1.000 0,15.000 2.000-1,-19.000 1.000 0,17.000 2.000 1,-13.000-3.000 0,-6.000 2.000-1,7.000 3.000 1,42.000 11.000 1,-18.000-4.000 0,24.000-1.000 0,-55.000-9.000-1,4.000 1.000 0,38.000 12.000 3,2.000 7.000-2,-1.000-3.000 0,-42.000-12.000-1,1.000 0.000-1,-4.000-2.000 1,5.000 1.000 0,-4.000 1.000 0,-2.000 2.000 0,40.000 7.000 2,-31.000-10.000-2,-12.000-3.000-1,53.000 14.000 2,0.000 13.000-1,-45.000-18.000-1,0.000-1.000 1,-5.000-3.000-2,37.000 20.000 2,8.000-6.000 1,-5.000-3.000-6,-134.000-74.000-187</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18252.000 4071.000 191,'58.000'33.000'75,"12.000"10.000"-45,0.000 1.000-11,-2.000-2.000-5,0.000-3.000-1,13.000 2.000 2,-2.000 6.000 0,-152.000-13.000 47,14.000-26.000-59,-18.000 3.000-2,18.000-4.000-3,-11.000-1.000-3,10.000 2.000-1,2.000 3.000-2,-9.000 10.000-7,-18.000 9.000-90</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18003.000 4350.000 137,'-24.000'-68.000'332,"11.000"18.000"-325,2.000-3.000-3,4.000 0.000-2,5.000-3.000 0,7.000-3.000 0,6.000-2.000 0,5.000 0.000 0,4.000 8.000-1,-3.000-11.000 0,6.000 3.000 1,3.000 9.000 0,10.000-2.000 2,-5.000 6.000-2,6.000 2.000 2,51.000-41.000-1,-36.000 55.000-2,2.000 19.000-260</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2939.000 9116.000 291</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3"/>
    </inkml:context>
    <inkml:brush xml:id="br0">
      <inkml:brushProperty name="width" value="0.04022" units="cm"/>
      <inkml:brushProperty name="height" value="0.04022" units="cm"/>
      <inkml:brushProperty name="color" value="#fdd405"/>
    </inkml:brush>
  </inkml:definitions>
  <inkml:trace contextRef="#ctx0" brushRef="#br0">86000.000 5784.000 547,'0.000'-12.000'5,"0.000"5.000"12,0.000 6.000 12,0.000 6.000 11,0.000 4.000 6,2.000 3.000-3,0.000 3.000 0,2.000 4.000-2,0.000 0.000-2,0.000 1.000-7,-1.000-1.000-4,2.000 1.000-6,-2.000-1.000-4,1.000 1.000-3,0.000 0.000-3,0.000-1.000-3,1.000 0.000-2,0.000-3.000-3,1.000-1.000-2,2.000-2.000-2,0.000-5.000-1,3.000-6.000 0,2.000-8.000 0,2.000-6.000-1,2.000-6.000-1,3.000-5.000 0,3.000-5.000-1,3.000-5.000 0,1.000-4.000-2,1.000-4.000-1,-1.000-4.000-2,1.000-4.000-3,-3.000-1.000 2,-1.000 4.000 1,-4.000 2.000 2,-3.000 4.000 2,-3.000 3.000 0,-1.000 5.000-2,-2.000 5.000-3,-2.000 5.000-3,-4.000 6.000-7,-2.000 7.000-12,-6.000 6.000-12,-2.000 8.000-12,-3.000 3.000-3,0.000 1.000 5,0.000 2.000 7,1.000 0.000 7</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5082.000 5753.000 210,'-61.000'-6.000'322,"8.000"8.000"-284,-13.000 5.000-18,4.000 4.000-5,3.000 12.000-7,7.000 5.000-1,-29.000 33.000 5,10.000 18.000 1,5.000 15.000 0,38.000-42.000-7,8.000 3.000 0,-1.000 12.000-1,6.000-15.000 0,8.000 2.000 0,7.000 0.000-1,11.000 10.000 0,5.000-15.000-1,13.000 1.000 2,21.000 2.000-2,9.000-16.000 0,-1.000-16.000-2,-2.000-5.000 0,16.000-3.000 1,-2.000-2.000-1,-15.000-4.000-1,2.000 1.000-1,-1.000-6.000-1,12.000-3.000 0,-15.000-8.000 2,3.000-3.000 0,3.000-5.000 0,2.000-6.000 1,4.000-10.000-1,31.000-35.000-2,-46.000 28.000 1,28.000-57.000 2,-58.000 31.000 1,-10.000 0.000 1,-8.000 11.000 1,-4.000 0.000 0,-10.000-10.000 3,-5.000 15.000 0,-20.000-13.000 2,1.000 16.000 1,-12.000 1.000 0,-23.000 1.000-1,-5.000 14.000-3,20.000 12.000-2,-14.000 0.000 1,-13.000 4.000-2,15.000 5.000-1,-1.000 8.000-2,4.000 13.000 0,4.000 3.000-2,-18.000 13.000-2,25.000-2.000-1,-5.000 17.000-25,-6.000 40.000-266</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4441.000 9211.000 303,'-93.000'42.000'198,"6.000"7.000"-153,-8.000 29.000-14,37.000 2.000-14,36.000-29.000-11,18.000-2.000-2,30.000 0.000 2,64.000 16.000 8,-9.000 1.000 1,-84.000-16.000 2,-30.000 5.000-2,-2.000-6.000-2,-47.000 32.000 23,-25.000-28.000-1,181.000-125.000-443,-18.000 29.000 161</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4434.000 9547.000 256,'-2.000'61.000'226,"1.000"-4.000"-200,-6.000-2.000-12,-3.000 28.000 12,2.000-34.000-8,-8.000 42.000 15</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4435.000 9383.000 477,'97.000'16.000'281,"-40.000"-2.000"-278,-6.000 19.000-553</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9152.000 6609.000 235,'2.000'79.000'275,"-3.000"-2.000"-239,-3.000-17.000-1,-1.000 20.000-12,-1.000-8.000-4,-3.000-22.000-6,-8.000 2.000 0,-31.000 36.000 0,97.000-56.000-7,3.000-37.000-4,16.000-9.000 2,-11.000 2.000 2,-3.000 8.000 2,-2.000 15.000-7,-4.000 16.000-499</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9378.000 6828.000 203,'1.000'68.000'237,"-1.000"27.000"-148,1.000-44.000-36,-2.000 49.000-10,-6.000-43.000-47</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9368.000 6702.000 281,'40.000'38.000'217</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9518.000 6561.000 292,'65.000'-21.000'292,"-18.000"10.000"-268,16.000-4.000 6,-5.000 5.000-10,-1.000 0.000 3,-5.000 5.000-2,-1.000-1.000-20,-1.000 19.000-358</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9679.000 6352.000 239,'-9.000'91.000'254,"4.000"-22.000"-203,1.000-12.000-16,1.000-9.000-21,3.000 4.000-14,0.000 2.000-16,-1.000 30.000-171</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27"/>
    </inkml:context>
    <inkml:brush xml:id="br0">
      <inkml:brushProperty name="width" value="0.07302" units="cm"/>
      <inkml:brushProperty name="height" value="0.07302" units="cm"/>
      <inkml:brushProperty name="color" value="#00bff3"/>
    </inkml:brush>
  </inkml:definitions>
  <inkml:trace contextRef="#ctx0" brushRef="#br0">51925.000 7700.000,'73.000'73.000,"1.000"0.000</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4"/>
    </inkml:context>
    <inkml:brush xml:id="br0">
      <inkml:brushProperty name="width" value="0.04752" units="cm"/>
      <inkml:brushProperty name="height" value="0.04752" units="cm"/>
      <inkml:brushProperty name="color" value="#fdd405"/>
    </inkml:brush>
  </inkml:definitions>
  <inkml:trace contextRef="#ctx0" brushRef="#br0">87649.000 6181.000 462,'8.000'-15.000'16,"-2.000"2.000"-1,-1.000 2.000-1,0.000 3.000 0,-2.000-1.000 1,0.000 0.000 3,-2.000-2.000 3,0.000 1.000 4,-1.000-2.000 0,0.000 2.000 0,0.000 1.000-2,0.000 0.000-1,-3.000 3.000 0,-6.000 2.000-2,-6.000 4.000 0,-5.000 3.000-2,-4.000 3.000-1,1.000 7.000-3,-1.000 5.000-2,1.000 7.000-4,0.000 2.000-1,2.000-1.000 0,3.000-1.000-2,1.000-1.000 0,2.000-1.000-2,1.000 1.000 1,1.000-1.000-2,0.000 1.000 0,2.000-2.000 0,3.000-3.000 1,1.000-3.000 0,2.000-3.000 0,5.000-3.000-5,8.000-4.000-14,8.000-4.000-12,7.000-4.000-14,3.000-4.000-2,-1.000-2.000 6,-3.000-3.000 7,-1.000-3.000 5,-1.000-2.000 5,1.000-2.000 1,1.000 0.000 0,1.000-1.000 2,-1.000 1.000 3,-3.000 3.000 5,-3.000 3.000 6,-2.000 3.000 5,-3.000 3.000 10,-3.000 4.000 17,-1.000 4.000 14,-2.000 4.000 16,-2.000 2.000 3,0.000 3.000-10,-2.000 2.000-11,0.000 2.000-11,-1.000 0.000-7,0.000-1.000-4,0.000-1.000-4,0.000-1.000-5,3.000-1.000-8,6.000-2.000-11,5.000-2.000-12,7.000-2.000-10,3.000-3.000-7,-1.000-4.000 1,1.000-4.000 0,-1.000-4.000 1,0.000-3.000 1,-1.000-1.000 3,-1.000-3.000 2,-1.000-2.000 3,-1.000 1.000 3,-3.000 1.000 5,-1.000 2.000 3,-2.000 3.000 5,-2.000 1.000 3,-2.000 0.000 5,-3.000 2.000 4,-1.000 1.000 4,-2.000 2.000 11,-4.000 4.000 19,-2.000 4.000 18,-3.000 4.000 19,-2.000 3.000 3,2.000 3.000-14,0.000 3.000-12,2.000 3.000-13,-1.000 2.000-8,0.000 0.000-5,-1.000-1.000-4,-1.000 1.000-5,0.000-1.000-2,2.000-1.000-2,2.000-1.000-2,2.000-1.000-1,2.000-1.000-4,4.000-1.000-6,2.000 0.000-6,3.000-2.000-6,3.000-2.000-5,2.000-4.000-2,1.000-4.000-2,3.000-4.000-3,0.000-4.000-1,-1.000-4.000 1,-1.000-4.000 0,0.000-3.000 1,-2.000-4.000 1,-1.000 0.000 3,-1.000-1.000 2,0.000 0.000 4,-3.000-2.000 2,-1.000 3.000 1,-2.000 0.000 2,-2.000 0.000 1,-2.000 2.000 3,0.000 1.000 4,-2.000 1.000 5,0.000 1.000 4,-1.000 1.000 6,0.000 1.000 7,0.000 0.000 7,0.000 2.000 7,1.000 1.000 3,3.000 2.000-6,4.000 3.000-3,2.000 1.000-5,2.000 1.000-3,0.000 2.000-3,-1.000 0.000-2,1.000 2.000-3,0.000 0.000-2,0.000 2.000-2,-1.000 0.000 0,1.000 2.000-1,-1.000 1.000-1,0.000 3.000 0,-2.000 4.000 1,0.000 2.000-1,-3.000 2.000 0,-1.000 1.000-2,-2.000 1.000-1,-2.000 1.000-2,-2.000 2.000-2,-4.000 0.000-3,-2.000 0.000-3,-3.000 3.000-3,-2.000-2.000-2,2.000-1.000-2,1.000-3.000-1,0.000-1.000-2,5.000-3.000-1,6.000-3.000-4,8.000-3.000-4,6.000-2.000-2,3.000-3.000 0,1.000-2.000 4,0.000-2.000 5,-1.000-2.000 4,0.000-2.000 1,-1.000 0.000 0,0.000-1.000-2,-2.000-1.000-1,-2.000-1.000-1,-1.000 0.000-2,-2.000 0.000-2,-2.000 0.000-2,-2.000 0.000 1,-1.000-2.000 4,0.000 0.000 3,-2.000-1.000 5,1.000-2.000 2,0.000-1.000 3,1.000-3.000 2,2.000-2.000 2,-1.000 0.000 2,-1.000-1.000 0,0.000 1.000 1,-2.000-1.000 1,0.000 1.000 1,0.000 1.000 2,0.000 1.000 4,0.000 1.000 2,0.000 1.000 5,0.000 2.000 6,0.000 2.000 5,0.000 3.000 7,-1.000 3.000 8,-1.000 8.000 13,0.000 6.000 12,-1.000 7.000 12,-1.000 5.000-1,0.000 5.000-15,0.000 3.000-14,0.000 5.000-16,0.000 2.000-10,0.000 2.000-5,0.000 2.000-5,0.000 2.000-5,0.000 5.000-6,0.000 6.000-8,0.000 7.000-8,0.000 8.000-8,-2.000 4.000-8,0.000 4.000-5,-3.000 5.000-8,-2.000 3.000-6,0.000-5.000-2,2.000-12.000 1,2.000-12.000 2,2.000-13.000 1,1.000-11.000 5,-2.000-6.000 6,0.000-7.000 7,-2.000-6.000 7</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7"/>
    </inkml:context>
    <inkml:brush xml:id="br0">
      <inkml:brushProperty name="width" value="0.07302" units="cm"/>
      <inkml:brushProperty name="height" value="0.07302" units="cm"/>
      <inkml:brushProperty name="color" value="#00bff3"/>
    </inkml:brush>
  </inkml:definitions>
  <inkml:trace contextRef="#ctx0" brushRef="#br0">38950.000 6563.000,'0.000'-42.000,"0.000"31.000,0.000 1.000,0.000 20.000,0.000 1.000,0.000 41.000,0.000 0.000,0.000 0.000,0.000 1.000,0.000 30.000,0.000 1.000,0.000-22.000,0.000 1.000,10.000-32.000,1.000 1.000,-11.000-11.000</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7"/>
    </inkml:context>
    <inkml:brush xml:id="br0">
      <inkml:brushProperty name="width" value="0.07302" units="cm"/>
      <inkml:brushProperty name="height" value="0.07302" units="cm"/>
      <inkml:brushProperty name="color" value="#00bff3"/>
    </inkml:brush>
  </inkml:definitions>
  <inkml:trace contextRef="#ctx0" brushRef="#br0">39071.000 7178.000,'-21.000'0.000,"42.000"0.000,0.000 0.000,21.000-11.000,-1.000 1.000,-9.000 10.000,-1.000 0.000,11.000 0.000,0.000 0.000,-21.000 0.000,0.000 0.000,-11.000 0.000,1.000 0.000,-11.000-11.000,0.000 1.000,0.000-1.000</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8"/>
    </inkml:context>
    <inkml:brush xml:id="br0">
      <inkml:brushProperty name="width" value="0.07302" units="cm"/>
      <inkml:brushProperty name="height" value="0.07302" units="cm"/>
      <inkml:brushProperty name="color" value="#00bff3"/>
    </inkml:brush>
  </inkml:definitions>
  <inkml:trace contextRef="#ctx0" brushRef="#br0">39813.000 5884.000,'-42.000'-63.000,"42.000"52.000,0.000 1.000,0.000 52.000,0.000 0.000,0.000 20.000,0.000 1.000,0.000 62.000,0.000 1.000,-11.000-11.000,1.000 0.000,10.000-1.000,0.000 1.000,10.000 0.000,1.000 0.000,-11.000 0.000,0.000 0.000,10.000-84.000,1.000 1.000,-11.000-11.000</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9"/>
    </inkml:context>
    <inkml:brush xml:id="br0">
      <inkml:brushProperty name="width" value="0.07302" units="cm"/>
      <inkml:brushProperty name="height" value="0.07302" units="cm"/>
      <inkml:brushProperty name="color" value="#00bff3"/>
    </inkml:brush>
  </inkml:definitions>
  <inkml:trace contextRef="#ctx0" brushRef="#br0">39921.000 6697.000,'0.000'-21.000,"10.000"11.000,1.000-1.000,20.000 1.000,1.000-1.000,-1.000 11.000,0.000 0.000,-20.000 32.000,-1.000-1.000,-20.000 11.000,-1.000 0.000,-20.000 10.000,0.000 0.000,-1.000-10.000,1.000 0.000,10.000-21.000,0.000 0.000,52.000-21.000,1.000 0.000,-11.000 0.000,0.000 0.000,20.000-21.000,1.000 0.000,0.000 0.000,0.000 0.000,-11.000-10.000,0.000-1.000,11.000-30.000,0.000-1.000,-11.000-21.000,1.000 1.000,-11.000 20.000,0.000 0.000,-21.000 32.000,0.000 0.000,10.000-1.000,0.000 1.000,-10.000 20.000,0.000 1.000,0.000 41.000,0.000 1.000,-10.000 9.000,0.000 1.000,-11.000 11.000,0.000-1.000,21.000-42.000,0.000 1.000,0.000 10.000,0.000-1.000,21.000-9.000,0.000-1.000,20.000-10.000,1.000 0.000,-21.000 11.000,0.000-1.000,-21.000 11.000,0.000 0.000,0.000 10.000,0.000 1.000,-21.000-1.000,0.000 0.000,0.000 11.000,0.000 0.000,0.000-21.000,1.000 0.000,-1.000-21.000,0.000 0.000,52.000-11.000,0.000 1.000,1.000-11.000,-1.000 0.000,11.000-10.000,0.000-1.000,0.000 1.000,-1.000 0.000,-9.000 10.000,-1.000 0.000,-20.000 11.000,-1.000-1.000,-10.000 22.000,0.000-1.000,10.000 21.000,1.000 1.000,-1.000-1.000,1.000 0.000,-1.000-10.000,1.000 0.000,-11.000 0.000,0.000 0.000,10.000-11.000,1.000 1.000,-11.000-22.000,0.000 1.000,0.000-11.000</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9"/>
    </inkml:context>
    <inkml:brush xml:id="br0">
      <inkml:brushProperty name="width" value="0.07302" units="cm"/>
      <inkml:brushProperty name="height" value="0.07302" units="cm"/>
      <inkml:brushProperty name="color" value="#00bff3"/>
    </inkml:brush>
  </inkml:definitions>
  <inkml:trace contextRef="#ctx0" brushRef="#br0">41971.000 6292.000,'0.000'-21.000,"-11.000"21.000,1.000 0.000,10.000-11.000,0.000 1.000,21.000 31.000,0.000 0.000,10.000 21.000,0.000-1.000,-20.000-9.000,-1.000-1.000,1.000-31.000,-1.000 0.000,1.000 11.000</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9"/>
    </inkml:context>
    <inkml:brush xml:id="br0">
      <inkml:brushProperty name="width" value="0.07302" units="cm"/>
      <inkml:brushProperty name="height" value="0.07302" units="cm"/>
      <inkml:brushProperty name="color" value="#00bff3"/>
    </inkml:brush>
  </inkml:definitions>
  <inkml:trace contextRef="#ctx0" brushRef="#br0">42705.000 6321.000,'-21.000'21.000,"10.000"10.000,1.000 0.000,-1.000 22.000,1.000-1.000,10.000 0.000,0.000 0.000,-11.000 11.000,1.000-1.000,-1.000-9.000,1.000-1.000,20.000-31.000,1.000 0.000,10.000-21.000,0.000 0.000,10.000-53.000,1.000 1.000,-1.000-21.000,1.000 0.000,-22.000-10.000,1.000-1.000,-11.000 21.000,0.000 1.000,-21.000 41.000,0.000 0.000,0.000 21.000,0.000 0.000,0.000 21.000,0.000 0.000,21.000 0.000,0.000 0.000,-11.000-11.000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6:49"/>
    </inkml:context>
    <inkml:brush xml:id="br0">
      <inkml:brushProperty name="width" value="0.07302" units="cm"/>
      <inkml:brushProperty name="height" value="0.07302" units="cm"/>
      <inkml:brushProperty name="color" value="#00bff3"/>
    </inkml:brush>
  </inkml:definitions>
  <inkml:trace contextRef="#ctx0" brushRef="#br0">43285.000 6500.000,'42.000'0.000,"-31.000"21.000,-1.000 0.000,-10.000 31.000,0.000 0.000,0.000 11.000,0.000-1.000,-10.000-20.000,-1.000 0.000,11.000-21.000,0.000 0.000,21.000-11.000,0.000 1.000,21.000-11.000,0.000 0.000,-11.000 10.000,1.000 0.000,-22.000 22.000,1.000-1.000,-32.000 53.000,0.000-1.000,-32.000 1.000,1.000-1.000,10.000-10.000,0.000 0.000,32.000-52.000,-1.000 0.000,1.000-10.000</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0"/>
    </inkml:context>
    <inkml:brush xml:id="br0">
      <inkml:brushProperty name="width" value="0.07302" units="cm"/>
      <inkml:brushProperty name="height" value="0.07302" units="cm"/>
      <inkml:brushProperty name="color" value="#00bff3"/>
    </inkml:brush>
  </inkml:definitions>
  <inkml:trace contextRef="#ctx0" brushRef="#br0">24332.000 14550.000,'-21.000'0.000,"0.000"21.000,0.000 0.000,21.000 0.000,0.000 0.000,-21.000 52.000,0.000 0.000,21.000-10.000,0.000-1.000,-10.000-9.000,-1.000-1.000,1.000-21.000,-1.000 1.000,11.000-43.000,0.000 1.000,-10.000-1.000</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1"/>
    </inkml:context>
    <inkml:brush xml:id="br0">
      <inkml:brushProperty name="width" value="0.07302" units="cm"/>
      <inkml:brushProperty name="height" value="0.07302" units="cm"/>
      <inkml:brushProperty name="color" value="#00bff3"/>
    </inkml:brush>
  </inkml:definitions>
  <inkml:trace contextRef="#ctx0" brushRef="#br0">24350.000 14580.000,'21.000'-42.000,"-21.000"32.000,0.000-1.000,10.000 11.000,1.000 0.000,10.000 21.000,0.000 0.000,0.000 21.000,0.000-1.000,-11.000 22.000,1.000 0.000,-1.000-11.000,0.000 0.000,-10.000-20.000,0.000-1.000,11.000-10.000,-1.000 0.000,-10.000-11.000,0.000 1.000,11.000-22.000,-1.000 1.000,11.000-43.000,0.000 1.000,0.000-21.000,0.000 0.000,0.000-11.000,0.000 1.000,0.000 20.000,0.000 1.000,-11.000 30.000,1.000 1.000,-11.000 20.000,0.000 1.000,10.000 20.000,1.000 1.000,-11.000-1.000,0.000 1.000,0.000-1.000</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1"/>
    </inkml:context>
    <inkml:brush xml:id="br0">
      <inkml:brushProperty name="width" value="0.07302" units="cm"/>
      <inkml:brushProperty name="height" value="0.07302" units="cm"/>
      <inkml:brushProperty name="color" value="#00bff3"/>
    </inkml:brush>
  </inkml:definitions>
  <inkml:trace contextRef="#ctx0" brushRef="#br0">25509.000 14943.000,'21.000'-42.000,"-10.000"21.000,-1.000 0.000,1.000 11.000,-1.000-1.000,-10.000-20.000,0.000-1.000,0.000 1.000,0.000 0.000,0.000 10.000,0.000 0.000,-10.000 10.000,-1.000 1.000,-10.000 10.000,0.000 0.000,0.000 31.000,0.000 1.000,-10.000 20.000,0.000 0.000,-1.000 0.000,1.000 1.000,10.000-11.000,0.000-1.000,21.000-20.000,0.000 0.000,31.000-21.000,1.000 0.000,-1.000-21.000,1.000 0.000,-11.000 11.000,-1.000-1.000,-9.000 11.000,-1.000 0.000,1.000 11.000,-1.000-1.000,1.000 22.000,-1.000-1.000,-10.000-10.000,0.000 0.000,0.000 0.000,0.000 0.000,0.000-11.000,0.000 1.000,11.000-11.000,-1.000 0.000,1.000-11.000,-1.000 1.000,1.000-11.000</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5"/>
    </inkml:context>
    <inkml:brush xml:id="br0">
      <inkml:brushProperty name="width" value="0.03233" units="cm"/>
      <inkml:brushProperty name="height" value="0.03233" units="cm"/>
      <inkml:brushProperty name="color" value="#fdd405"/>
    </inkml:brush>
  </inkml:definitions>
  <inkml:trace contextRef="#ctx0" brushRef="#br0">82663.000 1087.000 680,'-7.000'-6.000'79,"2.000"6.000"-17,2.000 4.000-18,2.000 6.000-16,1.000 1.000-10,0.000 1.000-2,0.000 0.000-1,0.000 0.000-3,0.000 3.000-1,0.000 7.000-1,0.000 7.000-1,0.000 7.000-1,-1.000 3.000-2,0.000 0.000-5,-2.000 0.000-3,0.000 1.000-5,-1.000-1.000-6,0.000 0.000-4,0.000 0.000-6,1.000 1.000-5,-2.000-4.000-3,2.000-6.000 0,-1.000-6.000-1,0.000-5.000 1,0.000-6.000-2,2.000-6.000-2,0.000-6.000-3,2.000-6.000-2</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1"/>
    </inkml:context>
    <inkml:brush xml:id="br0">
      <inkml:brushProperty name="width" value="0.07302" units="cm"/>
      <inkml:brushProperty name="height" value="0.07302" units="cm"/>
      <inkml:brushProperty name="color" value="#00bff3"/>
    </inkml:brush>
  </inkml:definitions>
  <inkml:trace contextRef="#ctx0" brushRef="#br0">26150.000 15413.000,'21.000'-42.000,"-11.000"31.000,1.000 1.000,-1.000 10.000,1.000 0.000,-1.000 10.000,1.000 1.000,-11.000 20.000,0.000 0.000,0.000-10.000,0.000 0.000,0.000 0.000,0.000 0.000,0.000-11.000,0.000 1.000,20.000-11.000,1.000 0.000,-10.000-11.000,-1.000 1.000,1.000-1.000</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2"/>
    </inkml:context>
    <inkml:brush xml:id="br0">
      <inkml:brushProperty name="width" value="0.07302" units="cm"/>
      <inkml:brushProperty name="height" value="0.07302" units="cm"/>
      <inkml:brushProperty name="color" value="#00bff3"/>
    </inkml:brush>
  </inkml:definitions>
  <inkml:trace contextRef="#ctx0" brushRef="#br0">27117.000 14092.000,'0.000'-21.000,"11.000"10.000,-1.000 1.000,-20.000 10.000,-1.000 0.000,-20.000 42.000,0.000 0.000,10.000 10.000,0.000 0.000,0.000-10.000,0.000 0.000,21.000-11.000,0.000 0.000,0.000-10.000,0.000 0.000,21.000-21.000,0.000 0.000,0.000 11.000,0.000-1.000,-11.000 1.000,1.000-1.000,-11.000 21.000,0.000 1.000,0.000 10.000,0.000-1.000,-32.000 1.000,1.000 0.000,10.000-21.000,0.000 0.000,10.000-21.000,1.000 0.000,20.000-11.000,1.000 1.000,31.000-21.000,0.000-1.000,10.000 11.000,0.000 0.000,-31.000 11.000,0.000-1.000,-11.000 11.000,1.000 0.000,-1.000 21.000,1.000 0.000,-11.000 11.000,0.000-1.000,10.000-10.000,1.000 0.000,-11.000 0.000,0.000 0.000,10.000-21.000,1.000 0.000,-1.000 0.000,1.000 0.000,-11.000-21.000</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2"/>
    </inkml:context>
    <inkml:brush xml:id="br0">
      <inkml:brushProperty name="width" value="0.07302" units="cm"/>
      <inkml:brushProperty name="height" value="0.07302" units="cm"/>
      <inkml:brushProperty name="color" value="#00bff3"/>
    </inkml:brush>
  </inkml:definitions>
  <inkml:trace contextRef="#ctx0" brushRef="#br0">27800.000 14300.000,'21.000'0.000,"-11.000"31.000,1.000 1.000,-1.000 20.000,1.000 0.000,-11.000-21.000,0.000 1.000,0.000-11.000</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3"/>
    </inkml:context>
    <inkml:brush xml:id="br0">
      <inkml:brushProperty name="width" value="0.07302" units="cm"/>
      <inkml:brushProperty name="height" value="0.07302" units="cm"/>
      <inkml:brushProperty name="color" value="#00bff3"/>
    </inkml:brush>
  </inkml:definitions>
  <inkml:trace contextRef="#ctx0" brushRef="#br0">28354.000 14634.000,'-21.000'-21.000,"21.000"10.000,0.000 1.000,-10.000 20.000,0.000 1.000,-1.000 30.000,1.000 1.000,-1.000 10.000,1.000 1.000,-1.000-1.000,1.000 0.000,10.000-10.000,0.000 0.000,10.000-32.000,1.000 1.000,20.000-22.000,0.000 1.000,1.000-43.000,-1.000 1.000,-10.000 0.000,0.000 0.000,0.000-32.000,0.000 1.000,-21.000 51.000,0.000 1.000,-21.000 31.000,0.000 0.000,0.000 10.000,0.000 1.000,11.000 20.000,-1.000 1.000,1.000-1.000,-1.000 0.000,1.000-20.000</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3"/>
    </inkml:context>
    <inkml:brush xml:id="br0">
      <inkml:brushProperty name="width" value="0.07302" units="cm"/>
      <inkml:brushProperty name="height" value="0.07302" units="cm"/>
      <inkml:brushProperty name="color" value="#00bff3"/>
    </inkml:brush>
  </inkml:definitions>
  <inkml:trace contextRef="#ctx0" brushRef="#br0">28700.000 15021.000,'21.000'0.000,"10.000"-11.000,1.000 1.000,-12.000 10.000,1.000 0.000,-10.000 31.000,-1.000 1.000,-10.000 20.000,0.000 0.000,-10.000 0.000,-1.000 1.000,1.000-22.000,-1.000 0.000,11.000-20.000,0.000-1.000,21.000 1.000,0.000-1.000,0.000 1.000,0.000-1.000,0.000-10.000,0.000 0.000,-11.000 21.000,1.000 0.000,-11.000 31.000,0.000 0.000,-53.000 32.000,1.000 0.000,31.000-63.000</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5"/>
    </inkml:context>
    <inkml:brush xml:id="br0">
      <inkml:brushProperty name="width" value="0.07302" units="cm"/>
      <inkml:brushProperty name="height" value="0.07302" units="cm"/>
      <inkml:brushProperty name="color" value="#00bff3"/>
    </inkml:brush>
  </inkml:definitions>
  <inkml:trace contextRef="#ctx0" brushRef="#br0">24893.000 16800.000,'-21.000'42.000,"0.000"10.000,0.000 0.000,-10.000 21.000,-1.000 0.000,1.000 11.000,-1.000-1.000,12.000 1.000,-1.000-1.000,0.000-30.000,0.000-1.000,10.000-42.000,1.000 1.000,20.000-32.000,1.000 0.000,-1.000-10.000,1.000-1.000,10.000 1.000</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5"/>
    </inkml:context>
    <inkml:brush xml:id="br0">
      <inkml:brushProperty name="width" value="0.07302" units="cm"/>
      <inkml:brushProperty name="height" value="0.07302" units="cm"/>
      <inkml:brushProperty name="color" value="#00bff3"/>
    </inkml:brush>
  </inkml:definitions>
  <inkml:trace contextRef="#ctx0" brushRef="#br0">25150.000 16951.000,'0.000'-21.000,"0.000"10.000,0.000 1.000,10.000-11.000,1.000 0.000,10.000 21.000,0.000 0.000,-11.000 11.000,1.000-1.000,-1.000 53.000,1.000-1.000,-11.000-9.000,0.000-1.000,0.000 21.000,0.000 0.000,10.000-42.000,0.000 1.000,-10.000-22.000,0.000 1.000,11.000-11.000,-1.000 0.000,11.000-32.000,0.000 1.000,11.000-32.000,-1.000 1.000,0.000-43.000,1.000 1.000,-1.000 10.000,0.000 0.000,-20.000 73.000,-1.000 0.000,1.000 10.000,-1.000 1.000,-10.000 41.000,0.000 1.000,11.000-22.000</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7"/>
    </inkml:context>
    <inkml:brush xml:id="br0">
      <inkml:brushProperty name="width" value="0.07302" units="cm"/>
      <inkml:brushProperty name="height" value="0.07302" units="cm"/>
      <inkml:brushProperty name="color" value="#00bff3"/>
    </inkml:brush>
  </inkml:definitions>
  <inkml:trace contextRef="#ctx0" brushRef="#br0">26259.000 16989.000,'21.000'-63.000,"-11.000"42.000,1.000 0.000,-1.000 0.000,1.000 1.000,-11.000-1.000,0.000 0.000,-21.000 21.000,0.000 0.000,0.000 21.000,0.000 0.000,-10.000 10.000,-1.000 0.000,1.000 32.000,0.000 0.000,10.000-11.000,0.000 0.000,10.000-20.000,1.000-1.000,10.000-21.000,0.000 1.000,10.000-11.000,1.000 0.000,20.000-32.000,1.000 1.000,-1.000 0.000,0.000-1.000,-10.000 22.000,0.000-1.000,-21.000 22.000,0.000-1.000,0.000 22.000,0.000-1.000,11.000-10.000,-1.000 0.000,11.000 0.000,0.000 0.000,0.000-11.000,0.000 1.000,10.000-11.000,1.000 0.000,-1.000-11.000,0.000 1.000,11.000-43.000,0.000 1.000,0.000-21.000,0.000 0.000,-11.000-32.000,0.000 1.000,1.000 41.000,-1.000 0.000,-21.000 22.000,1.000-1.000,-1.000 31.000,1.000 1.000,-11.000 31.000,0.000 0.000,-32.000 41.000,1.000 1.000,10.000 0.000,0.000 0.000,-10.000 20.000,0.000 1.000,10.000-22.000,0.000 1.000,10.000-31.000,1.000-1.000,31.000-52.000,0.000 0.000,0.000-42.000,-1.000 1.000,1.000-11.000,0.000-1.000,0.000 12.000,0.000-1.000,0.000 21.000,0.000 0.000,-11.000 11.000,1.000 0.000,-1.000 20.000,1.000 1.000,10.000 10.000,0.000 0.000,-21.000 42.000,0.000-1.000,10.000 22.000,0.000 0.000,-10.000 10.000,0.000 0.000,0.000-10.000,0.000-1.000,0.000-30.000,0.000-1.000,-10.000-10.000,0.000 0.000,-1.000-21.000,1.000 0.000,-22.000-10.000,1.000-1.000,0.000-20.000,-1.000-1.000,11.000 11.000,0.000 1.000,11.000 9.000,-1.000 1.000,11.000-11.000,0.000 0.000,11.000 10.000,-1.000 1.000,22.000 0.000,-1.000-1.000,11.000 1.000,0.000-1.000,-11.000 1.000,0.000-1.000,11.000 11.000,0.000 0.000,-21.000-21.000,0.000 0.000,10.000-10.000,1.000 0.000,-11.000-21.000,0.000-1.000,-11.000 11.000,0.000 1.000,-10.000 30.000,0.000 1.000,-10.000 31.000,0.000 0.000,-11.000 83.000,0.000 1.000,10.000-11.000,1.000 0.000,10.000-63.000,0.000 0.000,10.000-20.000,1.000-1.000,31.000-41.000,-1.000 0.000,12.000-22.000,-1.000 1.000,-21.000 10.000,1.000 0.000,-22.000 32.000,1.000 0.000,-11.000 20.000,0.000 0.000,0.000 22.000,0.000-1.000,-11.000 11.000,1.000 0.000,10.000 0.000,0.000-1.000,0.000-20.000,0.000 0.000,21.000-10.000,-1.000-1.000,1.000-20.000,0.000-1.000,21.000-41.000,0.000 0.000,-11.000-21.000,1.000-1.000,-22.000 12.000,1.000-1.000,-11.000 32.000,0.000-1.000,-11.000 22.000,1.000-1.000,-22.000 11.000,1.000 0.000,0.000 32.000,-1.000-1.000,1.000 0.000,-1.000 1.000,32.000-11.000,0.000 0.000,-10.000-11.000</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07"/>
    </inkml:context>
    <inkml:brush xml:id="br0">
      <inkml:brushProperty name="width" value="0.07302" units="cm"/>
      <inkml:brushProperty name="height" value="0.07302" units="cm"/>
      <inkml:brushProperty name="color" value="#00bff3"/>
    </inkml:brush>
  </inkml:definitions>
  <inkml:trace contextRef="#ctx0" brushRef="#br0">29900.000 17100.000,'42.000'0.000,"-21.000"0.000,0.000 0.000,-1.000 31.000,1.000 1.000,-10.000 9.000,-1.000 1.000,-10.000 10.000,0.000 1.000,-31.000-1.000,0.000 0.000,20.000-31.000,1.000 0.000,10.000 0.000,0.000 0.000,31.000-21.000,0.000 0.000,22.000-21.000,-1.000 0.000,0.000 0.000,0.000 0.000,-31.000 21.000,0.000 0.000,-10.000 0.000</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0"/>
    </inkml:context>
    <inkml:brush xml:id="br0">
      <inkml:brushProperty name="width" value="0.07302" units="cm"/>
      <inkml:brushProperty name="height" value="0.07302" units="cm"/>
      <inkml:brushProperty name="color" value="#00bff3"/>
    </inkml:brush>
  </inkml:definitions>
  <inkml:trace contextRef="#ctx0" brushRef="#br0">26647.000 19000.000,'-21.000'63.000,"0.000"-11.000,0.000 0.000,0.000 21.000,0.000 0.000,0.000-10.000,0.000 0.000,21.000-32.000,0.000 1.000,0.000-53.000,0.000 0.000,21.000 0.000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3"/>
    </inkml:context>
    <inkml:brush xml:id="br0">
      <inkml:brushProperty name="width" value="0.07302" units="cm"/>
      <inkml:brushProperty name="height" value="0.07302" units="cm"/>
      <inkml:brushProperty name="color" value="#00bff3"/>
    </inkml:brush>
  </inkml:definitions>
  <inkml:trace contextRef="#ctx0" brushRef="#br0">99660.000 9700.000,'-16.000'0.000,"8.000"16.000,0.000-1.000,1.000 17.000,-1.000-1.000,-8.000 8.000,0.000 0.000,1.000 1.000,-1.000-1.000,24.000-23.000,0.000-1.000,39.000-23.000,0.000 1.000,23.000-25.000,1.000 1.000,-24.000 15.000,0.000 0.000,-31.000 16.000,0.000 0.000,-24.000 24.000,0.000 0.000,-31.000 15.000,-1.000 0.000,9.000 0.000,0.000 0.000,23.000-23.000,0.000 0.000,47.000-16.000,0.000 0.000,24.000-24.000,0.000 1.000,39.000-17.000,0.000 1.000,-39.000 24.000,-1.000-1.000,-22.000 8.000,-1.000 0.000,-23.000-7.000,-1.000-1.000,1.000 8.000,0.000 0.000,-16.000 0.000</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6"/>
    </inkml:context>
    <inkml:brush xml:id="br0">
      <inkml:brushProperty name="width" value="0.04632" units="cm"/>
      <inkml:brushProperty name="height" value="0.04632" units="cm"/>
      <inkml:brushProperty name="color" value="#fdd405"/>
    </inkml:brush>
  </inkml:definitions>
  <inkml:trace contextRef="#ctx0" brushRef="#br0">82750.000 1060.000 475,'0.000'-14.000'0,"2.000"1.000"0,0.000 2.000 0,2.000 2.000 0,0.000 1.000 2,2.000 1.000 7,0.000-1.000 5,1.000 0.000 6,2.000 0.000 2,0.000 2.000-1,1.000 1.000-1,2.000 0.000 0,0.000 1.000-3,3.000 1.000-1,1.000-2.000-1,3.000 2.000-2,1.000-1.000-2,-1.000 2.000-2,1.000 0.000-3,0.000 2.000-3,-2.000 0.000-3,-1.000 0.000-6,-2.000 0.000-4,-3.000 0.000-6,-1.000 0.000-6,0.000 0.000-6,-2.000 0.000-7,0.000 0.000-6,-2.000-2.000 0,1.000-4.000 7,0.000-4.000 6,0.000-3.000 8,-1.000-3.000 4,-2.000 2.000 4,-3.000 1.000 3,0.000 1.000 4,-2.000-1.000 3,0.000-2.000 3,0.000-2.000 3,0.000-1.000 3,0.000 0.000 4,2.000 2.000 1,0.000 4.000 4,1.000 3.000 2,1.000 3.000 5,-2.000 4.000 7,0.000 4.000 7,-2.000 4.000 7,0.000 4.000 0,0.000 4.000-8,0.000 3.000-7,0.000 5.000-6,0.000 1.000-6,0.000 1.000-3,0.000-1.000-3,0.000 1.000-3,0.000-1.000-4,0.000 1.000-5,0.000-1.000-5,0.000 1.000-5,1.000-2.000-4,0.000-3.000-4,2.000-3.000-4,0.000-3.000-3,2.000-3.000-2,4.000-2.000-2,2.000-4.000-1,3.000-2.000-1,3.000-4.000 1,1.000-2.000 4,3.000-4.000 3,2.000-2.000 3,0.000-3.000 4,1.000-3.000 3,-1.000-3.000 2,1.000-3.000 4,-1.000-1.000 1,-1.000 1.000 2,-1.000 1.000 2,-1.000 1.000 1,-2.000 1.000 1,-5.000 0.000 1,-3.000 2.000 2,-4.000 1.000 1,-2.000 2.000 2,0.000 2.000 4,0.000 4.000 2,0.000 3.000 5,-2.000 2.000 4,-2.000 0.000 8,-4.000 1.000 7,-2.000 2.000 7,-3.000 0.000 1,0.000 2.000-4,-1.000 1.000-4,-1.000 0.000-6,-1.000 3.000-2,0.000 4.000-4,0.000 3.000-2,1.000 5.000-3,-1.000 1.000-2,2.000 1.000 0,1.000 0.000-2,0.000-1.000-2,2.000 1.000 0,1.000 0.000-2,0.000-1.000-1,2.000 1.000-2,1.000-1.000-1,0.000-1.000-3,1.000-1.000-2,2.000-1.000-2,3.000-1.000-5,6.000-1.000-6,5.000 0.000-5,7.000-2.000-7,4.000-4.000-3,1.000-8.000 0,3.000-8.000-1,1.000-8.000 0,1.000-4.000 1,-2.000-1.000 2,0.000-1.000 2,0.000-1.000 3,-3.000-2.000 2,0.000-3.000 3,-1.000-3.000 3,-1.000-2.000 2,-2.000-3.000 3,-2.000 1.000 0,-4.000 0.000 1,-3.000 0.000 0,-2.000 0.000 3,-1.000 1.000 4,0.000 1.000 5,-2.000 1.000 3,-1.000 3.000 5,-2.000 4.000 2,-2.000 3.000 3,-2.000 4.000 4,-2.000 8.000 5,-2.000 10.000 7,-2.000 12.000 8,-2.000 10.000 8,-1.000 6.000-1,1.000 1.000-8,-1.000 0.000-9,0.000 2.000-8,0.000 1.000-7,2.000-1.000-4,1.000 0.000-6,0.000 1.000-3,1.000-1.000-4,0.000 0.000-1,0.000 1.000 0,1.000-1.000-1,-1.000-1.000-2,0.000-3.000-3,0.000-3.000-3,0.000-3.000-4,1.000-3.000-3,4.000-3.000-4,2.000-2.000-5,4.000-4.000-5,2.000-2.000-2,1.000-2.000-2,3.000-3.000-1,2.000 0.000-1,1.000-5.000 1,3.000-2.000 5,2.000-5.000 3,1.000-4.000 5,2.000-2.000 3,-1.000-1.000 1,1.000-1.000 2,-1.000-1.000 2,-1.000 0.000-1,-4.000 0.000 1,-5.000 2.000-2,-3.000 1.000 0,-3.000 1.000 3,0.000 1.000 7,-2.000 1.000 8,0.000 0.000 7,-2.000 5.000 14,-1.000 6.000 20,0.000 8.000 19,-2.000 6.000 21,0.000 4.000 2,0.000 1.000-17,0.000 2.000-16,0.000 0.000-16,1.000 1.000-11,0.000 1.000-4,2.000 1.000-5,0.000 1.000-4,2.000 0.000-4,0.000 1.000-3,1.000-1.000-2,2.000 1.000-3,0.000-2.000-1,-1.000-1.000-3,1.000-3.000-1,0.000-1.000-3,1.000-3.000-1,2.000-2.000-1,1.000-4.000-2,3.000-3.000-2,2.000-2.000 0,1.000-4.000-2,3.000-2.000 0,2.000-3.000-1,0.000-5.000-1,1.000-4.000 0,-1.000-5.000-1,1.000-5.000-1,-2.000-2.000 2,-3.000 1.000 3,-3.000 1.000 2,-3.000 1.000 3,-3.000 1.000 2,-2.000-1.000 1,-4.000 1.000-1,-2.000-1.000 2,-4.000 2.000 2,0.000 1.000 5,-3.000 2.000 6,-2.000 3.000 5,-1.000 1.000 3,-2.000 2.000 0,0.000 3.000 1,-1.000 1.000 0,-2.000 2.000-3,-2.000 2.000-4,-1.000 2.000-5,-3.000 2.000-4,-1.000 2.000-7,1.000 4.000-7,-1.000 2.000-8,1.000 4.000-8,0.000 1.000-5,2.000 3.000-1,3.000 2.000-1,1.000 1.000-2</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1"/>
    </inkml:context>
    <inkml:brush xml:id="br0">
      <inkml:brushProperty name="width" value="0.07302" units="cm"/>
      <inkml:brushProperty name="height" value="0.07302" units="cm"/>
      <inkml:brushProperty name="color" value="#00bff3"/>
    </inkml:brush>
  </inkml:definitions>
  <inkml:trace contextRef="#ctx0" brushRef="#br0">26900.000 18934.000,'0.000'20.000,"0.000"-9.000,0.000-1.000,0.000 11.000,0.000 0.000,10.000 21.000,1.000 0.000,-1.000 0.000,1.000-1.000,-1.000 1.000,1.000 0.000,-11.000-11.000,0.000 1.000,10.000-22.000,1.000 1.000,-1.000-11.000,0.000 0.000,1.000-42.000,-1.000 0.000,11.000-10.000,0.000-1.000,-10.000-9.000,-1.000-1.000,11.000 11.000,0.000 0.000,-11.000 20.000,1.000 1.000,-11.000 20.000,0.000 1.000,10.000 10.000,1.000 0.000,-11.000 10.000</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1"/>
    </inkml:context>
    <inkml:brush xml:id="br0">
      <inkml:brushProperty name="width" value="0.07302" units="cm"/>
      <inkml:brushProperty name="height" value="0.07302" units="cm"/>
      <inkml:brushProperty name="color" value="#00bff3"/>
    </inkml:brush>
  </inkml:definitions>
  <inkml:trace contextRef="#ctx0" brushRef="#br0">27730.000 19104.000,'21.000'-41.000,"-21.000"30.000,0.000 1.000,0.000-11.000,0.000 0.000,-21.000 21.000,0.000 0.000,-10.000 31.000,-1.000 1.000,1.000 9.000,0.000 1.000,-1.000 21.000,1.000-1.000,20.000-20.000,1.000 0.000,10.000-32.000,0.000 1.000,42.000-53.000,0.000 0.000,-11.000 11.000,0.000 0.000,-10.000 10.000,0.000 0.000,-21.000 10.000,0.000 1.000,11.000 10.000,-1.000 0.000,-10.000 21.000,0.000 0.000,11.000 10.000,-1.000 0.000,0.000 1.000,1.000-1.000,-1.000-21.000,1.000 1.000,20.000-11.000,1.000 0.000,-1.000-42.000,0.000 0.000,-20.000 32.000,-1.000-1.000,1.000-9.000</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2"/>
    </inkml:context>
    <inkml:brush xml:id="br0">
      <inkml:brushProperty name="width" value="0.07302" units="cm"/>
      <inkml:brushProperty name="height" value="0.07302" units="cm"/>
      <inkml:brushProperty name="color" value="#00bff3"/>
    </inkml:brush>
  </inkml:definitions>
  <inkml:trace contextRef="#ctx0" brushRef="#br0">28821.000 18821.000,'-21.000'0.000,"31.000"10.000,1.000 1.000,-11.000 10.000,0.000 0.000,10.000 31.000,1.000 0.000,-11.000 21.000,0.000 0.000,0.000-20.000,0.000-1.000,10.000-31.000,1.000 0.000,-1.000-11.000,1.000 1.000,-1.000-32.000,1.000 0.000,9.000-42.000,1.000 0.000,11.000-10.000,-1.000 0.000,0.000 10.000,1.000 1.000,-22.000 41.000,1.000 0.000,-1.000 10.000,1.000 1.000,-1.000 20.000,1.000 1.000,-11.000-1.000,0.000 1.000,0.000-1.000</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2"/>
    </inkml:context>
    <inkml:brush xml:id="br0">
      <inkml:brushProperty name="width" value="0.07302" units="cm"/>
      <inkml:brushProperty name="height" value="0.07302" units="cm"/>
      <inkml:brushProperty name="color" value="#00bff3"/>
    </inkml:brush>
  </inkml:definitions>
  <inkml:trace contextRef="#ctx0" brushRef="#br0">29684.000 18842.000,'-21.000'21.000,"10.000"10.000,1.000 0.000,-1.000 21.000,1.000 1.000,-1.000-12.000,1.000 1.000,10.000 0.000,0.000 0.000,10.000-32.000,1.000 1.000,10.000-22.000,0.000 1.000,10.000-32.000,1.000 0.000,-11.000-10.000,0.000 0.000,0.000 10.000,0.000 0.000,-21.000 11.000,0.000 0.000,-11.000 10.000,1.000 0.000,-11.000 10.000,0.000 1.000,0.000 10.000,0.000 0.000,0.000 21.000,0.000 0.000,10.000-11.000</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13"/>
    </inkml:context>
    <inkml:brush xml:id="br0">
      <inkml:brushProperty name="width" value="0.07302" units="cm"/>
      <inkml:brushProperty name="height" value="0.07302" units="cm"/>
      <inkml:brushProperty name="color" value="#00bff3"/>
    </inkml:brush>
  </inkml:definitions>
  <inkml:trace contextRef="#ctx0" brushRef="#br0">30242.000 19050.000,'21.000'0.000,"10.000"10.000,1.000 1.000,-32.000-1.000,0.000 1.000,0.000 10.000,0.000 0.000,-11.000-1.000,1.000 1.000,-1.000 0.000,1.000 0.000,-1.000 10.000,1.000 1.000,10.000-22.000,0.000 1.000,0.000-1.000,0.000 1.000,31.000-11.000,1.000 0.000,-11.000 10.000,0.000 0.000,0.000-10.000,0.000 0.000,-21.000 21.000,0.000 0.000,0.000 21.000,0.000 0.000,-21.000 20.000,0.000 1.000,-21.000 31.000,0.000 0.000,10.000-52.000,1.000 0.000,10.000-21.000</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32"/>
    </inkml:context>
    <inkml:brush xml:id="br0">
      <inkml:brushProperty name="width" value="0.07302" units="cm"/>
      <inkml:brushProperty name="height" value="0.07302" units="cm"/>
      <inkml:brushProperty name="color" value="#00bff3"/>
    </inkml:brush>
  </inkml:definitions>
  <inkml:trace contextRef="#ctx0" brushRef="#br0">33200.000 37404.000,'21.000'-20.000,"10.000"9.000,1.000 1.000,20.000-1.000,0.000 1.000,11.000-1.000,0.000 1.000,10.000-1.000,0.000 1.000,-10.000 10.000,-1.000 0.000,-9.000 10.000,-1.000 1.000,-21.000 20.000,1.000 1.000,9.000-1.000,1.000 0.000,-10.000-20.000,-1.000-1.000,21.000 1.000,0.000-1.000,11.000-31.000,0.000 0.000,10.000 11.000,0.000-1.000,11.000 1.000,0.000-1.000,-22.000 11.000,1.000 0.000,-11.000 0.000,0.000 0.000,11.000 11.000,0.000-1.000,10.000-10.000,0.000 0.000,-10.000 11.000,0.000-1.000,-11.000 1.000,0.000-1.000,0.000 1.000,1.000-1.000,-1.000 11.000,0.000 0.000,11.000-11.000,0.000 1.000,20.000-32.000,1.000 0.000,0.000-10.000,-1.000-1.000,-10.000 22.000,1.000-1.000,-12.000 22.000,1.000-1.000,-11.000 22.000,1.000-1.000,-12.000 11.000,1.000 0.000,0.000-22.000,0.000 1.000,31.000-21.000,0.000 0.000,11.000-10.000,-1.000-1.000,1.000-9.000,0.000-1.000,-11.000 10.000,0.000 1.000,0.000 10.000,0.000 0.000,-20.000-11.000,-1.000 1.000,-10.000 10.000,-1.000 0.000,1.000-11.000,0.000 1.000,-11.000 10.000,1.000 0.000,-11.000 42.000,0.000 0.000,-21.000-11.000,0.000 0.000,0.000 1.000</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37"/>
    </inkml:context>
    <inkml:brush xml:id="br0">
      <inkml:brushProperty name="width" value="0.07302" units="cm"/>
      <inkml:brushProperty name="height" value="0.07302" units="cm"/>
      <inkml:brushProperty name="color" value="#00bff3"/>
    </inkml:brush>
  </inkml:definitions>
  <inkml:trace contextRef="#ctx0" brushRef="#br0">38721.000 35407.000,'-21.000'0.000,"42.000"-11.000,0.000 1.000,10.000 10.000,0.000 0.000,11.000 0.000,0.000 0.000,0.000 0.000,0.000 0.000,-1.000 0.000,1.000 0.000,-31.000-11.000</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37"/>
    </inkml:context>
    <inkml:brush xml:id="br0">
      <inkml:brushProperty name="width" value="0.07302" units="cm"/>
      <inkml:brushProperty name="height" value="0.07302" units="cm"/>
      <inkml:brushProperty name="color" value="#00bff3"/>
    </inkml:brush>
  </inkml:definitions>
  <inkml:trace contextRef="#ctx0" brushRef="#br0">39263.000 35000.000,'-21.000'0.000,"10.000"0.000,1.000 0.000,10.000 21.000,0.000 0.000,-11.000 21.000,1.000-1.000,10.000 1.000,0.000 0.000,0.000 0.000,0.000 0.000,10.000-42.000,1.000 0.000,-1.000 0.000</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37"/>
    </inkml:context>
    <inkml:brush xml:id="br0">
      <inkml:brushProperty name="width" value="0.07302" units="cm"/>
      <inkml:brushProperty name="height" value="0.07302" units="cm"/>
      <inkml:brushProperty name="color" value="#00bff3"/>
    </inkml:brush>
  </inkml:definitions>
  <inkml:trace contextRef="#ctx0" brushRef="#br0">39763.000 35000.000,'0.000'42.000,"10.000"-11.000,1.000 1.000,-1.000-1.000,1.000 0.000,10.000 1.000,0.000-1.000,0.000-10.000,0.000 0.000,-21.000-11.000,0.000 1.000,0.000-1.000,0.000 1.000,-21.000 20.000,0.000 0.000,-21.000-20.000,0.000-1.000,21.000-10.000,0.000 0.000,0.000 11.000</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7:37"/>
    </inkml:context>
    <inkml:brush xml:id="br0">
      <inkml:brushProperty name="width" value="0.07302" units="cm"/>
      <inkml:brushProperty name="height" value="0.07302" units="cm"/>
      <inkml:brushProperty name="color" value="#00bff3"/>
    </inkml:brush>
  </inkml:definitions>
  <inkml:trace contextRef="#ctx0" brushRef="#br0">40150.000 34992.000,'42.000'-21.000,"0.000"10.000,-1.000 1.000,-9.000 10.000,-1.000 0.000,-20.000 10.000</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7"/>
    </inkml:context>
    <inkml:brush xml:id="br0">
      <inkml:brushProperty name="width" value="0.03908" units="cm"/>
      <inkml:brushProperty name="height" value="0.03908" units="cm"/>
      <inkml:brushProperty name="color" value="#fdd405"/>
    </inkml:brush>
  </inkml:definitions>
  <inkml:trace contextRef="#ctx0" brushRef="#br0">88650.000 2250.000 563,'59.000'0.000'111,"-6.000"0.000"-25,-8.000 0.000-23,-6.000 0.000-25,-2.000 0.000-14,4.000 0.000-2,4.000 0.000-2,5.000 0.000-3,0.000 1.000-2,-1.000 2.000-1,0.000 2.000-2,-1.000 2.000-2,-4.000 0.000-5,-2.000-1.000-12,-5.000-1.000-9,-4.000 0.000-11,-2.000-2.000-6,-1.000 0.000-5,-1.000-2.000-3,-1.000 0.000-4,-2.000-1.000-1,-3.000 0.000-2,-3.000 0.000 1,-3.000 0.000-1,-3.000-2.000 3,-4.000 0.000 9,-5.000-3.000 8,-2.000-2.000 7</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22"/>
    </inkml:context>
    <inkml:brush xml:id="br0">
      <inkml:brushProperty name="width" value="0.07302" units="cm"/>
      <inkml:brushProperty name="height" value="0.07302" units="cm"/>
      <inkml:brushProperty name="color" value="#00bff3"/>
    </inkml:brush>
  </inkml:definitions>
  <inkml:trace contextRef="#ctx0" brushRef="#br0">13252.000 29325.000,'-21.000'-21.000,"21.000"11.000,0.000 0.000,0.000-1.000,0.000 1.000,0.000-1.000,0.000 1.000,-11.000-1.000,1.000 1.000,-11.000 10.000,0.000 0.000,0.000-11.000,0.000 1.000,11.000 10.000,-1.000 0.000,-30.000 31.000,-1.000 1.000,21.000-11.000,0.000-1.000,0.000 12.000,0.000-1.000,11.000-10.000,-1.000 0.000,11.000 0.000,0.000 0.000,0.000 0.000,0.000 0.000,11.000-1.000,-1.000 1.000,1.000-10.000,-1.000-1.000,0.000 11.000,1.000 0.000,-1.000 10.000,1.000 1.000,-11.000-11.000,0.000-1.000,0.000 1.000,0.000 0.000,-11.000 31.000,1.000 1.000,-11.000-12.000,0.000 1.000,0.000-21.000,0.000 0.000,-10.000 10.000,0.000 1.000,10.000-11.000,0.000 0.000,10.000-11.000,1.000 0.000,-1.000-10.000,1.000 0.000,41.000-10.000,1.000 0.000,30.000-32.000,1.000 0.000,-11.000-10.000,1.000-1.000,-1.000 1.000,0.000 0.000,-10.000 21.000,0.000-1.000,-11.000 11.000,0.000 1.000,-10.000-1.000,0.000 0.000,-10.000 10.000,-1.000 1.000,-10.000 20.000,0.000 1.000,0.000 20.000,0.000 0.000,-21.000 32.000,0.000 0.000,11.000-21.000,-1.000-1.000,11.000 1.000,0.000 0.000,0.000 10.000,0.000 0.000,0.000-10.000,0.000 0.000,0.000-11.000,0.000 1.000,0.000-22.000,0.000 1.000,11.000-11.000,-1.000 0.000,1.000-42.000,-1.000 0.000,1.000 21.000,-1.000 0.000,1.000-10.000</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22"/>
    </inkml:context>
    <inkml:brush xml:id="br0">
      <inkml:brushProperty name="width" value="0.07302" units="cm"/>
      <inkml:brushProperty name="height" value="0.07302" units="cm"/>
      <inkml:brushProperty name="color" value="#00bff3"/>
    </inkml:brush>
  </inkml:definitions>
  <inkml:trace contextRef="#ctx0" brushRef="#br0">14363.000 29800.000,'-42.000'0.000,"31.000"0.000,1.000 0.000,20.000 10.000,1.000 1.000,20.000 20.000,1.000 1.000,-1.000 20.000,1.000 0.000,-22.000-31.000,1.000 0.000,10.000 0.000</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32"/>
    </inkml:context>
    <inkml:brush xml:id="br0">
      <inkml:brushProperty name="width" value="0.07302" units="cm"/>
      <inkml:brushProperty name="height" value="0.07302" units="cm"/>
      <inkml:brushProperty name="color" value="#00bff3"/>
    </inkml:brush>
  </inkml:definitions>
  <inkml:trace contextRef="#ctx0" brushRef="#br0">27789.000 28538.000,'0.000'-21.000,"-10.000"11.000,-1.000-1.000,11.000 1.000,0.000-1.000,-10.000 1.000,-1.000-1.000,1.000-9.000,-1.000-1.000,-10.000 10.000,1.000 1.000,-1.000-1.000,0.000 1.000,0.000-1.000,0.000 1.000,0.000 20.000,0.000 1.000,0.000 20.000,0.000 1.000,-10.000 20.000,0.000 0.000,10.000 11.000,0.000-1.000,0.000-20.000,0.000 0.000,10.000 0.000,1.000 0.000,10.000-11.000,0.000 0.000,0.000 1.000,0.000-1.000,21.000-10.000,0.000 0.000,10.000-21.000,1.000 0.000,20.000 0.000,0.000 0.000,11.000-21.000,0.000 0.000,-11.000-10.000,0.000-1.000,-31.000 1.000,0.000 0.000,0.000 10.000,0.000 0.000,-21.000 10.000,0.000 1.000,0.000-1.000,0.000 1.000,-11.000 10.000,1.000 0.000,-11.000 0.000,0.000 0.000,-10.000 10.000,-1.000 1.000,1.000 20.000,0.000 1.000,-1.000-1.000,1.000 0.000,20.000-10.000,1.000 0.000,10.000-11.000,0.000 1.000,21.000-1.000,0.000 1.000,10.000-11.000,0.000 0.000,11.000-21.000,0.000 0.000,-21.000 0.000,0.000 0.000,0.000 11.000,0.000-1.000,-21.000 1.000,0.000-1.000,0.000 1.000,0.000 0.000,0.000 30.000,0.000 1.000,0.000 11.000,0.000-1.000,-11.000 0.000,1.000 1.000,20.000-22.000,1.000 1.000,20.000-22.000,0.000 1.000,11.000-32.000,0.000 0.000,0.000 0.000,0.000 1.000,-21.000 9.000,0.000 1.000,-11.000 20.000,0.000 1.000,-10.000-1.000,0.000 1.000,0.000 0.000,0.000-1.000,-10.000 32.000,0.000 0.000,-11.000 0.000,0.000 0.000,10.000 10.000,1.000 0.000,-1.000-10.000,1.000 0.000,10.000-10.000,0.000-1.000,21.000-10.000,0.000 0.000,21.000 0.000,-1.000 0.000,-9.000-21.000,-1.000 0.000,-10.000-10.000,0.000 0.000,-11.000 10.000,1.000 0.000,-11.000 10.000,0.000 1.000,0.000 20.000,0.000 1.000,-11.000 20.000,1.000 1.000,-1.000-1.000,1.000 0.000,10.000-10.000,0.000 0.000,0.000-11.000,0.000 1.000,10.000-22.000,1.000 1.000,20.000-21.000,1.000-1.000,-11.000-9.000,-1.000-1.000,-20.000 0.000,0.000 0.000,0.000 21.000,0.000 0.000,-10.000 21.000,0.000 0.000,20.000 11.000,0.000-1.000,-10.000 11.000,0.000 0.000,11.000 0.000,-1.000 0.000,-10.000 0.000,0.000 0.000,0.000-11.000,0.000 1.000,11.000-1.000,-1.000 0.000,11.000 1.000,0.000-1.000,0.000 11.000,0.000 0.000,0.000 10.000,0.000 1.000,-11.000 10.000,1.000-1.000,-11.000-9.000,0.000-1.000,-11.000 11.000,1.000 0.000,-32.000 20.000,0.000 1.000,-42.000 10.000,1.000 0.000,62.000-62.000</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48"/>
    </inkml:context>
    <inkml:brush xml:id="br0">
      <inkml:brushProperty name="width" value="0.07302" units="cm"/>
      <inkml:brushProperty name="height" value="0.07302" units="cm"/>
      <inkml:brushProperty name="color" value="#00bff3"/>
    </inkml:brush>
  </inkml:definitions>
  <inkml:trace contextRef="#ctx0" brushRef="#br0">24388.000 26825.000,'0.000'-21.000,"-10.000"21.000,-1.000 0.000,1.000 21.000,-1.000 0.000,1.000 0.000,-1.000 0.000,-10.000 0.000,1.000 0.000,-1.000 10.000,0.000 0.000,21.000-20.000,0.000-1.000,0.000 1.000,0.000-1.000,-11.000 1.000,1.000-1.000,10.000 1.000,0.000-1.000,-11.000-10.000,1.000 0.000,20.000-21.000,1.000 0.000,10.000-10.000,0.000 0.000,-11.000-1.000,1.000 1.000,9.000 10.000,1.000 0.000,0.000 0.000,0.000 0.000,-10.000 0.000,-1.000 1.000,1.000 20.000,-1.000 0.000,0.000-11.000,1.000 1.000,-11.000 51.000,0.000 1.000,0.000-10.000,0.000-1.000,0.000-10.000,0.000 0.000,0.000-11.000,0.000 1.000,10.000-22.000,1.000 1.000,10.000-11.000,0.000 0.000,10.000 10.000,0.000 1.000,-20.000 10.000,-1.000 0.000,-10.000 10.000,0.000 1.000,11.000-1.000,-1.000 1.000,-10.000-1.000,0.000 1.000,21.000-11.000,0.000 0.000,10.000 0.000,0.000 0.000,1.000-21.000,-1.000 0.000,1.000 10.000,-1.000 1.000,-21.000-11.000,1.000 0.000,-1.000-10.000,1.000 0.000,-11.000-1.000,0.000 1.000,0.000 20.000,0.000 1.000,-11.000 10.000,1.000 0.000,-1.000 0.000,1.000 0.000,-11.000 31.000,0.000 1.000,11.000-1.000,-1.000 0.000,11.000 22.000,0.000-1.000,0.000 21.000,0.000 0.000,0.000 31.000,0.000 1.000,-10.000 20.000,-1.000 0.000,1.000-62.000,-1.000 0.000,1.000-42.000,-1.000 0.000,-9.000-21.000,-1.000 0.000,-11.000-32.000,1.000 1.000,21.000-53.000,-1.000 1.000,32.000-1.000,0.000 1.000,31.000 10.000,0.000 0.000,1.000 20.000,-1.000 1.000,0.000 21.000,0.000-1.000,-31.000 22.000,0.000 0.000,-10.000-1.000</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48"/>
    </inkml:context>
    <inkml:brush xml:id="br0">
      <inkml:brushProperty name="width" value="0.07302" units="cm"/>
      <inkml:brushProperty name="height" value="0.07302" units="cm"/>
      <inkml:brushProperty name="color" value="#00bff3"/>
    </inkml:brush>
  </inkml:definitions>
  <inkml:trace contextRef="#ctx0" brushRef="#br0">26313.000 26771.000,'0.000'-21.000,"-10.000"21.000,-1.000 0.000,1.000 42.000,-1.000 0.000,1.000-1.000,-1.000 1.000,11.000-10.000,0.000-1.000,11.000 0.000,-1.000 1.000,22.000-32.000,-1.000 0.000,-20.000-11.000</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49"/>
    </inkml:context>
    <inkml:brush xml:id="br0">
      <inkml:brushProperty name="width" value="0.07302" units="cm"/>
      <inkml:brushProperty name="height" value="0.07302" units="cm"/>
      <inkml:brushProperty name="color" value="#00bff3"/>
    </inkml:brush>
  </inkml:definitions>
  <inkml:trace contextRef="#ctx0" brushRef="#br0">26734.000 26855.000,'-21.000'-21.000,"10.000"31.000,1.000 1.000,-1.000 9.000,1.000 1.000,-1.000 0.000,1.000 0.000,10.000 0.000,0.000 0.000,10.000-21.000,1.000 0.000,10.000-10.000,0.000-1.000,-11.000-10.000,1.000 0.000,-1.000 11.000,1.000-1.000,-1.000 1.000,1.000-1.000,-11.000 1.000,0.000 0.000,10.000-1.000,0.000 1.000,1.000-1.000,-1.000 1.000,1.000 10.000,-1.000 0.000,-10.000 21.000,0.000 0.000,0.000-11.000,0.000 0.000,-10.000 1.000,-1.000-1.000,11.000 1.000,0.000-1.000,0.000 1.000,0.000-1.000,11.000 1.000,-1.000-1.000,11.000-10.000,0.000 0.000,0.000-21.000,0.000 0.000,0.000-10.000,0.000 0.000,-11.000-1.000,1.000 1.000,-1.000 10.000,1.000 0.000,-11.000 31.000,0.000 1.000,0.000 31.000,0.000 0.000,0.000-11.000,0.000 0.000,0.000 11.000,0.000 0.000,0.000-11.000,0.000 1.000,0.000-22.000,0.000 1.000,0.000-22.000</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49"/>
    </inkml:context>
    <inkml:brush xml:id="br0">
      <inkml:brushProperty name="width" value="0.07302" units="cm"/>
      <inkml:brushProperty name="height" value="0.07302" units="cm"/>
      <inkml:brushProperty name="color" value="#00bff3"/>
    </inkml:brush>
  </inkml:definitions>
  <inkml:trace contextRef="#ctx0" brushRef="#br0">27798.000 26050.000,'42.000'0.000,"-21.000"21.000,0.000 0.000,0.000 0.000,0.000 0.000,-11.000 20.000,1.000 1.000,-11.000 21.000,0.000 0.000,-42.000 20.000,0.000 1.000,11.000-32.000,-1.000 0.000,1.000-20.000,-1.000-1.000,22.000-20.000</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8:49"/>
    </inkml:context>
    <inkml:brush xml:id="br0">
      <inkml:brushProperty name="width" value="0.07302" units="cm"/>
      <inkml:brushProperty name="height" value="0.07302" units="cm"/>
      <inkml:brushProperty name="color" value="#00bff3"/>
    </inkml:brush>
  </inkml:definitions>
  <inkml:trace contextRef="#ctx0" brushRef="#br0">28350.000 26900.000,'42.000'0.000,"-32.000"10.000,1.000 1.000,10.000-1.000,0.000 1.000,-21.000 10.000,0.000-1.000,0.000 12.000,0.000-1.000,0.000-10.000,0.000 0.000,-11.000-11.000,1.000 1.000,31.000-1.000,-1.000 1.000,33.000-11.000,-1.000 0.000,-21.000-11.000,1.000 1.000,-11.000-1.000</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1"/>
    </inkml:context>
    <inkml:brush xml:id="br0">
      <inkml:brushProperty name="width" value="0.07302" units="cm"/>
      <inkml:brushProperty name="height" value="0.07302" units="cm"/>
      <inkml:brushProperty name="color" value="#00bff3"/>
    </inkml:brush>
  </inkml:definitions>
  <inkml:trace contextRef="#ctx0" brushRef="#br0">22914.000 28684.000,'-21.000'-21.000,"0.000"10.000,0.000 1.000,0.000 41.000,0.000 0.000,-10.000 32.000,-1.000 0.000,12.000 0.000,-1.000-1.000,-11.000-10.000,1.000 1.000,10.000-22.000,0.000 0.000,21.000-20.000,0.000-1.000,0.000-20.000,0.000-1.000,31.000-51.000,1.000-1.000,10.000 0.000,-1.000 1.000,-9.000-1.000,-1.000 0.000,-10.000 11.000,0.000 0.000,-21.000 31.000,0.000 0.000,10.000 21.000,1.000 0.000,-1.000 10.000,1.000 1.000,-1.000 31.000,1.000-1.000,-1.000 12.000,1.000-1.000,-11.000 11.000,0.000-1.000,0.000 22.000,0.000 0.000,0.000-22.000,0.000 1.000,0.000-32.000,0.000 1.000,-21.000-64.000,0.000 1.000,0.000-32.000,0.000 1.000,-10.000 30.000,-1.000 1.000,1.000 20.000,0.000 1.000,20.000 10.000,1.000 0.000,20.000-11.000,1.000 1.000,30.000 10.000,1.000 0.000,10.000-10.000,1.000-1.000,-11.000 11.000,-1.000 0.000,-9.000 0.000,-1.000 0.000,-20.000-10.000,-1.000-1.000,1.000 1.000</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1"/>
    </inkml:context>
    <inkml:brush xml:id="br0">
      <inkml:brushProperty name="width" value="0.07302" units="cm"/>
      <inkml:brushProperty name="height" value="0.07302" units="cm"/>
      <inkml:brushProperty name="color" value="#00bff3"/>
    </inkml:brush>
  </inkml:definitions>
  <inkml:trace contextRef="#ctx0" brushRef="#br0">23876.000 28421.000,'0.000'-21.000,"-21.000"21.000,0.000 0.000,10.000 10.000,1.000 1.000,-1.000 20.000,1.000 1.000,-1.000 30.000,1.000 1.000,-1.000 31.000,1.000 0.000,10.000 0.000,0.000 0.000,0.000-32.000,0.000 1.000,21.000-32.000,0.000 1.000,31.000-32.000,1.000 0.000,-32.000-21.000</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8"/>
    </inkml:context>
    <inkml:brush xml:id="br0">
      <inkml:brushProperty name="width" value="0.03413" units="cm"/>
      <inkml:brushProperty name="height" value="0.03413" units="cm"/>
      <inkml:brushProperty name="color" value="#fdd405"/>
    </inkml:brush>
  </inkml:definitions>
  <inkml:trace contextRef="#ctx0" brushRef="#br0">89812.000 565.000 644,'-8.000'-16.000'3,"0.000"2.000"5,1.000 1.000 5,-1.000 1.000 6,1.000 5.000 6,4.000 10.000 9,2.000 10.000 8,4.000 9.000 8,0.000 6.000 0,0.000-1.000-10,-2.000 0.000-9,0.000 1.000-9,-1.000-2.000-9,0.000-1.000-8,0.000-3.000-6,0.000-1.000-8,-1.000-3.000-7,0.000-3.000-5,-2.000-3.000-4,0.000-2.000-6,-2.000-3.000-3,0.000-1.000 1,-1.000 0.000 0,-2.000-2.000-1,0.000-1.000 0,1.000-2.000-2,-1.000-2.000-3,0.000-2.000-1,0.000-3.000 2,0.000-3.000 9,0.000-5.000 8,1.000-4.000 9,-1.000-2.000 4,0.000-3.000 2,0.000-1.000 2,0.000-3.000 2,1.000 1.000 1,0.000 3.000 2,2.000 3.000 2,1.000 3.000 1,0.000 2.000 10,2.000 3.000 15,0.000 1.000 17,2.000 2.000 17,0.000 3.000 2,0.000 4.000-10,0.000 4.000-11,0.000 4.000-9,0.000 2.000-8,0.000 2.000-3,0.000 0.000-5,0.000 1.000-4,0.000 1.000-4,0.000 0.000-6,0.000-1.000-5,0.000 1.000-6,2.000-1.000-4,4.000-2.000-5,3.000-2.000-3,5.000-2.000-3,4.000-3.000-3,3.000-1.000 0,5.000-2.000 1,3.000-1.000-1,3.000-3.000 0,-1.000-2.000-1,0.000-2.000 1,1.000-2.000-1,-2.000-1.000 3,-3.000 1.000 6,-4.000-1.000 4,-1.000 0.000 7,-8.000 5.000 11,-11.000 8.000 19,-10.000 10.000 18,-11.000 8.000 18,-7.000 4.000 3,-1.000 1.000-13,-3.000-1.000-14,-1.000 1.000-13,-1.000-1.000-9,1.000 1.000-5,1.000-1.000-5,1.000 1.000-5,2.000-2.000-3,1.000-1.000-2,3.000-3.000-1,1.000-1.000-2,3.000-3.000-1,3.000-2.000-2,3.000-4.000 0,2.000-3.000-2,7.000-2.000-3,8.000-4.000-6,9.000-2.000-5,10.000-3.000-6,2.000-2.000 1,0.000 0.000 6,-1.000 0.000 8,0.000 0.000 6,-2.000 0.000 3,-1.000 1.000 1,-1.000-1.000 0,-1.000 0.000 0,-2.000 1.000 5,-3.000 2.000 6,-3.000 2.000 8,-2.000 2.000 7,-4.000 2.000 5,-2.000 2.000 3,-4.000 2.000 2,-2.000 2.000 4,-4.000 2.000-3,-4.000 1.000-6,-4.000 3.000-7,-3.000 2.000-6,-3.000 0.000-7,0.000-1.000-6,1.000-1.000-6,-1.000 0.000-7,2.000-2.000-3,3.000 1.000 0,2.000 0.000-1,4.000 0.000 0,2.000-1.000 1,2.000-1.000 3,3.000 0.000 3,1.000-2.000 3,2.000-1.000 2,3.000-2.000 2,4.000-3.000 1,2.000 0.000 3,3.000-2.000 4,3.000 0.000 7,3.000 0.000 7,4.000 0.000 8,1.000 0.000 1,1.000 0.000-4,1.000 0.000-3,1.000 0.000-4,1.000-2.000-2,0.000 0.000-1,2.000-3.000-1,1.000-2.000 0,1.000-1.000-6,-1.000-2.000-11,0.000 0.000-13,1.000-1.000-11,-2.000 0.000-3,-3.000 2.000 5,-4.000 2.000 5,-1.000 2.000 5,-4.000 1.000 0,-3.000-2.000-8,-3.000 0.000-6,-2.000-1.000-7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1"/>
    </inkml:context>
    <inkml:brush xml:id="br0">
      <inkml:brushProperty name="width" value="0.07302" units="cm"/>
      <inkml:brushProperty name="height" value="0.07302" units="cm"/>
      <inkml:brushProperty name="color" value="#00bff3"/>
    </inkml:brush>
  </inkml:definitions>
  <inkml:trace contextRef="#ctx0" brushRef="#br0">24413.000 29200.000,'-21.000'0.000,"10.000"10.000,1.000 1.000,-1.000 20.000,1.000 0.000,10.000 1.000,0.000-1.000,0.000 0.000,0.000 1.000,31.000-32.000,1.000 0.000,-1.000-11.000,0.000 1.000,-20.000-1.000</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2"/>
    </inkml:context>
    <inkml:brush xml:id="br0">
      <inkml:brushProperty name="width" value="0.07302" units="cm"/>
      <inkml:brushProperty name="height" value="0.07302" units="cm"/>
      <inkml:brushProperty name="color" value="#00bff3"/>
    </inkml:brush>
  </inkml:definitions>
  <inkml:trace contextRef="#ctx0" brushRef="#br0">24813.000 29221.000,'-21.000'21.000,"10.000"0.000,1.000 0.000,-1.000 0.000,1.000-1.000,10.000 12.000,0.000-1.000,0.000-10.000,0.000 0.000,0.000-10.000,0.000-1.000,21.000-10.000,0.000 0.000,0.000-10.000,0.000-1.000,0.000-31.000,0.000 0.000,-1.000 1.000,1.000-1.000,-21.000 21.000,0.000 0.000,11.000 21.000,-1.000 0.000,-10.000 21.000,0.000 0.000,0.000 0.000,0.000 0.000,-10.000-1.000,-1.000 1.000,11.000-10.000,0.000-1.000,11.000 1.000,-1.000-1.000,11.000-10.000,0.000 0.000,11.000-10.000,-1.000-1.000,-10.000-10.000,0.000 0.000,-11.000 11.000,1.000 0.000,-11.000-1.000,0.000 1.000,10.000-11.000,1.000 0.000,-1.000 10.000,1.000 1.000,-11.000-1.000,0.000 1.000,0.000 31.000,0.000 0.000,-11.000 21.000,1.000-1.000,10.000 1.000,0.000 0.000,0.000 0.000,0.000 0.000,0.000-11.000,0.000 1.000,-11.000-43.000</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2"/>
    </inkml:context>
    <inkml:brush xml:id="br0">
      <inkml:brushProperty name="width" value="0.07302" units="cm"/>
      <inkml:brushProperty name="height" value="0.07302" units="cm"/>
      <inkml:brushProperty name="color" value="#00bff3"/>
    </inkml:brush>
  </inkml:definitions>
  <inkml:trace contextRef="#ctx0" brushRef="#br0">25871.000 28650.000,'21.000'0.000,"-21.000"10.000,0.000 1.000,21.000 10.000,0.000 0.000,-21.000 41.000,0.000 1.000,0.000 0.000,0.000-1.000,-21.000-9.000,0.000-1.000,0.000-31.000,0.000 0.000,21.000-11.000,0.000 1.000,0.000-22.000</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2"/>
    </inkml:context>
    <inkml:brush xml:id="br0">
      <inkml:brushProperty name="width" value="0.07302" units="cm"/>
      <inkml:brushProperty name="height" value="0.07302" units="cm"/>
      <inkml:brushProperty name="color" value="#00bff3"/>
    </inkml:brush>
  </inkml:definitions>
  <inkml:trace contextRef="#ctx0" brushRef="#br0">26021.000 29521.000,'42.000'-21.000,"-32.000"21.000,1.000 0.000,-11.000 31.000,0.000 1.000,0.000 9.000,0.000 1.000,-11.000 0.000,1.000 0.000,-1.000-11.000,1.000 0.000,10.000 1.000,0.000-1.000,21.000 0.000,0.000 1.000,-11.000 9.000,1.000 1.000,-11.000 63.000,0.000-1.000,-42.000 11.000,0.000 0.000,21.000-73.000</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19"/>
    </inkml:context>
    <inkml:brush xml:id="br0">
      <inkml:brushProperty name="width" value="0.07302" units="cm"/>
      <inkml:brushProperty name="height" value="0.07302" units="cm"/>
      <inkml:brushProperty name="color" value="#f2395b"/>
    </inkml:brush>
  </inkml:definitions>
  <inkml:trace contextRef="#ctx0" brushRef="#br0">52300.000 7971.000,'21.000'0.000,"31.000"-11.000,0.000 1.000,-41.000 10.000</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20"/>
    </inkml:context>
    <inkml:brush xml:id="br0">
      <inkml:brushProperty name="width" value="0.07302" units="cm"/>
      <inkml:brushProperty name="height" value="0.07302" units="cm"/>
      <inkml:brushProperty name="color" value="#f2395b"/>
    </inkml:brush>
  </inkml:definitions>
  <inkml:trace contextRef="#ctx0" brushRef="#br0">29155.000 21150.000,'-21.000'0.000,"21.000"10.000,0.000 1.000,0.000 31.000,0.000 0.000,0.000 20.000,0.000 1.000,-11.000 0.000,1.000-1.000,-1.000-20.000,1.000 0.000,-1.000-42.000,1.000 0.000,10.000 21.000,0.000 0.000,-11.000-11.000,1.000 1.000,10.000-1.000,0.000 1.000,21.000-11.000,0.000 0.000,21.000-11.000,0.000 1.000,-11.000-11.000,0.000 0.000,1.000 0.000,-1.000 0.000,-10.000 11.000,0.000-1.000,-21.000 1.000,0.000-1.000,11.000 1.000</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20"/>
    </inkml:context>
    <inkml:brush xml:id="br0">
      <inkml:brushProperty name="width" value="0.07302" units="cm"/>
      <inkml:brushProperty name="height" value="0.07302" units="cm"/>
      <inkml:brushProperty name="color" value="#f2395b"/>
    </inkml:brush>
  </inkml:definitions>
  <inkml:trace contextRef="#ctx0" brushRef="#br0">29900.000 21742.000,'0.000'-21.000,"0.000"10.000,0.000 1.000,11.000 10.000,-1.000 0.000,-10.000 21.000,0.000 0.000,0.000 21.000,0.000-1.000,0.000 1.000,0.000 0.000,0.000 21.000,0.000-1.000,0.000-20.000,0.000 0.000,11.000-11.000,-1.000 1.000,1.000-32.000</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21"/>
    </inkml:context>
    <inkml:brush xml:id="br0">
      <inkml:brushProperty name="width" value="0.07302" units="cm"/>
      <inkml:brushProperty name="height" value="0.07302" units="cm"/>
      <inkml:brushProperty name="color" value="#f2395b"/>
    </inkml:brush>
  </inkml:definitions>
  <inkml:trace contextRef="#ctx0" brushRef="#br0">30242.000 21107.000,'-42.000'0.000,"42.000"-11.000,0.000 1.000,10.000 10.000,1.000 0.000,20.000 0.000,1.000 0.000,10.000 0.000,-1.000 0.000,12.000 0.000,-1.000 0.000,-10.000 0.000,0.000 0.000,-21.000 0.000,0.000 0.000,-11.000 0.000,1.000 0.000,-11.000-11.000</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21"/>
    </inkml:context>
    <inkml:brush xml:id="br0">
      <inkml:brushProperty name="width" value="0.07302" units="cm"/>
      <inkml:brushProperty name="height" value="0.07302" units="cm"/>
      <inkml:brushProperty name="color" value="#f2395b"/>
    </inkml:brush>
  </inkml:definitions>
  <inkml:trace contextRef="#ctx0" brushRef="#br0">30784.000 20392.000,'-42.000'-21.000,"31.000"10.000,1.000 1.000,10.000 52.000,0.000 0.000,-11.000 31.000,1.000 0.000,10.000 10.000,0.000 1.000,0.000-32.000,0.000 0.000,10.000-20.000</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22"/>
    </inkml:context>
    <inkml:brush xml:id="br0">
      <inkml:brushProperty name="width" value="0.07302" units="cm"/>
      <inkml:brushProperty name="height" value="0.07302" units="cm"/>
      <inkml:brushProperty name="color" value="#f2395b"/>
    </inkml:brush>
  </inkml:definitions>
  <inkml:trace contextRef="#ctx0" brushRef="#br0">29900.000 21321.000,'0.000'-21.000,"0.000"31.000,0.000 1.000,11.000-1.000,-1.000 1.000,1.000 9.000,-1.000 1.000,1.000-10.000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8"/>
    </inkml:context>
    <inkml:brush xml:id="br0">
      <inkml:brushProperty name="width" value="0.04575" units="cm"/>
      <inkml:brushProperty name="height" value="0.04575" units="cm"/>
      <inkml:brushProperty name="color" value="#fdd405"/>
    </inkml:brush>
  </inkml:definitions>
  <inkml:trace contextRef="#ctx0" brushRef="#br0">92760.000 1255.000 480,'-7.000'-13.000'-1,"4.000"6.000"23,2.000 6.000 26,4.000 6.000 23,0.000 4.000 6,-1.000 3.000-14,0.000 4.000-13,-1.000 2.000-14,-1.000 2.000-8,0.000 1.000-3,0.000 1.000-3,0.000 1.000-2,-1.000 2.000-3,-1.000 1.000-2,0.000 3.000-2,-1.000 1.000-3,-2.000 1.000-7,-2.000 1.000-13,-2.000-1.000-14,-1.000 0.000-13,-2.000 0.000-8,2.000-3.000-4,0.000-1.000-3,2.000-3.000-3,1.000-2.000 1,1.000-4.000 5,0.000-5.000 6,2.000-3.000 5,0.000-5.000 5,2.000-4.000 3,0.000-6.000 3,2.000-4.000 3,0.000-2.000 5,0.000 1.000 3,0.000 0.000 5,0.000 2.000 5</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37"/>
    </inkml:context>
    <inkml:brush xml:id="br0">
      <inkml:brushProperty name="width" value="0.07302" units="cm"/>
      <inkml:brushProperty name="height" value="0.07302" units="cm"/>
      <inkml:brushProperty name="color" value="#f2395b"/>
    </inkml:brush>
  </inkml:definitions>
  <inkml:trace contextRef="#ctx0" brushRef="#br0">44000.000 10796.000,'0.000'-21.000,"0.000"-10.000,0.000 0.000,0.000 41.000,0.000 1.000,10.000 30.000,1.000 1.000,-1.000 21.000,1.000-1.000,-1.000 1.000,1.000 0.000,10.000 20.000,0.000 1.000,-11.000-21.000,0.000-1.000,11.000-20.000,0.000 0.000,-21.000-21.000,0.000 0.000,11.000-21.000,-1.000 0.000,11.000-42.000,0.000 0.000,10.000-42.000,1.000 1.000,10.000-32.000,-1.000 0.000,1.000 11.000,0.000-1.000,-11.000 53.000,1.000 0.000,-11.000 31.000,0.000 0.000,-21.000 42.000,0.000 0.000,0.000-11.000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38"/>
    </inkml:context>
    <inkml:brush xml:id="br0">
      <inkml:brushProperty name="width" value="0.07302" units="cm"/>
      <inkml:brushProperty name="height" value="0.07302" units="cm"/>
      <inkml:brushProperty name="color" value="#f2395b"/>
    </inkml:brush>
  </inkml:definitions>
  <inkml:trace contextRef="#ctx0" brushRef="#br0">45559.000 11000.000,'-21.000'0.000,"11.000"0.000,-1.000 0.000,-10.000 31.000,1.000 1.000,-1.000 9.000,0.000 1.000,-11.000 10.000,1.000 1.000,20.000 20.000,1.000 0.000,10.000-11.000,0.000 1.000,0.000 0.000,0.000-1.000,31.000-30.000,1.000-1.000,-11.000-10.000,0.000 0.000,10.000-21.000,0.000 0.000,1.000-42.000,-1.000 0.000,11.000-41.000,0.000-1.000,-21.000 1.000,0.000-1.000,-11.000 11.000,1.000 0.000,-11.000 31.000,0.000 0.000,-21.000 22.000,0.000-1.000,-21.000 10.000,0.000 1.000,-10.000 31.000,-1.000 0.000,33.000-1.000,-1.000 1.000,10.000-21.000</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38"/>
    </inkml:context>
    <inkml:brush xml:id="br0">
      <inkml:brushProperty name="width" value="0.07302" units="cm"/>
      <inkml:brushProperty name="height" value="0.07302" units="cm"/>
      <inkml:brushProperty name="color" value="#f2395b"/>
    </inkml:brush>
  </inkml:definitions>
  <inkml:trace contextRef="#ctx0" brushRef="#br0">46434.000 10063.000,'-21.000'0.000,"21.000"-21.000,0.000 0.000,0.000 10.000,0.000 1.000,42.000 10.000,-1.000 0.000,-9.000 0.000,-1.000 0.000,-10.000 21.000,0.000 0.000,-10.000 10.000,-1.000 0.000,-20.000 11.000,-1.000 0.000,-20.000 0.000,-1.000 0.000,1.000-11.000,0.000 0.000,-1.000-10.000,1.000 0.000,10.000-11.000,0.000 1.000,10.000-11.000,1.000 0.000,52.000 0.000,0.000 0.000,0.000 0.000,-1.000 0.000,1.000 10.000,0.000 1.000,-11.000-1.000,1.000 1.000,-11.000-11.000,0.000 0.000,0.000-11.000</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39"/>
    </inkml:context>
    <inkml:brush xml:id="br0">
      <inkml:brushProperty name="width" value="0.07302" units="cm"/>
      <inkml:brushProperty name="height" value="0.07302" units="cm"/>
      <inkml:brushProperty name="color" value="#f2395b"/>
    </inkml:brush>
  </inkml:definitions>
  <inkml:trace contextRef="#ctx0" brushRef="#br0">47171.000 10342.000,'-21.000'0.000,"21.000"-11.000,0.000 1.000,42.000 10.000,0.000 0.000,-1.000-11.000,1.000 1.000,0.000 10.000,0.000 0.000,-1.000 0.000,1.000 0.000,-10.000 10.000</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39"/>
    </inkml:context>
    <inkml:brush xml:id="br0">
      <inkml:brushProperty name="width" value="0.07302" units="cm"/>
      <inkml:brushProperty name="height" value="0.07302" units="cm"/>
      <inkml:brushProperty name="color" value="#f2395b"/>
    </inkml:brush>
  </inkml:definitions>
  <inkml:trace contextRef="#ctx0" brushRef="#br0">47749.000 9600.000,'-42.000'0.000,"31.000"0.000,1.000 0.000,10.000 52.000,0.000 0.000,0.000 22.000,0.000-1.000,0.000 21.000,0.000 0.000,0.000 10.000,0.000 1.000,-11.000-63.000</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1"/>
    </inkml:context>
    <inkml:brush xml:id="br0">
      <inkml:brushProperty name="width" value="0.07302" units="cm"/>
      <inkml:brushProperty name="height" value="0.07302" units="cm"/>
      <inkml:brushProperty name="color" value="#fed406"/>
    </inkml:brush>
  </inkml:definitions>
  <inkml:trace contextRef="#ctx0" brushRef="#br0">54950.000 8200.000,'84.000'0.000,"-73.000"0.000</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2"/>
    </inkml:context>
    <inkml:brush xml:id="br0">
      <inkml:brushProperty name="width" value="0.07302" units="cm"/>
      <inkml:brushProperty name="height" value="0.07302" units="cm"/>
      <inkml:brushProperty name="color" value="#fed406"/>
    </inkml:brush>
  </inkml:definitions>
  <inkml:trace contextRef="#ctx0" brushRef="#br0">43713.000 9855.000,'-42.000'-42.000,"31.000"31.000,1.000 1.000,10.000-1.000,0.000 1.000,10.000 10.000,1.000 0.000,31.000 0.000,0.000 0.000,20.000-11.000,1.000 1.000,-11.000 10.000,1.000 0.000,-11.000 10.000,-1.000 1.000,-9.000-11.000,-1.000 0.000,-20.000-11.000</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2"/>
    </inkml:context>
    <inkml:brush xml:id="br0">
      <inkml:brushProperty name="width" value="0.07302" units="cm"/>
      <inkml:brushProperty name="height" value="0.07302" units="cm"/>
      <inkml:brushProperty name="color" value="#fed406"/>
    </inkml:brush>
  </inkml:definitions>
  <inkml:trace contextRef="#ctx0" brushRef="#br0">44292.000 8892.000,'-21.000'-42.000,"10.000"42.000,1.000 0.000,10.000 21.000,0.000 0.000,0.000 41.000,0.000 1.000,0.000 21.000,0.000-1.000,0.000-10.000,0.000 0.000,0.000-21.000,0.000 1.000,0.000-22.000,0.000 0.000,0.000-20.000</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3"/>
    </inkml:context>
    <inkml:brush xml:id="br0">
      <inkml:brushProperty name="width" value="0.07302" units="cm"/>
      <inkml:brushProperty name="height" value="0.07302" units="cm"/>
      <inkml:brushProperty name="color" value="#fed406"/>
    </inkml:brush>
  </inkml:definitions>
  <inkml:trace contextRef="#ctx0" brushRef="#br0">45138.000 8463.000,'21.000'-63.000,"-21.000"73.000,0.000 1.000,-31.000 41.000,0.000 0.000,-1.000 22.000,1.000-1.000,-1.000-21.000,1.000 0.000,20.000-10.000,1.000 0.000,10.000-21.000,0.000 0.000,52.000-11.000,1.000 1.000,20.000-22.000,0.000 1.000,-20.000-1.000,-1.000 1.000,-21.000 10.000,1.000 0.000,-22.000 0.000,1.000 0.000,-11.000-11.000</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3"/>
    </inkml:context>
    <inkml:brush xml:id="br0">
      <inkml:brushProperty name="width" value="0.07302" units="cm"/>
      <inkml:brushProperty name="height" value="0.07302" units="cm"/>
      <inkml:brushProperty name="color" value="#fed406"/>
    </inkml:brush>
  </inkml:definitions>
  <inkml:trace contextRef="#ctx0" brushRef="#br0">45611.000 8521.000,'-21.000'0.000,"0.000"-11.000,0.000 1.000,21.000 41.000,0.000 1.000,0.000 41.000,0.000 0.000,-10.000 52.000,-1.000 0.000,-10.000 1.000,0.000-1.000,11.000-83.000</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8"/>
    </inkml:context>
    <inkml:brush xml:id="br0">
      <inkml:brushProperty name="width" value="0.04101" units="cm"/>
      <inkml:brushProperty name="height" value="0.04101" units="cm"/>
      <inkml:brushProperty name="color" value="#fdd405"/>
    </inkml:brush>
  </inkml:definitions>
  <inkml:trace contextRef="#ctx0" brushRef="#br0">92800.000 1554.000 536,'8.000'-29.000'0,"2.000"7.000"0,0.000 5.000 0,1.000 6.000 0,1.000 4.000 0,0.000 1.000 0,-1.000 0.000 0,1.000 2.000 0,0.000 0.000 5,0.000 2.000 11,-1.000 0.000 11,1.000 2.000 10,1.000 0.000 1,0.000 0.000-7,1.000 0.000-9,1.000 0.000-8,1.000-1.000-7,0.000 0.000-8,-1.000-2.000-7,1.000 0.000-7,0.000-1.000-3,1.000 0.000 2,1.000 0.000 1,1.000 1.000 2,0.000-2.000-2,-1.000-1.000-3,0.000 0.000-5,-2.000-1.000-3,0.000-2.000-2,-1.000-2.000 3,1.000-2.000 1,0.000-1.000 3,-2.000-2.000 3,-3.000 1.000 3,-3.000-1.000 5,-2.000 0.000 4,-3.000 0.000 3,0.000 1.000 1,-2.000-1.000 1,0.000 0.000 1,-1.000 2.000 3,0.000 1.000 5,0.000 2.000 5,0.000 2.000 4,-2.000 3.000 10,-2.000 2.000 15,-4.000 4.000 13,-2.000 3.000 15,-1.000 2.000 2,1.000 3.000-13,0.000 3.000-12,2.000 4.000-12,0.000 2.000-7,0.000 5.000-4,1.000 3.000-3,-1.000 5.000-3,0.000 1.000-3,0.000-2.000-2,0.000 0.000-4,0.000 0.000-2,1.000-3.000-3,1.000 0.000-4,0.000-1.000-3,2.000-1.000-5,0.000-1.000-4,2.000-1.000-8,0.000-1.000-7,2.000 0.000-7,1.000-4.000-5,4.000-3.000-4,2.000-4.000-5,4.000-4.000-3,2.000-4.000 0,5.000-4.000 4,3.000-4.000 4,5.000-4.000 5,-1.000-1.000 4,-5.000 2.000 7,-5.000 2.000 7,-5.000 3.000 5,-1.000-1.000 5,0.000-2.000 3,1.000-2.000 1,2.000-2.000 3</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8"/>
    </inkml:context>
    <inkml:brush xml:id="br0">
      <inkml:brushProperty name="width" value="0.07302" units="cm"/>
      <inkml:brushProperty name="height" value="0.07302" units="cm"/>
      <inkml:brushProperty name="color" value="#fed406"/>
    </inkml:brush>
  </inkml:definitions>
  <inkml:trace contextRef="#ctx0" brushRef="#br0">59814.000 3092.000,'0.000'-42.000,"0.000"73.000,0.000 1.000,0.000-11.000,0.000-1.000,10.000 12.000,1.000-1.000,10.000-31.000,0.000 0.000,41.000-10.000,1.000-1.000,-21.000 1.000,0.000-1.000,-32.000 11.000,1.000 0.000,-22.000 21.000,1.000 0.000,-32.000 10.000,0.000 1.000,0.000 10.000,0.000-1.000,11.000-20.000,0.000 0.000,20.000-10.000,1.000-1.000,31.000 0.000,0.000 1.000,31.000-11.000,0.000 0.000,-10.000 0.000,0.000 0.000,-21.000 0.000,0.000 0.000,-32.000 10.000,1.000 1.000,-32.000-1.000,0.000 1.000,-10.000 20.000,-1.000 0.000,12.000-10.000,-1.000 0.000,-31.000 42.000,-1.000-1.000,22.000-30.000,0.000-1.000,31.000-10.000,0.000 0.000,10.000-21.000,1.000 0.000,62.000-11.000,1.000 1.000,30.000-21.000,1.000-1.000,10.000 11.000,0.000 1.000,-21.000 9.000,1.000 1.000,-33.000-1.000,1.000 1.000,-21.000-11.000,0.000 0.000,-10.000 11.000,-1.000-1.000,-10.000 42.000,0.000 1.000,0.000-1.000,0.000 0.000,0.000 32.000,0.000 0.000,10.000-22.000,1.000 1.000,10.000 0.000,0.000 0.000,-11.000-21.000,1.000 0.000,-1.000-21.000,1.000 0.000,-22.000 0.000</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49"/>
    </inkml:context>
    <inkml:brush xml:id="br0">
      <inkml:brushProperty name="width" value="0.07302" units="cm"/>
      <inkml:brushProperty name="height" value="0.07302" units="cm"/>
      <inkml:brushProperty name="color" value="#fed406"/>
    </inkml:brush>
  </inkml:definitions>
  <inkml:trace contextRef="#ctx0" brushRef="#br0">60243.000 4792.000,'-21.000'0.000,"0.000"-11.000,0.000 1.000,21.000-1.000,0.000 1.000,21.000 10.000,0.000 0.000,-21.000 31.000,0.000 1.000,-10.000-1.000,-1.000 0.000,-20.000 1.000,-1.000-1.000,11.000-21.000,1.000 1.000,72.000-22.000,0.000 1.000,-10.000 0.000,0.000-1.000,-32.000 22.000,1.000-1.000,-43.000 21.000,1.000 1.000,-42.000 9.000,0.000 1.000,20.000-10.000,1.000-1.000,41.000-31.000,1.000 0.000,20.000-11.000,1.000 1.000,41.000-21.000,1.000-1.000,-12.000 11.000,1.000 1.000,-10.000 20.000,-1.000 0.000,-10.000 0.000,0.000 0.000,-21.000 10.000,0.000 0.000,0.000 1.000,0.000-1.000,-11.000 1.000,1.000-1.000,-1.000 1.000,1.000-1.000,-11.000 11.000,0.000 0.000,-21.000 10.000,0.000 1.000,1.000 9.000,-1.000 1.000,10.000-31.000,1.000-1.000,20.000 0.000,1.000 1.000,20.000-11.000,1.000 0.000,31.000 0.000,0.000 0.000,0.000 0.000,-1.000 0.000,12.000-21.000,-1.000 0.000,-21.000 0.000,1.000 0.000,-11.000 11.000,0.000-1.000,-11.000-20.000,1.000 0.000,-32.000-1.000,0.000 1.000,-11.000 0.000,1.000-1.000,20.000 22.000,1.000 0.000,-11.000 10.000,0.000 0.000,21.000 20.000,0.000 1.000,-10.000 32.000,-1.000-1.000,11.000 42.000,0.000 0.000,0.000 21.000,0.000 0.000,0.000-1.000,0.000 1.000,0.000-62.000,0.000-1.000,11.000-31.000,-1.000 0.000,1.000-21.000</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0"/>
    </inkml:context>
    <inkml:brush xml:id="br0">
      <inkml:brushProperty name="width" value="0.07302" units="cm"/>
      <inkml:brushProperty name="height" value="0.07302" units="cm"/>
      <inkml:brushProperty name="color" value="#fed406"/>
    </inkml:brush>
  </inkml:definitions>
  <inkml:trace contextRef="#ctx0" brushRef="#br0">61367.000 4684.000,'0.000'-21.000,"0.000"-11.000,0.000 1.000,0.000 62.000,0.000 1.000,-31.000 30.000,-1.000 1.000,1.000 0.000,0.000-1.000,10.000-41.000,0.000 0.000,21.000-10.000,0.000-1.000,21.000-41.000,0.000-1.000,0.000 22.000,0.000 0.000,-1.000 10.000,1.000 0.000,-21.000 31.000,0.000 0.000,0.000 32.000,0.000 0.000,-10.000-11.000,-1.000 0.000,1.000-21.000,0.000 1.000,10.000-22.000,0.000 1.000,0.000-53.000,0.000 0.000,52.000-21.000,0.000 1.000,21.000 9.000,0.000 1.000,-20.000 31.000,-1.000 0.000,-31.000 11.000,0.000 0.000,-11.000 10.000,1.000 0.000,-43.000 0.000,1.000 0.000,0.000-11.000,-1.000 1.000,22.000-22.000,-1.000 1.000,1.000 10.000,-1.000 0.000,1.000 21.000,-1.000 0.000,11.000 11.000,0.000-1.000,0.000 53.000,0.000-1.000,-20.000 22.000,-1.000 0.000,21.000-32.000,0.000 0.000,0.000-21.000,0.000 1.000,31.000-32.000,0.000 0.000,22.000-53.000,-1.000 1.000,-42.000 31.000,1.000 0.000,-1.000 1.000</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1"/>
    </inkml:context>
    <inkml:brush xml:id="br0">
      <inkml:brushProperty name="width" value="0.07302" units="cm"/>
      <inkml:brushProperty name="height" value="0.07302" units="cm"/>
      <inkml:brushProperty name="color" value="#fed406"/>
    </inkml:brush>
  </inkml:definitions>
  <inkml:trace contextRef="#ctx0" brushRef="#br0">62559.000 3659.000,'63.000'-125.000,"-53.000"114.000,1.000 1.000,10.000 10.000,0.000 0.000,-21.000 73.000,0.000 0.000,-32.000 10.000,1.000 1.000,-1.000-32.000,1.000 0.000,10.000-31.000,0.000 0.000,11.000-10.000,-1.000-1.000,22.000-10.000,-1.000 0.000,22.000-21.000,-1.000 0.000,0.000 11.000,1.000-1.000,-11.000 11.000,0.000 0.000,-21.000 32.000,0.000-1.000,-32.000 11.000,1.000 0.000,-1.000-1.000,1.000 1.000,10.000-10.000,0.000-1.000,0.000-10.000,0.000 0.000,1.000-11.000,-1.000 1.000,0.000-1.000,0.000 0.000,0.000-10.000,0.000 0.000,42.000 0.000,0.000 0.000,-11.000 0.000,1.000 0.000,41.000-20.000,0.000-1.000,1.000 0.000,-1.000 0.000,-21.000 0.000,1.000 0.000,-11.000 11.000,-1.000-1.000,-20.000 22.000,0.000-1.000,-20.000 32.000,-1.000 0.000,-11.000 10.000,1.000 0.000,10.000-10.000,0.000 0.000,11.000-21.000,-1.000-1.000,63.000-72.000,1.000 0.000,-11.000 10.000,-1.000 0.000,-9.000 22.000,-1.000-1.000,-20.000 21.000,-1.000 0.000,-10.000 10.000,0.000 1.000,-10.000 20.000,-1.000 0.000,11.000-10.000,0.000 0.000,0.000-11.000,0.000 1.000,11.000-11.000,-1.000 0.000,11.000-11.000,0.000 1.000,-11.000 0.000,1.000-1.000,-1.000 11.000,1.000 0.000,-11.000 11.000,0.000-1.000,10.000-10.000,1.000 0.000,-1.000-10.000,0.000-1.000,22.000-83.000,-1.000 0.000,-10.000-42.000,0.000 1.000,10.000-1.000,1.000 0.000,-11.000 63.000,0.000 0.000,-21.000 52.000,0.000 0.000,0.000 63.000,0.000 0.000,0.000 72.000,0.000 1.000,0.000 42.000,0.000 0.000,-11.000 83.000,1.000 0.000,-11.000 63.000,0.000 0.000,10.000-240.000</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3"/>
    </inkml:context>
    <inkml:brush xml:id="br0">
      <inkml:brushProperty name="width" value="0.07302" units="cm"/>
      <inkml:brushProperty name="height" value="0.07302" units="cm"/>
      <inkml:brushProperty name="color" value="#fed406"/>
    </inkml:brush>
  </inkml:definitions>
  <inkml:trace contextRef="#ctx0" brushRef="#br0">63971.000 13013.000,'-21.000'0.000,"31.000"0.000,1.000 0.000,41.000 0.000,0.000 0.000,-41.000 0.000,-1.000 0.000,43.000-11.000,-1.000 1.000,10.000-1.000,1.000 1.000,-21.000-1.000,0.000 1.000,-32.000 20.000,1.000 1.000,-11.000-1.000,0.000 1.000,-11.000-1.000</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3"/>
    </inkml:context>
    <inkml:brush xml:id="br0">
      <inkml:brushProperty name="width" value="0.07302" units="cm"/>
      <inkml:brushProperty name="height" value="0.07302" units="cm"/>
      <inkml:brushProperty name="color" value="#fed406"/>
    </inkml:brush>
  </inkml:definitions>
  <inkml:trace contextRef="#ctx0" brushRef="#br0">64671.000 12513.000,'-21.000'-42.000,"21.000"31.000,0.000 1.000,21.000 20.000,0.000 1.000,-21.000 31.000,0.000-1.000,0.000 12.000,0.000-1.000,0.000 0.000,0.000 0.000,0.000-41.000</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3"/>
    </inkml:context>
    <inkml:brush xml:id="br0">
      <inkml:brushProperty name="width" value="0.07302" units="cm"/>
      <inkml:brushProperty name="height" value="0.07302" units="cm"/>
      <inkml:brushProperty name="color" value="#fed406"/>
    </inkml:brush>
  </inkml:definitions>
  <inkml:trace contextRef="#ctx0" brushRef="#br0">65159.000 12200.000,'0.000'42.000,"0.000"-11.000,0.000 1.000,11.000-1.000,-1.000 0.000,11.000 11.000,0.000 0.000,0.000-21.000,0.000 0.000,0.000 0.000,0.000 0.000,-11.000-11.000,1.000 0.000,-11.000 1.000,0.000-1.000,-32.000 22.000,1.000-1.000,-21.000 0.000,-1.000 1.000,-10.000-22.000,1.000 1.000,30.000-1.000,1.000 1.000,10.000-22.000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3"/>
    </inkml:context>
    <inkml:brush xml:id="br0">
      <inkml:brushProperty name="width" value="0.07302" units="cm"/>
      <inkml:brushProperty name="height" value="0.07302" units="cm"/>
      <inkml:brushProperty name="color" value="#fed406"/>
    </inkml:brush>
  </inkml:definitions>
  <inkml:trace contextRef="#ctx0" brushRef="#br0">65650.000 12234.000,'0.000'-21.000,"10.000"10.000,1.000 1.000,20.000-1.000,1.000 1.000,30.000-1.000,1.000 1.000,-32.000 10.000,1.000 0.000,-11.000 0.000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7"/>
    </inkml:context>
    <inkml:brush xml:id="br0">
      <inkml:brushProperty name="width" value="0.07302" units="cm"/>
      <inkml:brushProperty name="height" value="0.07302" units="cm"/>
      <inkml:brushProperty name="color" value="#fed406"/>
    </inkml:brush>
  </inkml:definitions>
  <inkml:trace contextRef="#ctx0" brushRef="#br0">53017.000 20019.000,'-62.000'0.000,"41.000"0.000,0.000 0.000,0.000 0.000,0.000 0.000,10.000 0.000,1.000 0.000,10.000 10.000,0.000 1.000,21.000-1.000,0.000 1.000,0.000-11.000,0.000 0.000,10.000 0.000,0.000 0.000,11.000-11.000,0.000 1.000,-11.000-1.000,1.000 1.000,-1.000 10.000,0.000 0.000,1.000 0.000,-1.000 0.000,1.000-11.000,-1.000 1.000,-10.000 10.000,0.000 0.000,0.000 0.000,0.000 0.000,-1.000 0.000,1.000 0.000,0.000 0.000,0.000 0.000,0.000 0.000,0.000 0.000,10.000 0.000,1.000 0.000,-11.000 0.000,0.000 0.000,10.000 0.000,0.000 0.000,-10.000 0.000,0.000 0.000,10.000 0.000,1.000 0.000,-1.000 0.000,1.000 0.000,-1.000-10.000,0.000-1.000,1.000 11.000,-1.000 0.000,-21.000 0.000,1.000 0.000,10.000 0.000,0.000 0.000,-11.000 0.000,1.000 0.000,-1.000 0.000,1.000 0.000,-11.000-10.000,0.000-1.000,-11.000 11.000,1.000 0.000,10.000-10.000,0.000-1.000,-21.000 1.000</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19:58"/>
    </inkml:context>
    <inkml:brush xml:id="br0">
      <inkml:brushProperty name="width" value="0.07302" units="cm"/>
      <inkml:brushProperty name="height" value="0.07302" units="cm"/>
      <inkml:brushProperty name="color" value="#fed406"/>
    </inkml:brush>
  </inkml:definitions>
  <inkml:trace contextRef="#ctx0" brushRef="#br0">53030.000 19992.000,'-21.000'21.000,"-31.000"-21.000,0.000 0.000,31.000 0.000,0.000 0.000,10.000 0.000,1.000 0.000,-1.000-11.000,1.000 1.000,-1.000 10.000,1.000 0.000,20.000 0.000,1.000 0.000,-1.000 0.000,1.000 0.000,31.000 0.000,-1.000 0.000,1.000 10.000,0.000 1.000,10.000-1.000,1.000 1.000,-1.000-11.000,0.000 0.000,21.000 0.000,0.000 0.000,-10.000-11.000,0.000 1.000,-11.000-1.000,0.000 1.000,-20.000 10.000,-1.000 0.000,1.000 0.000,-1.000 0.000,11.000 0.000,0.000 0.000,-11.000 0.000,0.000 0.000,11.000-11.000,0.000 1.000,-21.000 10.000,0.000 0.000,0.000 0.000,0.000 0.000,-1.000 0.000,1.000 0.000,-10.000 0.000,-1.000 0.000,11.000 0.000,0.000 0.000,0.000 0.000,0.000 0.000,-11.000-11.000,1.000 1.000,-1.000 10.000,1.000 0.000,-1.000 0.000,1.000 0.000,-22.000 0.000,1.000 0.000,-11.000 10.000</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9"/>
    </inkml:context>
    <inkml:brush xml:id="br0">
      <inkml:brushProperty name="width" value="0.04832" units="cm"/>
      <inkml:brushProperty name="height" value="0.04832" units="cm"/>
      <inkml:brushProperty name="color" value="#fdd405"/>
    </inkml:brush>
  </inkml:definitions>
  <inkml:trace contextRef="#ctx0" brushRef="#br0">94791.000 1191.000 455,'20.000'-36.000'5,"-5.000"9.000"3,-6.000 7.000 5,-6.000 9.000 4,-4.000 4.000 3,-2.000 2.000 3,-2.000 2.000 4,-2.000 2.000 2,-2.000 3.000 4,-3.000 4.000 3,-4.000 4.000 2,-1.000 3.000 4,-2.000 4.000-2,2.000 2.000-6,2.000 1.000-6,3.000 3.000-6,1.000 0.000-4,0.000 1.000-2,2.000-1.000-3,1.000 1.000-2,1.000-1.000-2,2.000-1.000-1,2.000-1.000 0,2.000-1.000-1,2.000-1.000-3,4.000-3.000-4,2.000-1.000-4,4.000-2.000-5,1.000-3.000-5,3.000-3.000-8,1.000-2.000-6,3.000-4.000-8,2.000-4.000-2,3.000-6.000 1,3.000-5.000 2,3.000-7.000 2,1.000-3.000 1,1.000-1.000 2,-1.000-1.000 3,1.000-1.000 2,-2.000-1.000 2,-2.000-3.000 3,-1.000-1.000 3,-3.000-2.000 3,-2.000-1.000 2,-5.000-1.000 3,-3.000 1.000 2,-4.000 0.000 3,-3.000 1.000 0,-2.000 5.000-1,-3.000 4.000-1,0.000 3.000 0,-2.000 4.000 4,0.000 3.000 13,0.000 2.000 12,0.000 4.000 11,-2.000 3.000 10,0.000 2.000 5,-3.000 4.000 6,-2.000 3.000 7,-1.000 3.000-3,2.000 7.000-10,1.000 5.000-10,0.000 7.000-10,1.000 3.000-7,-2.000 1.000-2,0.000 1.000-4,-1.000 1.000-4,0.000 0.000-4,2.000 0.000-5,2.000 1.000-7,2.000-1.000-5,1.000 1.000-6,0.000 1.000-7,0.000 1.000-6,0.000 0.000-7,1.000 0.000-5,0.000-3.000-3,2.000-3.000-2,0.000-3.000-4,2.000-4.000 0,4.000-3.000 3,2.000-4.000 3,3.000-4.000 3</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0:43"/>
    </inkml:context>
    <inkml:brush xml:id="br0">
      <inkml:brushProperty name="width" value="0.07302" units="cm"/>
      <inkml:brushProperty name="height" value="0.07302" units="cm"/>
      <inkml:brushProperty name="color" value="#fed406"/>
    </inkml:brush>
  </inkml:definitions>
  <inkml:trace contextRef="#ctx0" brushRef="#br0">13080.000 33101.000,'0.000'-21.000,"0.000"0.000,0.000 0.000,0.000-10.000,0.000-1.000,0.000 11.000,0.000 1.000,0.000-1.000,0.000 0.000,-21.000 10.000,0.000 1.000,0.000-1.000,0.000 1.000,-10.000 31.000,0.000 0.000,10.000 10.000,0.000 0.000,0.000 1.000,0.000-1.000,21.000 0.000,0.000 1.000,0.000 10.000,0.000-1.000,10.000-30.000,1.000-1.000,10.000 1.000,0.000-1.000,0.000-10.000,0.000 0.000,0.000 21.000,-1.000 0.000,-20.000 31.000,0.000 0.000,-20.000 21.000,-1.000 1.000,0.000-22.000,0.000 0.000,0.000-21.000,0.000 1.000,10.000-22.000,1.000 1.000,41.000-53.000,1.000 0.000,10.000-10.000,-1.000 0.000,-9.000 31.000,-1.000 0.000,1.000 21.000,-1.000 0.000,-10.000 31.000,0.000 0.000,-11.000 1.000,1.000-1.000,-11.000-10.000,0.000 0.000,10.000-11.000,1.000 1.000,-11.000-22.000,0.000 1.000,0.000-1.000</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0:43"/>
    </inkml:context>
    <inkml:brush xml:id="br0">
      <inkml:brushProperty name="width" value="0.07302" units="cm"/>
      <inkml:brushProperty name="height" value="0.07302" units="cm"/>
      <inkml:brushProperty name="color" value="#fed406"/>
    </inkml:brush>
  </inkml:definitions>
  <inkml:trace contextRef="#ctx0" brushRef="#br0">13800.000 33550.000,'0.000'21.000,"10.000"0.000,1.000 0.000,10.000 10.000,0.000 1.000,-1.000 9.000,1.000 1.000,-10.000-31.000,-1.000-1.000,1.000 1.000</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0:43"/>
    </inkml:context>
    <inkml:brush xml:id="br0">
      <inkml:brushProperty name="width" value="0.07302" units="cm"/>
      <inkml:brushProperty name="height" value="0.07302" units="cm"/>
      <inkml:brushProperty name="color" value="#fed406"/>
    </inkml:brush>
  </inkml:definitions>
  <inkml:trace contextRef="#ctx0" brushRef="#br0">14413.000 33700.000,'0.000'21.000,"-11.000"-21.000,1.000 0.000,-1.000 21.000,1.000 0.000,10.000 41.000,0.000 1.000,-11.000 21.000,1.000-1.000,10.000-41.000,0.000 0.000,10.000-21.000,1.000 0.000,20.000-32.000,1.000 1.000,10.000-32.000,0.000 0.000,-21.000-21.000,0.000 1.000,-21.000 10.000,0.000-1.000,-21.000 11.000,0.000 1.000,-11.000 30.000,1.000 1.000,10.000-1.000,0.000 1.000,10.000 31.000,1.000 0.000,10.000-11.000</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0:43"/>
    </inkml:context>
    <inkml:brush xml:id="br0">
      <inkml:brushProperty name="width" value="0.07302" units="cm"/>
      <inkml:brushProperty name="height" value="0.07302" units="cm"/>
      <inkml:brushProperty name="color" value="#fed406"/>
    </inkml:brush>
  </inkml:definitions>
  <inkml:trace contextRef="#ctx0" brushRef="#br0">15200.000 33900.000,'42.000'0.000,"-21.000"0.000,0.000 0.000,0.000 0.000,-1.000 0.000,1.000 52.000,0.000 0.000,-21.000 32.000,0.000 0.000,-10.000-22.000,-1.000 1.000,1.000-32.000,-1.000 1.000,1.000-12.000,0.000 1.000,20.000-21.000,0.000 0.000,32.000 0.000,0.000 0.000,10.000-10.000,1.000-1.000,-1.000 43.000,0.000-1.000,-41.000-20.000</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0:56"/>
    </inkml:context>
    <inkml:brush xml:id="br0">
      <inkml:brushProperty name="width" value="0.07302" units="cm"/>
      <inkml:brushProperty name="height" value="0.07302" units="cm"/>
      <inkml:brushProperty name="color" value="#fed406"/>
    </inkml:brush>
  </inkml:definitions>
  <inkml:trace contextRef="#ctx0" brushRef="#br0">14621.000 24450.000,'-21.000'0.000,"42.000"0.000,0.000 0.000,10.000 0.000,1.000 0.000,20.000 0.000,0.000 0.000,21.000 0.000,0.000 0.000,1.000 10.000,-1.000 1.000,-11.000 20.000,1.000 1.000,-21.000-22.000,0.000 1.000,10.000-11.000,0.000 0.000,-10.000 0.000,0.000 0.000,0.000-11.000,0.000 1.000,-1.000 10.000,1.000 0.000,0.000 10.000,0.000 1.000,10.000-11.000,0.000 0.000,11.000-11.000,0.000 1.000,-1.000-11.000,1.000 0.000,-11.000 21.000,1.000 0.000,-1.000 0.000,0.000 0.000,-10.000 10.000,0.000 1.000,-32.000-11.000,1.000 0.000,10.000 0.000</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0"/>
    </inkml:context>
    <inkml:brush xml:id="br0">
      <inkml:brushProperty name="width" value="0.07302" units="cm"/>
      <inkml:brushProperty name="height" value="0.07302" units="cm"/>
      <inkml:brushProperty name="color" value="#f2395b"/>
    </inkml:brush>
  </inkml:definitions>
  <inkml:trace contextRef="#ctx0" brushRef="#br0">27734.000 24463.000,'-21.000'0.000,"0.000"0.000,0.000 0.000,10.000 0.000,1.000 0.000,31.000-11.000,0.000 1.000,21.000-1.000,-1.000 1.000,22.000 10.000,0.000 0.000,10.000 0.000,0.000 0.000,11.000 0.000,0.000 0.000,-22.000 10.000,1.000 1.000,10.000-11.000,0.000 0.000,-20.000-11.000,-1.000 1.000,-21.000-1.000,1.000 1.000,-11.000 10.000,0.000 0.000,-21.000 10.000</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0"/>
    </inkml:context>
    <inkml:brush xml:id="br0">
      <inkml:brushProperty name="width" value="0.07302" units="cm"/>
      <inkml:brushProperty name="height" value="0.07302" units="cm"/>
      <inkml:brushProperty name="color" value="#f2395b"/>
    </inkml:brush>
  </inkml:definitions>
  <inkml:trace contextRef="#ctx0" brushRef="#br0">29063.000 17942.000,'-21.000'-42.000,"10.000"84.000,1.000 0.000,10.000-1.000,0.000 1.000,0.000 31.000,0.000 0.000,0.000 0.000,0.000 0.000,0.000 21.000,0.000 0.000,0.000 11.000,0.000-1.000,-11.000 53.000,1.000-1.000,10.000-30.000,0.000-1.000,10.000-83.000,1.000 0.000,-1.000-42.000</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1"/>
    </inkml:context>
    <inkml:brush xml:id="br0">
      <inkml:brushProperty name="width" value="0.07302" units="cm"/>
      <inkml:brushProperty name="height" value="0.07302" units="cm"/>
      <inkml:brushProperty name="color" value="#f2395b"/>
    </inkml:brush>
  </inkml:definitions>
  <inkml:trace contextRef="#ctx0" brushRef="#br0">28471.000 20354.000,'-21.000'-62.000,"21.000"41.000,0.000 0.000,0.000 31.000,0.000 1.000,21.000 62.000,0.000 0.000,-11.000 11.000,1.000-1.000,-1.000-10.000,1.000 0.000,9.000-20.000,1.000-1.000,-10.000-31.000,-1.000 0.000,1.000-21.000,-1.000 0.000,11.000-11.000,0.000 1.000,42.000-53.000,-1.000 0.000,-20.000 1.000,0.000-1.000,31.000-41.000,0.000-1.000,-62.000 84.000</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2"/>
    </inkml:context>
    <inkml:brush xml:id="br0">
      <inkml:brushProperty name="width" value="0.07302" units="cm"/>
      <inkml:brushProperty name="height" value="0.07302" units="cm"/>
      <inkml:brushProperty name="color" value="#f2395b"/>
    </inkml:brush>
  </inkml:definitions>
  <inkml:trace contextRef="#ctx0" brushRef="#br0">30326.000 19021.000,'0.000'-21.000,"0.000"52.000,0.000 1.000,-21.000 20.000,0.000 0.000,-11.000 32.000,1.000-1.000,31.000-41.000,0.000 0.000,-11.000-42.000,1.000 0.000,10.000 42.000,0.000 0.000,10.000-32.000,1.000 1.000,41.000-11.000,1.000 0.000,-12.000 0.000,1.000 0.000,-21.000 0.000,0.000 0.000,32.000 0.000,-1.000 0.000,-42.000 0.000,1.000 0.000,10.000 0.000,0.000 0.000,-11.000-11.000,1.000 1.000,-11.000-1.000,0.000 1.000,0.000-11.000</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2"/>
    </inkml:context>
    <inkml:brush xml:id="br0">
      <inkml:brushProperty name="width" value="0.07302" units="cm"/>
      <inkml:brushProperty name="height" value="0.07302" units="cm"/>
      <inkml:brushProperty name="color" value="#f2395b"/>
    </inkml:brush>
  </inkml:definitions>
  <inkml:trace contextRef="#ctx0" brushRef="#br0">30903.000 18913.000,'0.000'-21.000,"-11.000"0.000,1.000 0.000,10.000 42.000,0.000 0.000,-11.000 52.000,1.000 0.000,-11.000 84.000,0.000-1.000,-10.000 53.000,-1.000 0.000,22.000-94.000,-1.000 0.000,1.000-83.000</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9"/>
    </inkml:context>
    <inkml:brush xml:id="br0">
      <inkml:brushProperty name="width" value="0.03932" units="cm"/>
      <inkml:brushProperty name="height" value="0.03932" units="cm"/>
      <inkml:brushProperty name="color" value="#fdd405"/>
    </inkml:brush>
  </inkml:definitions>
  <inkml:trace contextRef="#ctx0" brushRef="#br0">96783.000 1779.000 559,'-6.000'-15.000'80,"4.000"2.000"-13,4.000 2.000-14,4.000 2.000-13,5.000 3.000-9,5.000 1.000-2,7.000 2.000-2,5.000 2.000-2,4.000 0.000-3,1.000 0.000-3,1.000-2.000-2,1.000 0.000-4,-1.000-1.000-3,0.000 2.000-4,-1.000 0.000-5,-1.000 2.000-3,-3.000 1.000-5,-3.000 2.000-4,-4.000 2.000-3,-5.000 2.000-5,-2.000 1.000-12,-4.000 1.000-18,-3.000 2.000-19,-2.000 0.000-18</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3"/>
    </inkml:context>
    <inkml:brush xml:id="br0">
      <inkml:brushProperty name="width" value="0.07302" units="cm"/>
      <inkml:brushProperty name="height" value="0.07302" units="cm"/>
      <inkml:brushProperty name="color" value="#f2395b"/>
    </inkml:brush>
  </inkml:definitions>
  <inkml:trace contextRef="#ctx0" brushRef="#br0">20513.000 24500.000,'-21.000'0.000,"0.000"0.000,0.000 0.000,52.000 0.000,1.000 0.000,10.000 0.000,-1.000 0.000,12.000 10.000,-1.000 1.000,21.000-1.000,0.000 1.000,21.000-11.000,0.000 0.000,-10.000 0.000,0.000 0.000,20.000 0.000,1.000 0.000,-11.000 21.000,0.000 0.000,-21.000 0.000,0.000 0.000,-10.000-11.000,0.000 1.000,-11.000-11.000,0.000 0.000,-20.000 0.000,-1.000 0.000,-20.000 0.000</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4"/>
    </inkml:context>
    <inkml:brush xml:id="br0">
      <inkml:brushProperty name="width" value="0.07302" units="cm"/>
      <inkml:brushProperty name="height" value="0.07302" units="cm"/>
      <inkml:brushProperty name="color" value="#f2395b"/>
    </inkml:brush>
  </inkml:definitions>
  <inkml:trace contextRef="#ctx0" brushRef="#br0">20921.000 21150.000,'-21.000'0.000,"31.000"0.000,1.000 0.000,31.000 0.000,-1.000 0.000,1.000 0.000,0.000 0.000,10.000 0.000,1.000 0.000,-22.000 0.000,0.000 0.000,-20.000 0.000,-1.000 0.000,1.000 0.000</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4"/>
    </inkml:context>
    <inkml:brush xml:id="br0">
      <inkml:brushProperty name="width" value="0.07302" units="cm"/>
      <inkml:brushProperty name="height" value="0.07302" units="cm"/>
      <inkml:brushProperty name="color" value="#f2395b"/>
    </inkml:brush>
  </inkml:definitions>
  <inkml:trace contextRef="#ctx0" brushRef="#br0">21421.000 20442.000,'0.000'-21.000,"-11.000"10.000,1.000 1.000,10.000 20.000,0.000 1.000,0.000 20.000,0.000 1.000,10.000 51.000,1.000 1.000,-11.000-22.000,0.000 1.000,0.000-11.000,0.000 0.000,0.000-41.000</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5"/>
    </inkml:context>
    <inkml:brush xml:id="br0">
      <inkml:brushProperty name="width" value="0.07302" units="cm"/>
      <inkml:brushProperty name="height" value="0.07302" units="cm"/>
      <inkml:brushProperty name="color" value="#f2395b"/>
    </inkml:brush>
  </inkml:definitions>
  <inkml:trace contextRef="#ctx0" brushRef="#br0">22050.000 20250.000,'21.000'0.000,"0.000"0.000,0.000 0.000,-11.000 0.000,1.000 0.000,10.000 31.000,0.000 1.000,-11.000-1.000,1.000 0.000,-32.000 11.000,0.000 0.000,-11.000 0.000,1.000-1.000,10.000-30.000,0.000-1.000,21.000 1.000,0.000-1.000,21.000-10.000,0.000 0.000,21.000 11.000,0.000-1.000,-21.000 11.000,0.000 0.000,-11.000 0.000,1.000-1.000,-11.000 12.000,0.000-1.000,-21.000 0.000,0.000 1.000,0.000-11.000,0.000 0.000,-11.000 10.000,1.000 0.000,10.000-20.000</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6"/>
    </inkml:context>
    <inkml:brush xml:id="br0">
      <inkml:brushProperty name="width" value="0.07302" units="cm"/>
      <inkml:brushProperty name="height" value="0.07302" units="cm"/>
      <inkml:brushProperty name="color" value="#f2395b"/>
    </inkml:brush>
  </inkml:definitions>
  <inkml:trace contextRef="#ctx0" brushRef="#br0">51542.000 20634.000,'-42.000'0.000,"42.000"-11.000,0.000 1.000,52.000-1.000,1.000 1.000,-12.000-1.000,1.000 1.000,10.000-1.000,1.000 1.000,-11.000 10.000,-1.000 0.000,-20.000 0.000,0.000 0.000,-10.000 0.000</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7"/>
    </inkml:context>
    <inkml:brush xml:id="br0">
      <inkml:brushProperty name="width" value="0.07302" units="cm"/>
      <inkml:brushProperty name="height" value="0.07302" units="cm"/>
      <inkml:brushProperty name="color" value="#f2395b"/>
    </inkml:brush>
  </inkml:definitions>
  <inkml:trace contextRef="#ctx0" brushRef="#br0">52176.000 19721.000,'-42.000'0.000,"31.000"-11.000,1.000 1.000,-1.000 10.000,1.000 0.000,10.000 31.000,0.000 1.000,-11.000 51.000,1.000 1.000,10.000-1.000,0.000 1.000,-11.000-11.000,1.000 0.000,10.000-52.000,0.000 0.000,10.000-32.000</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7"/>
    </inkml:context>
    <inkml:brush xml:id="br0">
      <inkml:brushProperty name="width" value="0.07302" units="cm"/>
      <inkml:brushProperty name="height" value="0.07302" units="cm"/>
      <inkml:brushProperty name="color" value="#f2395b"/>
    </inkml:brush>
  </inkml:definitions>
  <inkml:trace contextRef="#ctx0" brushRef="#br0">52565.000 19800.000,'21.000'0.000,"-21.000"31.000,0.000 1.000,0.000 20.000,0.000 0.000,21.000 0.000,0.000 1.000,0.000-22.000,0.000 0.000,-11.000-10.000,1.000 0.000,-11.000 0.000,0.000 0.000,-32.000 20.000,1.000 1.000,-11.000 0.000,0.000 0.000,-10.000-21.000,0.000 0.000,10.000-21.000,0.000 0.000,32.000 0.000,-1.000 0.000,1.000-21.000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7"/>
    </inkml:context>
    <inkml:brush xml:id="br0">
      <inkml:brushProperty name="width" value="0.07302" units="cm"/>
      <inkml:brushProperty name="height" value="0.07302" units="cm"/>
      <inkml:brushProperty name="color" value="#f2395b"/>
    </inkml:brush>
  </inkml:definitions>
  <inkml:trace contextRef="#ctx0" brushRef="#br0">52950.000 19742.000,'84.000'-21.000,"-64.000"21.000,1.000 0.000,21.000-11.000,0.000 1.000,0.000 10.000,-1.000 0.000,-20.000 10.000,0.000 1.000,-10.000-1.000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8"/>
    </inkml:context>
    <inkml:brush xml:id="br0">
      <inkml:brushProperty name="width" value="0.07302" units="cm"/>
      <inkml:brushProperty name="height" value="0.07302" units="cm"/>
      <inkml:brushProperty name="color" value="#f2395b"/>
    </inkml:brush>
  </inkml:definitions>
  <inkml:trace contextRef="#ctx0" brushRef="#br0">23082.000 18200.000,'-21.000'21.000,"10.000"0.000,1.000 0.000,-1.000 62.000,1.000 1.000,0.000-32.000,-1.000 0.000,1.000 53.000,-1.000-1.000,1.000 21.000,-1.000 0.000,11.000-10.000,0.000 0.000,0.000-63.000,0.000 1.000,-10.000-53.000,-1.000 0.000,1.000 0.000</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8"/>
    </inkml:context>
    <inkml:brush xml:id="br0">
      <inkml:brushProperty name="width" value="0.07302" units="cm"/>
      <inkml:brushProperty name="height" value="0.07302" units="cm"/>
      <inkml:brushProperty name="color" value="#f2395b"/>
    </inkml:brush>
  </inkml:definitions>
  <inkml:trace contextRef="#ctx0" brushRef="#br0">22780.000 18463.000,'0.000'-42.000,"-11.000"31.000,1.000 1.000,-1.000 20.000,1.000 1.000,-21.000 41.000,-1.000 0.000,-10.000 1.000,1.000-1.000,20.000 0.000,0.000 0.000,21.000-41.000,0.000-1.000,0.000 1.000</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3:59"/>
    </inkml:context>
    <inkml:brush xml:id="br0">
      <inkml:brushProperty name="width" value="0.03905" units="cm"/>
      <inkml:brushProperty name="height" value="0.03905" units="cm"/>
      <inkml:brushProperty name="color" value="#fdd405"/>
    </inkml:brush>
  </inkml:definitions>
  <inkml:trace contextRef="#ctx0" brushRef="#br0">97679.000 1250.000 563,'-15.000'-26.000'43,"4.000"10.000"7,3.000 12.000 8,2.000 11.000 7,2.000 7.000-3,0.000 5.000-10,0.000 5.000-13,1.000 5.000-10,-1.000 2.000-10,0.000 1.000-6,0.000-1.000-7,0.000 0.000-6,0.000 1.000-8,2.000-1.000-13,0.000 0.000-11,2.000 1.000-11,0.000-3.000-3,0.000-4.000 5,0.000-3.000 7,0.000-4.000 6,0.000-4.000-1,0.000-1.000-7,0.000-2.000-7,0.000-2.000-7</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8"/>
    </inkml:context>
    <inkml:brush xml:id="br0">
      <inkml:brushProperty name="width" value="0.07302" units="cm"/>
      <inkml:brushProperty name="height" value="0.07302" units="cm"/>
      <inkml:brushProperty name="color" value="#f2395b"/>
    </inkml:brush>
  </inkml:definitions>
  <inkml:trace contextRef="#ctx0" brushRef="#br0">23271.000 18550.000,'-21.000'0.000,"31.000"0.000,1.000 0.000,10.000 21.000,0.000 0.000,21.000 20.000,-1.000 1.000,-20.000-11.000,0.000 1.000,-10.000-11.000</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9"/>
    </inkml:context>
    <inkml:brush xml:id="br0">
      <inkml:brushProperty name="width" value="0.07302" units="cm"/>
      <inkml:brushProperty name="height" value="0.07302" units="cm"/>
      <inkml:brushProperty name="color" value="#f2395b"/>
    </inkml:brush>
  </inkml:definitions>
  <inkml:trace contextRef="#ctx0" brushRef="#br0">24209.000 18313.000,'0.000'-21.000,"0.000"10.000,0.000 1.000,0.000-1.000,0.000 1.000,0.000 20.000,0.000 1.000,-21.000 41.000,0.000 0.000,-20.000 1.000,-1.000-1.000,21.000 0.000,0.000 0.000,0.000-31.000,0.000 0.000,21.000 0.000,0.000 0.000,10.000-11.000,1.000 1.000,31.000-11.000,0.000 0.000,10.000 0.000,0.000 0.000,-10.000 0.000,0.000 0.000,-21.000 0.000,0.000 0.000,0.000 0.000,0.000 0.000,-11.000-11.000,1.000 1.000,-11.000-11.000</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09"/>
    </inkml:context>
    <inkml:brush xml:id="br0">
      <inkml:brushProperty name="width" value="0.07302" units="cm"/>
      <inkml:brushProperty name="height" value="0.07302" units="cm"/>
      <inkml:brushProperty name="color" value="#f2395b"/>
    </inkml:brush>
  </inkml:definitions>
  <inkml:trace contextRef="#ctx0" brushRef="#br0">24755.000 18463.000,'-42.000'-42.000,"31.000"31.000,1.000 1.000,10.000 20.000,0.000 1.000,-11.000 52.000,1.000-1.000,10.000 63.000,0.000 1.000,-11.000 93.000,1.000 0.000,10.000-166.000</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0"/>
    </inkml:context>
    <inkml:brush xml:id="br0">
      <inkml:brushProperty name="width" value="0.07302" units="cm"/>
      <inkml:brushProperty name="height" value="0.07302" units="cm"/>
      <inkml:brushProperty name="color" value="#f2395b"/>
    </inkml:brush>
  </inkml:definitions>
  <inkml:trace contextRef="#ctx0" brushRef="#br0">16671.000 21263.000,'-21.000'0.000,"52.000"-11.000,1.000 1.000,10.000 10.000,0.000 0.000,10.000-11.000,0.000 1.000,-20.000-1.000,-1.000 1.000,-20.000 10.000</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0"/>
    </inkml:context>
    <inkml:brush xml:id="br0">
      <inkml:brushProperty name="width" value="0.07302" units="cm"/>
      <inkml:brushProperty name="height" value="0.07302" units="cm"/>
      <inkml:brushProperty name="color" value="#f2395b"/>
    </inkml:brush>
  </inkml:definitions>
  <inkml:trace contextRef="#ctx0" brushRef="#br0">17063.000 20850.000,'-21.000'0.000,"10.000"0.000,1.000 0.000,-1.000 10.000,1.000 1.000,10.000 31.000,0.000-1.000,0.000-9.000,0.000-1.000,0.000 11.000,0.000-1.000,10.000-20.000,1.000 0.000,-11.000-10.000</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0"/>
    </inkml:context>
    <inkml:brush xml:id="br0">
      <inkml:brushProperty name="width" value="0.07302" units="cm"/>
      <inkml:brushProperty name="height" value="0.07302" units="cm"/>
      <inkml:brushProperty name="color" value="#f2395b"/>
    </inkml:brush>
  </inkml:definitions>
  <inkml:trace contextRef="#ctx0" brushRef="#br0">17650.000 20771.000,'21.000'0.000,"-21.000"-11.000,0.000 1.000,31.000 20.000,1.000 1.000,-22.000 20.000,1.000 1.000,-11.000 9.000,0.000 1.000,-21.000-11.000,0.000 1.000,10.000-22.000,1.000 1.000,10.000-1.000,0.000 1.000,31.000-11.000,1.000 0.000,30.000-21.000,1.000 0.000,-42.000 21.000,0.000 0.000,11.000-21.000</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1"/>
    </inkml:context>
    <inkml:brush xml:id="br0">
      <inkml:brushProperty name="width" value="0.07302" units="cm"/>
      <inkml:brushProperty name="height" value="0.07302" units="cm"/>
      <inkml:brushProperty name="color" value="#f2395b"/>
    </inkml:brush>
  </inkml:definitions>
  <inkml:trace contextRef="#ctx0" brushRef="#br0">42671.000 20913.000,'-21.000'-21.000,"21.000"10.000,0.000 1.000,73.000-1.000,1.000 1.000,20.000 10.000,0.000 0.000,-63.000 0.000,1.000 0.000,-22.000 10.000,1.000 1.000,-22.000-1.000</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2"/>
    </inkml:context>
    <inkml:brush xml:id="br0">
      <inkml:brushProperty name="width" value="0.07302" units="cm"/>
      <inkml:brushProperty name="height" value="0.07302" units="cm"/>
      <inkml:brushProperty name="color" value="#f2395b"/>
    </inkml:brush>
  </inkml:definitions>
  <inkml:trace contextRef="#ctx0" brushRef="#br0">43190.000 20171.000,'0.000'-21.000,"0.000"31.000,0.000 1.000,-11.000 31.000,1.000-1.000,-1.000 43.000,1.000 0.000,-11.000-1.000,0.000 1.000,11.000-32.000,-1.000 0.000,1.000-41.000</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2"/>
    </inkml:context>
    <inkml:brush xml:id="br0">
      <inkml:brushProperty name="width" value="0.07302" units="cm"/>
      <inkml:brushProperty name="height" value="0.07302" units="cm"/>
      <inkml:brushProperty name="color" value="#f2395b"/>
    </inkml:brush>
  </inkml:definitions>
  <inkml:trace contextRef="#ctx0" brushRef="#br0">43704.000 20400.000,'0.000'21.000,"0.000"21.000,0.000-1.000,0.000-20.000,0.000 0.000,11.000 0.000,-1.000 0.000,11.000-21.000,0.000 0.000,0.000 11.000,0.000-1.000,-11.000 11.000,1.000 0.000,-1.000 21.000,1.000-1.000,-22.000 12.000,1.000-1.000,-32.000-10.000,0.000-1.000,-20.000-9.000,-1.000-1.000,42.000-20.000</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3"/>
    </inkml:context>
    <inkml:brush xml:id="br0">
      <inkml:brushProperty name="width" value="0.07302" units="cm"/>
      <inkml:brushProperty name="height" value="0.07302" units="cm"/>
      <inkml:brushProperty name="color" value="#f2395b"/>
    </inkml:brush>
  </inkml:definitions>
  <inkml:trace contextRef="#ctx0" brushRef="#br0">17921.000 18700.000,'0.000'42.000,"-11.000"20.000,1.000 1.000,10.000 10.000,0.000 0.000,0.000 11.000,0.000-1.000,0.000 11.000,0.000 0.000,0.000-41.000</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4:00"/>
    </inkml:context>
    <inkml:brush xml:id="br0">
      <inkml:brushProperty name="width" value="0.04525" units="cm"/>
      <inkml:brushProperty name="height" value="0.04525" units="cm"/>
      <inkml:brushProperty name="color" value="#fdd405"/>
    </inkml:brush>
  </inkml:definitions>
  <inkml:trace contextRef="#ctx0" brushRef="#br0">99510.000 1352.000 486,'-8.000'-6.000'49,"0.000"4.000"3,0.000 4.000 3,0.000 4.000 2,1.000 4.000-2,-1.000 4.000-9,0.000 3.000-9,0.000 5.000-8,0.000 1.000-6,0.000-1.000-2,1.000-1.000-3,-1.000-1.000-2,1.000-1.000-2,2.000-1.000-1,2.000 0.000 0,2.000-2.000-2,3.000-1.000-7,4.000-1.000-13,4.000-1.000-13,3.000 0.000-14,3.000-5.000-6,2.000-5.000 3,0.000-6.000 1,1.000-5.000 2,0.000-6.000 4,-1.000-2.000 2,-1.000-3.000 5,0.000-3.000 4,-4.000-2.000 2,-3.000-1.000 2,-4.000-1.000 1,-4.000-1.000 2,-2.000 1.000 1,0.000 1.000 3,0.000 3.000 3,0.000 1.000 2,-2.000 2.000 2,-4.000 3.000 3,-4.000 1.000 1,-3.000 2.000 3,-4.000 2.000 1,0.000 3.000-1,-1.000 1.000-1,-1.000 2.000 0,0.000 2.000-1,3.000 2.000 0,1.000 2.000-1,2.000 2.000-1,5.000 1.000-3,6.000 0.000-6,8.000 0.000-7,6.000 0.000-6,6.000-1.000-2,3.000-1.000 3,5.000 0.000 3,3.000-1.000 4,2.000-1.000 1,-1.000 0.000 1,-1.000 0.000 1,-1.000 0.000 0,-2.000 0.000 5,-1.000 1.000 11,-3.000 2.000 11,-1.000 0.000 11,-3.000 2.000 7,-3.000 2.000 4,-2.000 2.000 3,-4.000 2.000 4,-3.000 1.000 0,-2.000 3.000-7,-4.000 2.000-6,-2.000 2.000-5,-3.000 1.000-5,-2.000 1.000-1,-2.000 1.000-3,-1.000 1.000-2,-2.000 0.000-1,0.000 1.000-3,0.000-1.000-1,0.000 1.000-2,1.000-2.000-2,3.000-1.000-2,1.000-3.000-1,2.000-1.000-1,3.000-2.000-4,6.000-1.000-7,4.000 0.000-7,6.000-2.000-6,3.000-3.000-4,5.000-6.000-1,3.000-6.000-1,5.000-6.000-1,1.000-3.000-2,2.000-2.000-3,1.000 0.000-3,1.000-1.000-4,-3.000 1.000 2,-7.000 2.000 7,-7.000 4.000 6,-7.000 3.000 6,-2.000 0.000 4,0.000 0.000-2,1.000-1.000-1,2.000-2.000-2</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3"/>
    </inkml:context>
    <inkml:brush xml:id="br0">
      <inkml:brushProperty name="width" value="0.07302" units="cm"/>
      <inkml:brushProperty name="height" value="0.07302" units="cm"/>
      <inkml:brushProperty name="color" value="#f2395b"/>
    </inkml:brush>
  </inkml:definitions>
  <inkml:trace contextRef="#ctx0" brushRef="#br0">17653.000 18692.000,'0.000'-21.000,"-11.000"10.000,1.000 1.000,-1.000 20.000,1.000 1.000,-1.000 31.000,1.000 0.000,-21.000-1.000,-1.000 1.000,11.000-10.000,0.000-1.000,11.000-20.000</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3"/>
    </inkml:context>
    <inkml:brush xml:id="br0">
      <inkml:brushProperty name="width" value="0.07302" units="cm"/>
      <inkml:brushProperty name="height" value="0.07302" units="cm"/>
      <inkml:brushProperty name="color" value="#f2395b"/>
    </inkml:brush>
  </inkml:definitions>
  <inkml:trace contextRef="#ctx0" brushRef="#br0">18100.000 18850.000,'0.000'21.000,"0.000"-11.000,0.000 1.000,52.000 20.000,0.000 0.000,-20.000-20.000,-1.000-1.000,-20.000 1.000</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3"/>
    </inkml:context>
    <inkml:brush xml:id="br0">
      <inkml:brushProperty name="width" value="0.07302" units="cm"/>
      <inkml:brushProperty name="height" value="0.07302" units="cm"/>
      <inkml:brushProperty name="color" value="#f2395b"/>
    </inkml:brush>
  </inkml:definitions>
  <inkml:trace contextRef="#ctx0" brushRef="#br0">19221.000 18571.000,'-21.000'-21.000,"21.000"52.000,0.000 1.000,0.000 51.000,0.000 1.000,0.000 73.000,0.000-1.000,0.000-93.000,0.000 0.000,0.000 0.000</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6"/>
    </inkml:context>
    <inkml:brush xml:id="br0">
      <inkml:brushProperty name="width" value="0.07302" units="cm"/>
      <inkml:brushProperty name="height" value="0.07302" units="cm"/>
      <inkml:brushProperty name="color" value="#00bff3"/>
    </inkml:brush>
  </inkml:definitions>
  <inkml:trace contextRef="#ctx0" brushRef="#br0">50507.000 699.000,'0.000'-21.000,"-32.000"-32.000</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7"/>
    </inkml:context>
    <inkml:brush xml:id="br0">
      <inkml:brushProperty name="width" value="0.07302" units="cm"/>
      <inkml:brushProperty name="height" value="0.07302" units="cm"/>
      <inkml:brushProperty name="color" value="#00bff3"/>
    </inkml:brush>
  </inkml:definitions>
  <inkml:trace contextRef="#ctx0" brushRef="#br0">17663.000 24250.000,'-42.000'21.000,"31.000"-21.000,1.000 0.000,20.000 10.000,1.000 1.000,20.000 10.000,1.000 0.000,-1.000 10.000,0.000 0.000,11.000-10.000,0.000 0.000,-11.000 0.000,1.000 0.000,30.000-32.000,1.000 1.000,10.000-32.000,0.000 0.000,21.000 11.000,1.000 0.000,-12.000 20.000,1.000 1.000,-21.000 20.000,-1.000 1.000,-10.000 10.000,1.000-1.000,-22.000 1.000,0.000 0.000,-10.000 0.000,0.000 0.000,-10.000-10.000,-1.000-1.000,1.000 0.000,-1.000 1.000,-10.000-1.000,0.000 1.000,0.000-1.000,0.000 1.000,-10.000-11.000,-1.000 0.000,43.000-21.000,-1.000 0.000,21.000 10.000,0.000 1.000,11.000 10.000,0.000 0.000,-11.000 0.000,0.000 0.000,1.000 21.000,-1.000 0.000,11.000-11.000,-1.000 1.000,-9.000-1.000,-1.000 1.000,0.000-11.000,0.000 0.000,1.000-32.000,-1.000 1.000,0.000 0.000,0.000-1.000,-31.000-10.000,0.000 1.000,-10.000 30.000,-1.000 1.000,1.000-11.000</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8"/>
    </inkml:context>
    <inkml:brush xml:id="br0">
      <inkml:brushProperty name="width" value="0.07302" units="cm"/>
      <inkml:brushProperty name="height" value="0.07302" units="cm"/>
      <inkml:brushProperty name="color" value="#00bff3"/>
    </inkml:brush>
  </inkml:definitions>
  <inkml:trace contextRef="#ctx0" brushRef="#br0">20707.000 14263.000,'0.000'-21.000,"0.000"0.000,0.000 0.000,0.000 42.000,0.000 0.000,10.000 62.000,1.000 1.000,-11.000 41.000,0.000 1.000,-11.000 10.000,1.000-1.000,10.000 1.000,0.000 0.000,0.000-31.000,0.000-1.000,0.000-62.000,0.000 0.000,-11.000-95.000,1.000 1.000,-1.000 10.000</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9"/>
    </inkml:context>
    <inkml:brush xml:id="br0">
      <inkml:brushProperty name="width" value="0.07302" units="cm"/>
      <inkml:brushProperty name="height" value="0.07302" units="cm"/>
      <inkml:brushProperty name="color" value="#00bff3"/>
    </inkml:brush>
  </inkml:definitions>
  <inkml:trace contextRef="#ctx0" brushRef="#br0">20393.000 14042.000,'0.000'-21.000,"0.000"10.000,0.000 1.000,-21.000 10.000,0.000 0.000,0.000 52.000,0.000 0.000,-21.000 42.000,0.000 0.000,1.000 21.000,-1.000 0.000,21.000-42.000,0.000 0.000,21.000-52.000,0.000 0.000,0.000-10.000</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9"/>
    </inkml:context>
    <inkml:brush xml:id="br0">
      <inkml:brushProperty name="width" value="0.07302" units="cm"/>
      <inkml:brushProperty name="height" value="0.07302" units="cm"/>
      <inkml:brushProperty name="color" value="#00bff3"/>
    </inkml:brush>
  </inkml:definitions>
  <inkml:trace contextRef="#ctx0" brushRef="#br0">20900.000 14400.000,'0.000'42.000,"21.000"-11.000,0.000 0.000,10.000 32.000,1.000 0.000,20.000-11.000,0.000 0.000,-20.000-21.000,-1.000 1.000,-20.000-11.000</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9"/>
    </inkml:context>
    <inkml:brush xml:id="br0">
      <inkml:brushProperty name="width" value="0.07302" units="cm"/>
      <inkml:brushProperty name="height" value="0.07302" units="cm"/>
      <inkml:brushProperty name="color" value="#00bff3"/>
    </inkml:brush>
  </inkml:definitions>
  <inkml:trace contextRef="#ctx0" brushRef="#br0">22080.000 14500.000,'-21.000'0.000,"11.000"31.000,-1.000 1.000,-20.000 51.000,-1.000 1.000,1.000-1.000,0.000 1.000,10.000-32.000,0.000 0.000,10.000-20.000,1.000-1.000,10.000-10.000,0.000 0.000,42.000-11.000,0.000 1.000,41.000-22.000,1.000 1.000,-11.000-11.000,0.000 0.000,-42.000 10.000,1.000 1.000,-11.000 0.000,0.000-1.000,-32.000 1.000</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19"/>
    </inkml:context>
    <inkml:brush xml:id="br0">
      <inkml:brushProperty name="width" value="0.07302" units="cm"/>
      <inkml:brushProperty name="height" value="0.07302" units="cm"/>
      <inkml:brushProperty name="color" value="#00bff3"/>
    </inkml:brush>
  </inkml:definitions>
  <inkml:trace contextRef="#ctx0" brushRef="#br0">22524.000 14663.000,'-21.000'-42.000,"10.000"31.000,1.000 1.000,-1.000 31.000,1.000 0.000,-11.000 83.000,0.000 1.000,0.000 41.000,0.000 0.000,0.000 42.000,0.000 0.000,11.000-114.000</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4:01"/>
    </inkml:context>
    <inkml:brush xml:id="br0">
      <inkml:brushProperty name="width" value="0.0402" units="cm"/>
      <inkml:brushProperty name="height" value="0.0402" units="cm"/>
      <inkml:brushProperty name="color" value="#fdd405"/>
    </inkml:brush>
  </inkml:definitions>
  <inkml:trace contextRef="#ctx0" brushRef="#br0">80884.000 604.000 547,'-14.000'-19.000'2,"3.000"-4.000"5,2.000-5.000 5,4.000-4.000 4,4.000 0.000 5,8.000 7.000 6,6.000 7.000 5,7.000 7.000 6,3.000 4.000 0,-3.000 2.000-6,-1.000 2.000-5,-2.000 2.000-5,0.000 3.000-4,3.000 6.000-2,3.000 4.000-1,3.000 5.000-1,-1.000 5.000-1,-3.000 5.000 1,-5.000 5.000-1,-3.000 5.000 0,-4.000 2.000 0,-4.000 2.000 1,-4.000 1.000-1,-4.000 0.000 1,-5.000 0.000-6,-4.000-2.000-10,-5.000-2.000-13,-5.000-1.000-10,-3.000-3.000-5,-1.000 0.000 4,-1.000-1.000 2,-1.000-1.000 4,0.000-1.000 2,1.000-2.000 3,1.000 0.000 2,1.000 0.000 3,1.000-4.000 2,1.000-2.000 3,1.000-3.000 4,1.000-2.000 3,2.000-4.000 2,2.000-3.000 2,4.000-3.000 1,3.000-2.000 2,6.000-3.000 2,10.000-1.000 0,10.000 0.000 2,9.000-1.000 1,12.000-4.000-3,12.000-6.000-8,13.000-6.000-5,14.000-5.000-8,11.000-5.000-7,14.000-3.000-8,12.000-3.000-6,13.000-3.000-8,-2.000 1.000-1,-15.000 4.000 7,-16.000 3.000 5,-16.000 5.000 7,-11.000 2.000 1,-6.000 2.000-5,-8.000 2.000-4,-6.000 3.000-5</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0"/>
    </inkml:context>
    <inkml:brush xml:id="br0">
      <inkml:brushProperty name="width" value="0.07302" units="cm"/>
      <inkml:brushProperty name="height" value="0.07302" units="cm"/>
      <inkml:brushProperty name="color" value="#00bff3"/>
    </inkml:brush>
  </inkml:definitions>
  <inkml:trace contextRef="#ctx0" brushRef="#br0">32252.000 18671.000,'-21.000'-21.000,"0.000"42.000,0.000 0.000,-10.000 62.000,-1.000 1.000,-31.000 52.000,1.000-1.000,-11.000 12.000,-1.000-1.000,33.000-63.000,-1.000 1.000,31.000-53.000,1.000 1.000,20.000-43.000</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0"/>
    </inkml:context>
    <inkml:brush xml:id="br0">
      <inkml:brushProperty name="width" value="0.07302" units="cm"/>
      <inkml:brushProperty name="height" value="0.07302" units="cm"/>
      <inkml:brushProperty name="color" value="#00bff3"/>
    </inkml:brush>
  </inkml:definitions>
  <inkml:trace contextRef="#ctx0" brushRef="#br0">32113.000 19150.000,'-21.000'0.000,"0.000"0.000,0.000 0.000,42.000 10.000,0.000 1.000,21.000 52.000,-1.000-1.000,12.000 53.000,-1.000 0.000,11.000 0.000,-1.000 0.000,-51.000-94.000,-1.000 0.000,1.000 0.000</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2"/>
    </inkml:context>
    <inkml:brush xml:id="br0">
      <inkml:brushProperty name="width" value="0.07302" units="cm"/>
      <inkml:brushProperty name="height" value="0.07302" units="cm"/>
      <inkml:brushProperty name="color" value="#00bff3"/>
    </inkml:brush>
  </inkml:definitions>
  <inkml:trace contextRef="#ctx0" brushRef="#br0">34098.000 18450.000,'0.000'42.000,"21.000"0.000,0.000-1.000,-11.000 12.000,1.000-1.000,10.000 11.000,0.000-1.000,-1.000-9.000,1.000-1.000,0.000 0.000,0.000 0.000,-11.000-31.000,1.000 0.000,-1.000 10.000,1.000 1.000,10.000-22.000,0.000 1.000,-21.000 10.000,0.000-1.000,0.000-9.000,0.000-1.000,0.000 11.000,0.000 0.000,0.000 21.000,0.000 0.000,-32.000 0.000,1.000-1.000,-11.000 1.000,0.000 0.000,-10.000-11.000,0.000 1.000,10.000-32.000,0.000 0.000,32.000-21.000</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2"/>
    </inkml:context>
    <inkml:brush xml:id="br0">
      <inkml:brushProperty name="width" value="0.07302" units="cm"/>
      <inkml:brushProperty name="height" value="0.07302" units="cm"/>
      <inkml:brushProperty name="color" value="#00bff3"/>
    </inkml:brush>
  </inkml:definitions>
  <inkml:trace contextRef="#ctx0" brushRef="#br0">34550.000 18418.000,'63.000'-63.000,"10.000"42.000,0.000 0.000,-10.000 0.000,0.000 0.000,0.000 21.000,-1.000 0.000,-41.000-11.000,0.000 1.000,-10.000 10.000</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3"/>
    </inkml:context>
    <inkml:brush xml:id="br0">
      <inkml:brushProperty name="width" value="0.07302" units="cm"/>
      <inkml:brushProperty name="height" value="0.07302" units="cm"/>
      <inkml:brushProperty name="color" value="#00bff3"/>
    </inkml:brush>
  </inkml:definitions>
  <inkml:trace contextRef="#ctx0" brushRef="#br0">24169.000 14200.000,'0.000'21.000,"-11.000"10.000,1.000 1.000,-32.000 114.000,0.000 0.000,-10.000-10.000,-1.000 0.000,-9.000-22.000,-1.000 1.000,21.000-52.000,0.000 0.000,42.000-53.000,0.000 1.000,0.000-32.000,0.000 0.000,0.000 0.000</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3"/>
    </inkml:context>
    <inkml:brush xml:id="br0">
      <inkml:brushProperty name="width" value="0.07302" units="cm"/>
      <inkml:brushProperty name="height" value="0.07302" units="cm"/>
      <inkml:brushProperty name="color" value="#00bff3"/>
    </inkml:brush>
  </inkml:definitions>
  <inkml:trace contextRef="#ctx0" brushRef="#br0">23742.000 15013.000,'-21.000'-42.000,"10.000"31.000,1.000 1.000,41.000 31.000,1.000 0.000,20.000 21.000,0.000-1.000,11.000 22.000,0.000 0.000,0.000 10.000,-1.000 0.000,-9.000-10.000,-1.000 0.000,-41.000-42.000</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8"/>
    </inkml:context>
    <inkml:brush xml:id="br0">
      <inkml:brushProperty name="width" value="0.07302" units="cm"/>
      <inkml:brushProperty name="height" value="0.07302" units="cm"/>
      <inkml:brushProperty name="color" value="#00bff3"/>
    </inkml:brush>
  </inkml:definitions>
  <inkml:trace contextRef="#ctx0" brushRef="#br0">22122.000 14413.000,'-21.000'-42.000,"21.000"31.000,0.000 1.000,10.000 31.000,1.000 0.000,-11.000 31.000,0.000 0.000,-11.000 0.000,1.000 1.000,-1.000-12.000,1.000 1.000,-21.000 42.000,-1.000-1.000,1.000-30.000,0.000-1.000,10.000 11.000,0.000-1.000,10.000-30.000,1.000-1.000,-1.000-31.000,1.000 0.000,20.000 0.000,1.000 0.000,20.000 0.000,1.000 0.000,9.000-21.000,1.000 0.000,10.000 11.000,1.000-1.000,-1.000 11.000,0.000 0.000,-20.000 11.000,-1.000-1.000,0.000 1.000,1.000-1.000,-22.000 0.000,1.000 1.000,-11.000 20.000,0.000 1.000,-21.000 9.000,0.000 1.000,-31.000 10.000,-1.000 1.000,-9.000-1.000,-1.000 0.000,11.000 11.000,-1.000-1.000,11.000-20.000,1.000 0.000,9.000-11.000,1.000 1.000,20.000-32.000,1.000 0.000,10.000-32.000,0.000 1.000,31.000-74.000,1.000 1.000,-11.000 62.000</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8"/>
    </inkml:context>
    <inkml:brush xml:id="br0">
      <inkml:brushProperty name="width" value="0.07302" units="cm"/>
      <inkml:brushProperty name="height" value="0.07302" units="cm"/>
      <inkml:brushProperty name="color" value="#00bff3"/>
    </inkml:brush>
  </inkml:definitions>
  <inkml:trace contextRef="#ctx0" brushRef="#br0">22492.000 14899.000,'-21.000'0.000,"10.000"0.000,1.000 0.000,31.000 0.000,0.000 0.000,21.000 0.000,0.000 0.000,31.000-11.000,0.000 1.000,-42.000-1.000,1.000 1.000,-1.000-1.000,1.000 1.000,-22.000 10.000,1.000 0.000,-22.000 0.000,1.000 0.000,-1.000-11.000</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9"/>
    </inkml:context>
    <inkml:brush xml:id="br0">
      <inkml:brushProperty name="width" value="0.07302" units="cm"/>
      <inkml:brushProperty name="height" value="0.07302" units="cm"/>
      <inkml:brushProperty name="color" value="#00bff3"/>
    </inkml:brush>
  </inkml:definitions>
  <inkml:trace contextRef="#ctx0" brushRef="#br0">22288.000 14692.000,'-21.000'0.000,"0.000"-11.000,0.000 1.000,21.000-1.000,0.000 1.000,0.000 62.000,0.000 0.000,-21.000 22.000,1.000-1.000,9.000 0.000,1.000 0.000,-1.000-21.000,1.000 0.000,-1.000-10.000,1.000 0.000,10.000-21.000,0.000 0.000,0.000-11.000,0.000 1.000,21.000-11.000,0.000 0.000,20.000 0.000,1.000 0.000,11.000 0.000,-1.000 0.000,-10.000 10.000,-1.000 0.000,1.000 1.000,0.000-1.000,-21.000 1.000,0.000-1.000,-11.000-10.000,1.000 0.000,-1.000 21.000,1.000 0.000,-11.000 0.000,0.000 0.000,-11.000 10.000,1.000 0.000,-43.000 22.000,1.000-1.000,0.000-10.000,0.000-1.000,-11.000 12.000,0.000-1.000,32.000-31.000,0.000 0.000,10.000-11.000,0.000 1.000,0.000-11.000,0.000 0.000,21.000-32.000,0.000 1.000,0.000 10.000</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29"/>
    </inkml:context>
    <inkml:brush xml:id="br0">
      <inkml:brushProperty name="width" value="0.07302" units="cm"/>
      <inkml:brushProperty name="height" value="0.07302" units="cm"/>
      <inkml:brushProperty name="color" value="#00bff3"/>
    </inkml:brush>
  </inkml:definitions>
  <inkml:trace contextRef="#ctx0" brushRef="#br0">22300.000 15132.000,'0.000'-21.000,"10.000"0.000,1.000 0.000,52.000 0.000,-1.000 0.000,22.000 11.000,0.000-1.000,-11.000 1.000,0.000-1.000,-41.000 1.000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4"/>
    </inkml:context>
    <inkml:brush xml:id="br0">
      <inkml:brushProperty name="width" value="0.07302" units="cm"/>
      <inkml:brushProperty name="height" value="0.07302" units="cm"/>
      <inkml:brushProperty name="color" value="#00bff3"/>
    </inkml:brush>
  </inkml:definitions>
  <inkml:trace contextRef="#ctx0" brushRef="#br0">87111.000 11700.000,'-47.000'0.000,"-32.000"16.000,1.000-1.000,46.000 1.000,1.000 0.000,15.000-8.000,1.000-1.000,-9.000 25.000,1.000-1.000,15.000-23.000,0.000 0.000,55.000-8.000,0.000 0.000,94.000 0.000,0.000 0.000,40.000 0.000,-1.000 0.000,32.000 0.000,-1.000 0.000,32.000 8.000,0.000 0.000,16.000-8.000,0.000 0.000,-48.000 0.000,1.000 0.000,-55.000 0.000,0.000 0.000,31.000 0.000,0.000 0.000,16.000 0.000,0.000 0.000,-24.000 0.000,0.000 0.000,-109.000 0.000,-1.000 0.000,-38.000 0.000</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4:01"/>
    </inkml:context>
    <inkml:brush xml:id="br0">
      <inkml:brushProperty name="width" value="0.04056" units="cm"/>
      <inkml:brushProperty name="height" value="0.04056" units="cm"/>
      <inkml:brushProperty name="color" value="#fdd405"/>
    </inkml:brush>
  </inkml:definitions>
  <inkml:trace contextRef="#ctx0" brushRef="#br0">91970.000 1231.000 542,'-11.000'-13.000'96,"8.000"3.000"-18,9.000 4.000-18,10.000 4.000-18,4.000 3.000-10,1.000 2.000-4,1.000 2.000-4,1.000 2.000-4,0.000 1.000-2,-1.000 3.000-3,-1.000 2.000-2,-1.000 2.000-2,-2.000 1.000-3,-3.000 1.000-2,-3.000 1.000-2,-2.000 1.000-2,-4.000 2.000-2,-1.000 1.000-2,-2.000 3.000-2,-1.000 1.000-2,-5.000 2.000-2,-4.000 1.000-1,-6.000 1.000 0,-4.000 1.000 0,-2.000 0.000-2,-1.000 1.000-1,0.000-1.000-1,1.000 1.000-1,0.000-3.000 0,1.000-2.000 4,0.000-3.000 2,2.000-3.000 3,2.000-3.000 3,3.000-2.000 3,3.000-4.000 4,2.000-3.000 3,8.000-1.000 0,10.000-2.000-1,11.000-1.000-3,11.000 0.000-2,7.000-2.000-5,6.000-2.000-7,4.000-2.000-8,6.000-2.000-8,0.000-1.000-6,-3.000 0.000-6,-2.000 0.000-5,-4.000 0.000-6,-5.000 0.000 0,-7.000 0.000 4,-9.000 0.000 5,-7.000 1.000 5</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0"/>
    </inkml:context>
    <inkml:brush xml:id="br0">
      <inkml:brushProperty name="width" value="0.07302" units="cm"/>
      <inkml:brushProperty name="height" value="0.07302" units="cm"/>
      <inkml:brushProperty name="color" value="#00bff3"/>
    </inkml:brush>
  </inkml:definitions>
  <inkml:trace contextRef="#ctx0" brushRef="#br0">24470.000 14300.000,'-21.000'42.000,"21.000"0.000,0.000-1.000,-11.000 12.000,1.000-1.000,-22.000 31.000,1.000 1.000,-11.000-1.000,1.000 1.000,9.000-32.000,1.000 0.000,0.000 11.000,-1.000 0.000,22.000-11.000,-1.000 0.000,11.000-41.000,0.000-1.000,-10.000 1.000</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0"/>
    </inkml:context>
    <inkml:brush xml:id="br0">
      <inkml:brushProperty name="width" value="0.07302" units="cm"/>
      <inkml:brushProperty name="height" value="0.07302" units="cm"/>
      <inkml:brushProperty name="color" value="#00bff3"/>
    </inkml:brush>
  </inkml:definitions>
  <inkml:trace contextRef="#ctx0" brushRef="#br0">24063.000 14850.000,'-42.000'0.000,"31.000"0.000,1.000 0.000,10.000 31.000,0.000 1.000,21.000 9.000,0.000 1.000,21.000 0.000,-1.000 0.000,1.000 10.000,0.000 0.000,10.000 11.000,0.000-1.000,1.000-9.000,-1.000-1.000,-42.000-31.000,1.000 0.000,10.000 0.000</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0"/>
    </inkml:context>
    <inkml:brush xml:id="br0">
      <inkml:brushProperty name="width" value="0.07302" units="cm"/>
      <inkml:brushProperty name="height" value="0.07302" units="cm"/>
      <inkml:brushProperty name="color" value="#00bff3"/>
    </inkml:brush>
  </inkml:definitions>
  <inkml:trace contextRef="#ctx0" brushRef="#br0">26209.000 13942.000,'21.000'-21.000,"-21.000"10.000,0.000 1.000,-11.000 62.000,1.000 0.000,-11.000 1.000,0.000-1.000,-31.000 52.000,0.000 1.000,31.000-43.000,0.000 1.000,10.000-11.000,1.000 0.000,10.000-10.000,0.000 0.000,52.000-32.000,0.000 1.000,22.000-11.000,-1.000 0.000,0.000-11.000,0.000 1.000,-21.000-22.000,0.000 1.000,-20.000 10.000,-1.000 0.000,-31.000 11.000,0.000-1.000,11.000-9.000</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1"/>
    </inkml:context>
    <inkml:brush xml:id="br0">
      <inkml:brushProperty name="width" value="0.07302" units="cm"/>
      <inkml:brushProperty name="height" value="0.07302" units="cm"/>
      <inkml:brushProperty name="color" value="#00bff3"/>
    </inkml:brush>
  </inkml:definitions>
  <inkml:trace contextRef="#ctx0" brushRef="#br0">26895.000 14063.000,'-42.000'-21.000,"31.000"10.000,1.000 1.000,-1.000-1.000,1.000 1.000,10.000 31.000,0.000 0.000,-11.000 62.000,1.000 1.000,-11.000 72.000,0.000 1.000,0.000 62.000,0.000 1.000,11.000-85.000,-1.000 1.000,1.000-52.000</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7"/>
    </inkml:context>
    <inkml:brush xml:id="br0">
      <inkml:brushProperty name="width" value="0.07302" units="cm"/>
      <inkml:brushProperty name="height" value="0.07302" units="cm"/>
      <inkml:brushProperty name="color" value="#00bff3"/>
    </inkml:brush>
  </inkml:definitions>
  <inkml:trace contextRef="#ctx0" brushRef="#br0">34205.000 24265.000,'-20.000'0.000,"-22.000"31.000,0.000 1.000,11.000-32.000,-1.000 0.000,22.000 0.000,-1.000 0.000,1.000 0.000,-1.000 0.000,22.000 0.000,-1.000 0.000,32.000-11.000,0.000 1.000,10.000 10.000,0.000 0.000,1.000 0.000,-1.000 0.000,11.000 0.000,-1.000 0.000,22.000-21.000,0.000 0.000,10.000 0.000,0.000 0.000,-10.000 11.000,-1.000-1.000,-20.000 11.000,0.000 0.000,-1.000 11.000,1.000-1.000,-21.000-10.000,0.000 0.000,0.000 0.000,-1.000 0.000,-9.000-21.000,-1.000 1.000,-20.000 9.000,-1.000 1.000,-10.000-1.000,0.000 1.000,-42.000-11.000,0.000 0.000,-10.000 11.000,0.000-1.000,-21.000 11.000,0.000 0.000,-22.000 0.000,1.000 0.000,-21.000 21.000,0.000 0.000,0.000 10.000,0.000 1.000,-10.000-12.000,-1.000 1.000,32.000 0.000,0.000 0.000,31.000-11.000,1.000 1.000,41.000-11.000,0.000 0.000,10.000-11.000,1.000 1.000,20.000 0.000,1.000-1.000,41.000 1.000,0.000-1.000,22.000 11.000,-1.000 0.000,31.000 0.000,1.000 0.000,-1.000 0.000,1.000 0.000,10.000-10.000,0.000-1.000,-21.000-9.000,0.000-1.000,-10.000 0.000,0.000 0.000,-43.000 21.000,1.000 0.000,-21.000 0.000,0.000 0.000,-63.000 0.000,0.000 0.000,-41.000 10.000,-1.000 1.000,-31.000-11.000,0.000 0.000,21.000 0.000,0.000 0.000,10.000 0.000,1.000 0.000,51.000 0.000,1.000 0.000,20.000 0.000,1.000 0.000,41.000 0.000,1.000 0.000,72.000-21.000,1.000 0.000,52.000 11.000,-1.000-1.000,64.000 1.000,0.000-1.000,-85.000 1.000,1.000-1.000,-62.000 1.000</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38"/>
    </inkml:context>
    <inkml:brush xml:id="br0">
      <inkml:brushProperty name="width" value="0.07302" units="cm"/>
      <inkml:brushProperty name="height" value="0.07302" units="cm"/>
      <inkml:brushProperty name="color" value="#00bff3"/>
    </inkml:brush>
  </inkml:definitions>
  <inkml:trace contextRef="#ctx0" brushRef="#br0">57301.000 24413.000,'-21.000'0.000,"-21.000"0.000,0.000 0.000,32.000 0.000,-1.000 0.000,53.000 0.000,0.000 0.000,63.000-11.000,-1.000 1.000,1.000 10.000,-1.000 0.000,-20.000 10.000,0.000 1.000,-1.000-1.000,1.000 1.000,-21.000-1.000,-1.000 1.000,-20.000-11.000,0.000 0.000,-21.000 0.000,0.000 0.000,-11.000 0.000,1.000 0.000,-64.000-11.000,1.000 1.000,-32.000-11.000,1.000 0.000,-53.000 0.000,0.000 0.000,-10.000 21.000,-1.000 0.000,32.000 0.000,0.000 0.000,53.000 0.000,-1.000 0.000,42.000 0.000,0.000 0.000,94.000 0.000,0.000 0.000,42.000 0.000,0.000 0.000,11.000 0.000,-1.000 0.000,-10.000 10.000,0.000 1.000,-31.000-1.000,0.000 1.000,-32.000-1.000,0.000 1.000,-21.000-11.000,1.000 0.000,-22.000 0.000,1.000 0.000,-32.000-11.000,0.000 1.000,-42.000 10.000,0.000 0.000,-52.000 0.000,0.000 0.000,0.000 0.000,0.000 0.000,32.000 10.000,-1.000 1.000,53.000-11.000,-1.000 0.000,85.000-11.000,-1.000 1.000,42.000-1.000,0.000 1.000,11.000 10.000,-1.000 0.000,1.000 0.000,-1.000 0.000,-30.000 10.000,-1.000 1.000,-11.000-1.000,1.000 1.000,-32.000-11.000,1.000 0.000,-11.000 0.000,0.000 0.000,-11.000 0.000,1.000 0.000,-53.000-11.000,0.000 1.000,-21.000 10.000,1.000 0.000,9.000 0.000,1.000 0.000,21.000 0.000,-1.000 0.000,22.000 0.000,-1.000 0.000,11.000-11.000</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4"/>
    </inkml:context>
    <inkml:brush xml:id="br0">
      <inkml:brushProperty name="width" value="0.07302" units="cm"/>
      <inkml:brushProperty name="height" value="0.07302" units="cm"/>
      <inkml:brushProperty name="color" value="#00bff3"/>
    </inkml:brush>
  </inkml:definitions>
  <inkml:trace contextRef="#ctx0" brushRef="#br0">15942.000 38130.000,'-21.000'-21.000,"10.000"0.000,1.000 0.000,10.000 11.000,0.000-1.000,0.000 1.000,0.000-1.000,42.000 1.000,0.000-1.000,-11.000 11.000,0.000 0.000,11.000 0.000,0.000 0.000,10.000 0.000,1.000 0.000,9.000 0.000,1.000 0.000,10.000 0.000,0.000 0.000,1.000 0.000,-1.000 0.000,0.000 11.000,0.000-1.000,-10.000 1.000,0.000-1.000,-11.000-10.000,0.000 0.000,0.000 0.000,1.000 0.000,20.000 0.000,0.000 0.000,0.000-10.000,0.000-1.000,32.000-20.000,-1.000 0.000,1.000 10.000,-1.000 0.000,-20.000 10.000,0.000 1.000,-1.000 10.000,1.000 0.000,21.000 0.000,-1.000 0.000,-31.000 0.000,0.000 0.000,1.000 0.000,-1.000 0.000,-10.000 10.000,-1.000 1.000,-9.000-1.000,-1.000 1.000,-21.000-1.000,1.000 1.000,-12.000-11.000,1.000 0.000,-10.000 0.000,-1.000 0.000,11.000 0.000,0.000 0.000,-11.000 0.000,1.000 0.000,-1.000 0.000,1.000 0.000,10.000 0.000,0.000 0.000,-11.000 0.000,1.000 0.000,-11.000-11.000,0.000 1.000,0.000 20.000,0.000 1.000,-21.000 9.000</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6"/>
    </inkml:context>
    <inkml:brush xml:id="br0">
      <inkml:brushProperty name="width" value="0.07302" units="cm"/>
      <inkml:brushProperty name="height" value="0.07302" units="cm"/>
      <inkml:brushProperty name="color" value="#f2395b"/>
    </inkml:brush>
  </inkml:definitions>
  <inkml:trace contextRef="#ctx0" brushRef="#br0">64850.000 16100.000,'50.000'0.000,"-50.000"-25.000,0.000 0.000,-25.000 25.000</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8"/>
    </inkml:context>
    <inkml:brush xml:id="br0">
      <inkml:brushProperty name="width" value="0.07302" units="cm"/>
      <inkml:brushProperty name="height" value="0.07302" units="cm"/>
      <inkml:brushProperty name="color" value="#f2395b"/>
    </inkml:brush>
  </inkml:definitions>
  <inkml:trace contextRef="#ctx0" brushRef="#br0">6139.000 34742.000,'0.000'-21.000,"0.000"10.000,0.000 1.000,-11.000 52.000,1.000 0.000,-22.000 31.000,1.000 0.000,-1.000 10.000,1.000 1.000,10.000-11.000,0.000 0.000,21.000-52.000,0.000 0.000,0.000-63.000,0.000 0.000,10.000 11.000</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8"/>
    </inkml:context>
    <inkml:brush xml:id="br0">
      <inkml:brushProperty name="width" value="0.07302" units="cm"/>
      <inkml:brushProperty name="height" value="0.07302" units="cm"/>
      <inkml:brushProperty name="color" value="#f2395b"/>
    </inkml:brush>
  </inkml:definitions>
  <inkml:trace contextRef="#ctx0" brushRef="#br0">6350.000 34950.000,'42.000'0.000,"-21.000"0.000,0.000 0.000,-11.000 10.000,1.000 1.000,20.000 10.000,1.000 0.000,-22.000-1.000,1.000 1.000,-11.000-10.000</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4:02"/>
    </inkml:context>
    <inkml:brush xml:id="br0">
      <inkml:brushProperty name="width" value="0.03469" units="cm"/>
      <inkml:brushProperty name="height" value="0.03469" units="cm"/>
      <inkml:brushProperty name="color" value="#fdd405"/>
    </inkml:brush>
  </inkml:definitions>
  <inkml:trace contextRef="#ctx0" brushRef="#br0">88440.000 2762.000 634,'-19.000'-1.000'8,"10.000"-1.000"15,10.000 0.000 17,10.000-1.000 16,7.000-2.000 2,7.000-2.000-8,5.000-2.000-10,7.000-2.000-9,10.000 0.000-7,17.000 1.000-7,17.000 0.000-5,17.000 2.000-6,5.000 2.000-10,-3.000 4.000-14,-4.000 4.000-16,-4.000 4.000-14,-10.000 1.000-8,-17.000-1.000-2,-16.000 0.000 0,-17.000-1.000-3</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8"/>
    </inkml:context>
    <inkml:brush xml:id="br0">
      <inkml:brushProperty name="width" value="0.07302" units="cm"/>
      <inkml:brushProperty name="height" value="0.07302" units="cm"/>
      <inkml:brushProperty name="color" value="#f2395b"/>
    </inkml:brush>
  </inkml:definitions>
  <inkml:trace contextRef="#ctx0" brushRef="#br0">6521.000 35250.000,'-21.000'0.000,"21.000"10.000,0.000 1.000,10.000 10.000,1.000 0.000,10.000 0.000,0.000 0.000,0.000-11.000,-1.000 1.000,1.000-11.000,0.000 0.000,-10.000-21.000</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8"/>
    </inkml:context>
    <inkml:brush xml:id="br0">
      <inkml:brushProperty name="width" value="0.07302" units="cm"/>
      <inkml:brushProperty name="height" value="0.07302" units="cm"/>
      <inkml:brushProperty name="color" value="#f2395b"/>
    </inkml:brush>
  </inkml:definitions>
  <inkml:trace contextRef="#ctx0" brushRef="#br0">7043.000 34471.000,'0.000'-21.000,"-11.000"42.000,1.000 0.000,-32.000 52.000,0.000 0.000,0.000-21.000,0.000 0.000,11.000 1.000,0.000-1.000,10.000-42.000,0.000 1.000,31.000-22.000,1.000 1.000,-1.000-1.000</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8"/>
    </inkml:context>
    <inkml:brush xml:id="br0">
      <inkml:brushProperty name="width" value="0.07302" units="cm"/>
      <inkml:brushProperty name="height" value="0.07302" units="cm"/>
      <inkml:brushProperty name="color" value="#f2395b"/>
    </inkml:brush>
  </inkml:definitions>
  <inkml:trace contextRef="#ctx0" brushRef="#br0">7300.000 34850.000,'21.000'0.000,"-11.000"0.000,1.000 0.000,10.000 10.000,0.000 1.000,10.000 10.000,1.000 0.000,-22.000 0.000,1.000-1.000,-11.000 1.000,0.000 0.000,-11.000-10.000</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9"/>
    </inkml:context>
    <inkml:brush xml:id="br0">
      <inkml:brushProperty name="width" value="0.07302" units="cm"/>
      <inkml:brushProperty name="height" value="0.07302" units="cm"/>
      <inkml:brushProperty name="color" value="#f2395b"/>
    </inkml:brush>
  </inkml:definitions>
  <inkml:trace contextRef="#ctx0" brushRef="#br0">6145.000 35250.000,'-21.000'21.000,"31.000"-21.000,1.000 0.000,10.000 0.000,0.000 0.000,-11.000 0.000,1.000 0.000,-22.000 10.000,1.000 1.000,-22.000 10.000,1.000 0.000,-11.000 20.000,0.000 1.000,-21.000 31.000,1.000 0.000,-11.000 32.000,-1.000-1.000,1.000 1.000,0.000-1.000,0.000-31.000,0.000 0.000,31.000-21.000,0.000 1.000,21.000-53.000,0.000 0.000,21.000-11.000</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9"/>
    </inkml:context>
    <inkml:brush xml:id="br0">
      <inkml:brushProperty name="width" value="0.07302" units="cm"/>
      <inkml:brushProperty name="height" value="0.07302" units="cm"/>
      <inkml:brushProperty name="color" value="#f2395b"/>
    </inkml:brush>
  </inkml:definitions>
  <inkml:trace contextRef="#ctx0" brushRef="#br0">6450.000 35500.000,'21.000'0.000,"10.000"21.000,1.000 0.000,-1.000-11.000,0.000 1.000,32.000 10.000,0.000-1.000,10.000 12.000,0.000-1.000,11.000-10.000,-1.000 0.000,-20.000 10.000,0.000 1.000,-42.000-12.000,0.000 1.000,-21.000 0.000,0.000 0.000,-11.000-10.000</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9"/>
    </inkml:context>
    <inkml:brush xml:id="br0">
      <inkml:brushProperty name="width" value="0.07302" units="cm"/>
      <inkml:brushProperty name="height" value="0.07302" units="cm"/>
      <inkml:brushProperty name="color" value="#f2395b"/>
    </inkml:brush>
  </inkml:definitions>
  <inkml:trace contextRef="#ctx0" brushRef="#br0">6855.000 36500.000,'-42.000'21.000,"21.000"-10.000,0.000-1.000,10.000-10.000,1.000 0.000,41.000-10.000,1.000-1.000,30.000 1.000,1.000-1.000,-11.000 11.000,1.000 0.000,-43.000 21.000,1.000 0.000,-11.000-10.000</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49"/>
    </inkml:context>
    <inkml:brush xml:id="br0">
      <inkml:brushProperty name="width" value="0.07302" units="cm"/>
      <inkml:brushProperty name="height" value="0.07302" units="cm"/>
      <inkml:brushProperty name="color" value="#f2395b"/>
    </inkml:brush>
  </inkml:definitions>
  <inkml:trace contextRef="#ctx0" brushRef="#br0">6892.000 37200.000,'-21.000'21.000,"10.000"-21.000,1.000 0.000,20.000 10.000,1.000 1.000,-1.000 20.000,1.000 0.000,-11.000 22.000,0.000-1.000,0.000-31.000,0.000 0.000,31.000-21.000,1.000 0.000,9.000-53.000,1.000 1.000,0.000 10.000,0.000 1.000,-21.000 41.000,0.000 0.000,-21.000 10.000,0.000 1.000,0.000 20.000,0.000 0.000,0.000 0.000,0.000 1.000,0.000-22.000,0.000 1.000,10.000-11.000,0.000 0.000,22.000-63.000,-1.000 0.000,-20.000 43.000</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0"/>
    </inkml:context>
    <inkml:brush xml:id="br0">
      <inkml:brushProperty name="width" value="0.07302" units="cm"/>
      <inkml:brushProperty name="height" value="0.07302" units="cm"/>
      <inkml:brushProperty name="color" value="#f2395b"/>
    </inkml:brush>
  </inkml:definitions>
  <inkml:trace contextRef="#ctx0" brushRef="#br0">8339.000 34263.000,'21.000'-21.000,"-21.000"73.000,0.000 0.000,-10.000 11.000,-1.000 0.000,1.000 10.000,-1.000 0.000,1.000-10.000,-1.000-1.000,1.000-41.000,-1.000 0.000,11.000-42.000,0.000 0.000,11.000-62.000,-1.000-1.000,32.000 1.000,0.000-1.000,-21.000 21.000,0.000 1.000,0.000 20.000,0.000 0.000,-11.000 42.000,1.000 0.000,-11.000 21.000,0.000 0.000,0.000 52.000,0.000 0.000,-11.000 0.000,1.000 0.000,-11.000-20.000,0.000-1.000,10.000-31.000,1.000 0.000,10.000-53.000,0.000 1.000,21.000 10.000,0.000 0.000,-11.000 0.000,1.000 0.000,-1.000 32.000,1.000-1.000,-53.000 42.000,0.000 1.000,0.000 20.000,0.000 0.000,-10.000-10.000,0.000-1.000,10.000-9.000,0.000-1.000,11.000-10.000,-1.000-1.000,22.000-41.000,-1.000 0.000,43.000-10.000,-1.000-1.000,32.000-51.000,0.000-1.000,-11.000 21.000,0.000 0.000,-20.000 32.000,-1.000 0.000,-21.000 20.000,1.000 0.000,-11.000 43.000,0.000-1.000,-11.000 11.000,1.000-1.000,10.000 11.000,0.000 1.000,0.000-1.000,0.000 0.000,0.000-31.000,0.000-1.000,21.000-30.000,0.000-1.000,10.000-41.000,0.000 0.000,1.000-32.000,-1.000 0.000,-20.000 11.000,-1.000 0.000,-10.000 31.000,0.000 0.000,-10.000 11.000,-1.000-1.000,-31.000 42.000,1.000 1.000,-12.000 10.000,1.000-1.000,-32.000 1.000,1.000 0.000,9.000-11.000,1.000 1.000,11.000-1.000,-1.000 0.000,42.000-10.000,0.000 0.000,21.000 0.000,0.000 0.000,84.000 21.000,-1.000-1.000,53.000-9.000,0.000-1.000,21.000 0.000,0.000 1.000,-11.000-11.000,1.000 0.000,-43.000-21.000,1.000 0.000,-84.000 0.000</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1"/>
    </inkml:context>
    <inkml:brush xml:id="br0">
      <inkml:brushProperty name="width" value="0.07302" units="cm"/>
      <inkml:brushProperty name="height" value="0.07302" units="cm"/>
      <inkml:brushProperty name="color" value="#f2395b"/>
    </inkml:brush>
  </inkml:definitions>
  <inkml:trace contextRef="#ctx0" brushRef="#br0">9967.000 34825.000,'0.000'-21.000,"0.000"-20.000,0.000-1.000,21.000 31.000,0.000 1.000,0.000 20.000,0.000 1.000,-21.000 52.000,0.000-1.000,-42.000 22.000,0.000-1.000,11.000-41.000,0.000 0.000,10.000-32.000,0.000 1.000,10.000-11.000,1.000 0.000,10.000 10.000,0.000 1.000,0.000 30.000,0.000 1.000,0.000 52.000,0.000 0.000,-11.000-21.000,1.000 0.000,-1.000-41.000,1.000-1.000,10.000-21.000,0.000 1.000,21.000-42.000,0.000-1.000,21.000-51.000,0.000-1.000,-22.000 11.000,1.000 0.000,32.000 0.000,-1.000 0.000,-31.000 41.000,0.000 1.000,-11.000 31.000,1.000 0.000,-1.000 31.000,1.000 1.000,-1.000 51.000,1.000 1.000,-43.000 10.000,1.000 0.000,-1.000-11.000,1.000 1.000,0.000-53.000,-1.000 1.000,11.000-43.000,0.000 1.000,21.000-53.000,0.000 0.000,11.000 32.000</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1"/>
    </inkml:context>
    <inkml:brush xml:id="br0">
      <inkml:brushProperty name="width" value="0.07302" units="cm"/>
      <inkml:brushProperty name="height" value="0.07302" units="cm"/>
      <inkml:brushProperty name="color" value="#f2395b"/>
    </inkml:brush>
  </inkml:definitions>
  <inkml:trace contextRef="#ctx0" brushRef="#br0">9833.000 36121.000,'21.000'-21.000,"-42.000"84.000,0.000-1.000,-52.000 74.000,-1.000 0.000,12.000-63.000,-1.000 0.000,42.000-52.000,0.000 0.000,-10.000-11.000,-1.000 1.000,22.000-11.000</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24509.000 4629.000 533</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1"/>
    </inkml:context>
    <inkml:brush xml:id="br0">
      <inkml:brushProperty name="width" value="0.07302" units="cm"/>
      <inkml:brushProperty name="height" value="0.07302" units="cm"/>
      <inkml:brushProperty name="color" value="#f2395b"/>
    </inkml:brush>
  </inkml:definitions>
  <inkml:trace contextRef="#ctx0" brushRef="#br0">10150.000 37200.000,'42.000'21.000,"31.000"21.000,0.000-1.000,0.000-9.000,0.000-1.000,-41.000-20.000</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2"/>
    </inkml:context>
    <inkml:brush xml:id="br0">
      <inkml:brushProperty name="width" value="0.07302" units="cm"/>
      <inkml:brushProperty name="height" value="0.07302" units="cm"/>
      <inkml:brushProperty name="color" value="#f2395b"/>
    </inkml:brush>
  </inkml:definitions>
  <inkml:trace contextRef="#ctx0" brushRef="#br0">5971.000 39472.000,'-21.000'-21.000,"31.000"21.000,1.000 0.000,-1.000 0.000,1.000 0.000,52.000-21.000,-1.000 0.000,85.000-10.000,-1.000-1.000,-20.000-10.000,-1.000 1.000,-73.000 20.000,1.000 0.000,-43.000 10.000,1.000 1.000,-22.000 10.000</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2"/>
    </inkml:context>
    <inkml:brush xml:id="br0">
      <inkml:brushProperty name="width" value="0.07302" units="cm"/>
      <inkml:brushProperty name="height" value="0.07302" units="cm"/>
      <inkml:brushProperty name="color" value="#f2395b"/>
    </inkml:brush>
  </inkml:definitions>
  <inkml:trace contextRef="#ctx0" brushRef="#br0">7076.000 38621.000,'-42.000'-21.000,"31.000"21.000,1.000 0.000,-11.000 31.000,0.000 1.000,21.000 72.000,0.000 1.000,-11.000 41.000,1.000 0.000,10.000 63.000,0.000 0.000,0.000 41.000,0.000 1.000,10.000-84.000,1.000 0.000,-1.000-135.000</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2"/>
    </inkml:context>
    <inkml:brush xml:id="br0">
      <inkml:brushProperty name="width" value="0.07302" units="cm"/>
      <inkml:brushProperty name="height" value="0.07302" units="cm"/>
      <inkml:brushProperty name="color" value="#f2395b"/>
    </inkml:brush>
  </inkml:definitions>
  <inkml:trace contextRef="#ctx0" brushRef="#br0">6622.000 40100.000,'-20.000'0.000,"-12.000"0.000,1.000 0.000,-11.000 31.000,0.000 1.000,0.000 9.000,1.000 1.000,-43.000 31.000,0.000 0.000,53.000-41.000,0.000-1.000,10.000-10.000,0.000 0.000,94.000-63.000,0.000 0.000,21.000-10.000,0.000 0.000,-20.000 20.000,-1.000 1.000,-21.000 10.000,0.000 0.000,-41.000 0.000</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2"/>
    </inkml:context>
    <inkml:brush xml:id="br0">
      <inkml:brushProperty name="width" value="0.07302" units="cm"/>
      <inkml:brushProperty name="height" value="0.07302" units="cm"/>
      <inkml:brushProperty name="color" value="#f2395b"/>
    </inkml:brush>
  </inkml:definitions>
  <inkml:trace contextRef="#ctx0" brushRef="#br0">7750.000 39101.000,'0.000'-42.000,"52.000"-10.000,0.000-1.000,32.000 12.000,0.000-1.000,-22.000 31.000,1.000 1.000,-32.000 10.000,1.000 0.000,-22.000 0.000,1.000 0.000,-22.000 10.000,1.000 1.000,-1.000-11.000</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3"/>
    </inkml:context>
    <inkml:brush xml:id="br0">
      <inkml:brushProperty name="width" value="0.07302" units="cm"/>
      <inkml:brushProperty name="height" value="0.07302" units="cm"/>
      <inkml:brushProperty name="color" value="#f2395b"/>
    </inkml:brush>
  </inkml:definitions>
  <inkml:trace contextRef="#ctx0" brushRef="#br0">7984.000 38692.000,'-63.000'-21.000,"52.000"10.000,1.000 1.000,10.000 62.000,0.000 1.000,10.000 41.000,1.000 0.000,-11.000-11.000,0.000 1.000,0.000-42.000,0.000 0.000,21.000-63.000,0.000 0.000,0.000-11.000</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3"/>
    </inkml:context>
    <inkml:brush xml:id="br0">
      <inkml:brushProperty name="width" value="0.07302" units="cm"/>
      <inkml:brushProperty name="height" value="0.07302" units="cm"/>
      <inkml:brushProperty name="color" value="#f2395b"/>
    </inkml:brush>
  </inkml:definitions>
  <inkml:trace contextRef="#ctx0" brushRef="#br0">7906.000 38192.000,'21.000'-21.000,"-21.000"10.000,0.000 1.000,-10.000 41.000,-1.000 1.000,-10.000 51.000,1.000 1.000,-22.000 10.000,0.000 0.000,0.000-21.000,0.000 0.000,11.000-31.000,0.000-1.000,10.000-30.000,0.000-1.000,10.000 1.000,1.000-1.000,20.000 11.000,1.000 0.000,-1.000 10.000,1.000 1.000,-11.000 30.000,0.000 1.000,-11.000-21.000,1.000-1.000,10.000-20.000,0.000 0.000,0.000-31.000,0.000-1.000,31.000-72.000,0.000-1.000,43.000-10.000,-1.000 0.000,-31.000 42.000,-1.000 0.000,-20.000 41.000,0.000 1.000,-21.000 62.000,0.000 0.000,-31.000 32.000,0.000-1.000,-1.000-30.000,1.000-1.000,10.000-31.000,0.000 0.000,31.000-42.000,1.000 0.000,31.000-21.000,0.000 0.000,20.000 21.000,1.000 1.000,-32.000 20.000,1.000 0.000,-22.000 31.000,1.000 0.000,-64.000 21.000,1.000 1.000,-11.000-12.000,1.000 1.000,-12.000 0.000,1.000 0.000,-21.000 10.000,0.000 0.000,21.000-21.000,0.000 1.000,41.000-11.000,1.000 0.000,41.000-21.000,1.000 0.000,83.000-32.000,0.000 1.000,42.000-21.000,0.000 0.000,10.000-1.000,1.000 1.000,-64.000 42.000,1.000-1.000,-53.000 11.000,1.000 0.000,-43.000 11.000</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3"/>
    </inkml:context>
    <inkml:brush xml:id="br0">
      <inkml:brushProperty name="width" value="0.07302" units="cm"/>
      <inkml:brushProperty name="height" value="0.07302" units="cm"/>
      <inkml:brushProperty name="color" value="#f2395b"/>
    </inkml:brush>
  </inkml:definitions>
  <inkml:trace contextRef="#ctx0" brushRef="#br0">8170.000 40250.000,'-42.000'0.000,"42.000"21.000,0.000 0.000,0.000 42.000,0.000-1.000,-21.000 22.000,0.000-1.000,-31.000 22.000,0.000-1.000,10.000-41.000,0.000 0.000,11.000-42.000,-1.000 0.000,22.000-21.000</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4"/>
    </inkml:context>
    <inkml:brush xml:id="br0">
      <inkml:brushProperty name="width" value="0.07302" units="cm"/>
      <inkml:brushProperty name="height" value="0.07302" units="cm"/>
      <inkml:brushProperty name="color" value="#f2395b"/>
    </inkml:brush>
  </inkml:definitions>
  <inkml:trace contextRef="#ctx0" brushRef="#br0">8750.000 41050.000,'125.000'84.000,"-51.000"-32.000,-1.000 0.000,11.000-21.000,-1.000 1.000,-51.000-32.000</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4"/>
    </inkml:context>
    <inkml:brush xml:id="br0">
      <inkml:brushProperty name="width" value="0.07302" units="cm"/>
      <inkml:brushProperty name="height" value="0.07302" units="cm"/>
      <inkml:brushProperty name="color" value="#f2395b"/>
    </inkml:brush>
  </inkml:definitions>
  <inkml:trace contextRef="#ctx0" brushRef="#br0">9950.000 39238.000,'63.000'-84.000,"0.000"63.000,-1.000 1.000,12.000-1.000,-1.000 0.000,-42.000 10.000,1.000 1.000,-43.000 10.000</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21373.000 1868.000 511,'-81.000'33.000'22,"9.000"-2.000"-18,9.000-6.000 1,-18.000 11.000 1,17.000-5.000 0,2.000 9.000 1,-32.000 67.000 3,52.000-51.000-5,7.000-2.000-2,-5.000 19.000 1,12.000-13.000-1,-2.000 10.000 2,2.000-4.000 1,1.000 4.000 0,6.000-4.000 0,2.000 12.000 0,0.000-9.000 0,3.000 7.000 2,19.000 1.000-1,25.000 0.000 1,23.000-9.000 0,9.000-12.000-1,11.000-20.000-2,17.000 7.000-2,-12.000-12.000-1,16.000-1.000 2,3.000-22.000-1,-7.000-2.000 0,10.000-16.000 1,-13.000-8.000 0,-6.000-9.000 0,20.000-9.000 0,-16.000-1.000-2,8.000-17.000 0,-26.000 8.000-1,-2.000-4.000 0,-2.000-14.000 1,-10.000-2.000 1,2.000-29.000 0,-22.000 5.000-2,-13.000-9.000 1,-12.000 7.000-1,-16.000-9.000 0,-11.000-5.000-1,-14.000 22.000 0,-10.000 18.000-1,-15.000-2.000 0,-5.000 9.000-1,-18.000-3.000 0,6.000 22.000 1,-16.000 1.000-2,0.000 26.000-8,9.000 15.000 2,-19.000 6.000-2,23.000-6.000-2,-4.000 7.000-15,14.000 14.000-131,19.000-1.000-7,2.000 18.000-71</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4"/>
    </inkml:context>
    <inkml:brush xml:id="br0">
      <inkml:brushProperty name="width" value="0.07302" units="cm"/>
      <inkml:brushProperty name="height" value="0.07302" units="cm"/>
      <inkml:brushProperty name="color" value="#f2395b"/>
    </inkml:brush>
  </inkml:definitions>
  <inkml:trace contextRef="#ctx0" brushRef="#br0">10305.000 38463.000,'-63.000'-42.000,"52.000"31.000,1.000 1.000,10.000 41.000,0.000 1.000,0.000 135.000,0.000 0.000,-11.000-11.000,1.000 1.000,10.000 31.000,0.000 0.000,21.000-31.000,0.000-1.000,0.000-124.000</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4"/>
    </inkml:context>
    <inkml:brush xml:id="br0">
      <inkml:brushProperty name="width" value="0.07302" units="cm"/>
      <inkml:brushProperty name="height" value="0.07302" units="cm"/>
      <inkml:brushProperty name="color" value="#f2395b"/>
    </inkml:brush>
  </inkml:definitions>
  <inkml:trace contextRef="#ctx0" brushRef="#br0">10725.000 39900.000,'73.000'73.000,"1.000"0.000</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5"/>
    </inkml:context>
    <inkml:brush xml:id="br0">
      <inkml:brushProperty name="width" value="0.07302" units="cm"/>
      <inkml:brushProperty name="height" value="0.07302" units="cm"/>
      <inkml:brushProperty name="color" value="#f2395b"/>
    </inkml:brush>
  </inkml:definitions>
  <inkml:trace contextRef="#ctx0" brushRef="#br0">10318.000 39550.000,'-42.000'42.000,"21.000"-11.000,0.000 1.000,-20.000 20.000,-1.000 0.000,-10.000 21.000,-1.000 0.000,11.000-10.000,1.000 0.000,20.000-42.000,0.000 0.000,10.000-11.000,1.000 1.000,20.000-11.000,1.000 0.000,10.000-21.000,0.000 0.000,10.000 0.000,0.000 0.000,1.000 0.000,-1.000 0.000,21.000-21.000,1.000 1.000,9.000-12.000,1.000 1.000,-42.000 21.000,0.000-1.000,0.000 22.000</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5"/>
    </inkml:context>
    <inkml:brush xml:id="br0">
      <inkml:brushProperty name="width" value="0.07302" units="cm"/>
      <inkml:brushProperty name="height" value="0.07302" units="cm"/>
      <inkml:brushProperty name="color" value="#f2395b"/>
    </inkml:brush>
  </inkml:definitions>
  <inkml:trace contextRef="#ctx0" brushRef="#br0">11040.000 38713.000,'-21.000'21.000,"11.000"-11.000,-1.000 0.000,32.000-10.000,0.000 0.000,21.000-20.000,0.000-1.000,-11.000 0.000,1.000 0.000,-11.000 10.000,0.000 1.000,-11.000 10.000,1.000 0.000,-22.000 21.000,1.000 0.000,-11.000-11.000,0.000 1.000,-11.000 10.000,1.000-1.000,10.000 1.000,0.000 0.000,0.000 11.000,0.000-1.000,0.000 42.000,0.000 0.000,21.000-10.000,0.000 0.000,0.000-11.000,0.000 0.000,11.000 32.000,-1.000-1.000,-10.000 1.000,0.000-1.000,-10.000-20.000,-1.000 0.000,-10.000-42.000,0.000 0.000,11.000-21.000,-1.000 0.000,1.000-11.000</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5"/>
    </inkml:context>
    <inkml:brush xml:id="br0">
      <inkml:brushProperty name="width" value="0.07302" units="cm"/>
      <inkml:brushProperty name="height" value="0.07302" units="cm"/>
      <inkml:brushProperty name="color" value="#f2395b"/>
    </inkml:brush>
  </inkml:definitions>
  <inkml:trace contextRef="#ctx0" brushRef="#br0">11142.000 40009.000,'42.000'-42.000,"-11.000"11.000,0.000-1.000,11.000 1.000,0.000 0.000,10.000 10.000,1.000 0.000,-32.000 21.000,0.000 0.000,-11.000 31.000,1.000 1.000,-22.000 41.000,1.000 0.000,-32.000-21.000,0.000 0.000,0.000 1.000,0.000-1.000,-10.000-21.000,0.000 1.000,10.000-32.000,0.000 0.000,21.000-11.000</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6"/>
    </inkml:context>
    <inkml:brush xml:id="br0">
      <inkml:brushProperty name="width" value="0.07302" units="cm"/>
      <inkml:brushProperty name="height" value="0.07302" units="cm"/>
      <inkml:brushProperty name="color" value="#f2395b"/>
    </inkml:brush>
  </inkml:definitions>
  <inkml:trace contextRef="#ctx0" brushRef="#br0">11000.000 40342.000,'21.000'-42.000,"21.000"42.000,0.000 0.000,20.000 42.000,1.000-1.000,42.000 33.000,-1.000-1.000,11.000 0.000,0.000 0.000,-83.000-52.000</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7"/>
    </inkml:context>
    <inkml:brush xml:id="br0">
      <inkml:brushProperty name="width" value="0.07302" units="cm"/>
      <inkml:brushProperty name="height" value="0.07302" units="cm"/>
      <inkml:brushProperty name="color" value="#f2395b"/>
    </inkml:brush>
  </inkml:definitions>
  <inkml:trace contextRef="#ctx0" brushRef="#br0">15884.000 38171.000,'-63.000'21.000,"63.000"-11.000,0.000 1.000,-11.000-11.000,1.000 0.000,20.000 0.000,1.000 0.000,20.000 0.000,1.000 0.000,-11.000-11.000,-1.000 1.000,1.000 10.000,0.000 0.000,0.000 0.000,0.000 0.000,10.000 0.000,1.000 0.000,-1.000 0.000,0.000 0.000,1.000 0.000,-1.000 0.000,1.000 10.000,-1.000 1.000,0.000-11.000,1.000 0.000,-12.000 0.000,1.000 0.000,11.000 0.000,-1.000 0.000,0.000-11.000,1.000 1.000,-1.000 10.000,1.000 0.000,9.000 0.000,1.000 0.000,-10.000 0.000,-1.000 0.000,0.000 0.000,1.000 0.000,-12.000-11.000,1.000 1.000,0.000-1.000,0.000 1.000,0.000 10.000,0.000 0.000,0.000 0.000,0.000 0.000,10.000 0.000,1.000 0.000,-12.000 10.000,1.000 1.000,21.000-11.000,0.000 0.000,0.000 0.000,0.000 0.000,10.000 0.000,0.000 0.000,11.000 0.000,-1.000 0.000,12.000 10.000,-1.000 1.000,10.000-11.000,1.000 0.000,0.000 0.000,-1.000 0.000,1.000 0.000,-1.000 0.000,22.000 0.000,0.000 0.000,-22.000 0.000,1.000 0.000,-1.000 10.000,1.000 1.000,0.000 10.000,-1.000 0.000,-10.000-11.000,1.000 1.000,-12.000-11.000,1.000 0.000,-21.000-11.000,0.000 1.000,-42.000-11.000</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8"/>
    </inkml:context>
    <inkml:brush xml:id="br0">
      <inkml:brushProperty name="width" value="0.07302" units="cm"/>
      <inkml:brushProperty name="height" value="0.07302" units="cm"/>
      <inkml:brushProperty name="color" value="#f2395b"/>
    </inkml:brush>
  </inkml:definitions>
  <inkml:trace contextRef="#ctx0" brushRef="#br0">14319.000 35363.000,'-42.000'-21.000,"11.000"10.000,-1.000 1.000,-9.000 10.000,-1.000 0.000,-31.000 21.000,-1.000 0.000,12.000 10.000,-1.000 0.000,11.000 22.000,0.000-1.000,20.000 31.000,1.000 1.000,10.000 20.000,0.000 1.000,31.000-11.000,1.000 0.000,10.000-21.000,0.000 0.000,10.000-21.000,0.000 0.000,32.000-21.000,0.000 1.000,31.000-11.000,0.000 0.000,21.000-21.000,0.000 0.000,-21.000-42.000,0.000 0.000,-21.000-21.000,0.000 1.000,-20.000-22.000,-1.000 1.000,-31.000-32.000,0.000 0.000,-32.000-10.000,1.000-1.000,-32.000 22.000,0.000 0.000,-21.000 62.000,1.000 0.000,-11.000 42.000,-1.000 0.000,-20.000 42.000,0.000 0.000,21.000 20.000,0.000 1.000,62.000-42.000,1.000 0.000,0.000-1.000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1:58"/>
    </inkml:context>
    <inkml:brush xml:id="br0">
      <inkml:brushProperty name="width" value="0.07302" units="cm"/>
      <inkml:brushProperty name="height" value="0.07302" units="cm"/>
      <inkml:brushProperty name="color" value="#f2395b"/>
    </inkml:brush>
  </inkml:definitions>
  <inkml:trace contextRef="#ctx0" brushRef="#br0">15021.000 35900.000,'-21.000'0.000,"21.000"31.000,0.000 1.000,0.000 41.000,0.000 0.000,11.000 84.000,-1.000-1.000,1.000-82.000,-1.000-1.000,1.000-31.000</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00"/>
    </inkml:context>
    <inkml:brush xml:id="br0">
      <inkml:brushProperty name="width" value="0.07302" units="cm"/>
      <inkml:brushProperty name="height" value="0.07302" units="cm"/>
      <inkml:brushProperty name="color" value="#f2395b"/>
    </inkml:brush>
  </inkml:definitions>
  <inkml:trace contextRef="#ctx0" brushRef="#br0">46413.000 35750.000,'-21.000'0.000,"0.000"0.000,0.000 0.000,31.000 0.000,1.000 0.000,52.000 0.000,-1.000 0.000,1.000 0.000,0.000 0.000,-21.000 10.000,0.000 1.000,-32.000 20.000,1.000 1.000,-53.000 51.000,0.000 1.000,-21.000 0.000,0.000-1.000,11.000-41.000,0.000 0.000,31.000-21.000,0.000 0.000,42.000-21.000,0.000 0.000,21.000 0.000,-1.000 0.000,12.000 0.000,-1.000 0.000,-10.000 0.000,0.000 0.000,0.000 0.000,-1.000 0.000,1.000 0.000,0.000 0.000,-31.000-11.000,-1.000 1.000,1.000-1.000</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22643.000 1554.000 265,'-40.000'55.000'87,"-4.000"2.000"-66,-30.000 40.000 3,32.000-42.000-12,-12.000 18.000 11,-24.000 47.000 1,42.000-66.000-13,-5.000 9.000-5,9.000-13.000-3,2.000-2.000-3,-36.000 48.000-14,35.000-45.000-157</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00"/>
    </inkml:context>
    <inkml:brush xml:id="br0">
      <inkml:brushProperty name="width" value="0.07302" units="cm"/>
      <inkml:brushProperty name="height" value="0.07302" units="cm"/>
      <inkml:brushProperty name="color" value="#f2395b"/>
    </inkml:brush>
  </inkml:definitions>
  <inkml:trace contextRef="#ctx0" brushRef="#br0">46279.000 34901.000,'-21.000'-21.000,"-10.000"-42.000,0.000 0.000,-1.000 43.000,1.000-1.000,-32.000 31.000,0.000 1.000,-10.000 20.000,0.000 0.000,0.000 11.000,0.000 0.000,-21.000 10.000,-1.000 0.000,12.000 32.000,-1.000-1.000,11.000 32.000,0.000 0.000,41.000 21.000,1.000 0.000,31.000-21.000,0.000 0.000,42.000-32.000,0.000 1.000,41.000-22.000,1.000 1.000,21.000-32.000,-1.000 1.000,1.000-22.000,-1.000 1.000,11.000-64.000,0.000 1.000,-10.000-73.000,-1.000-1.000,-20.000-41.000,0.000 0.000,-74.000-52.000,1.000-1.000,-32.000 74.000,0.000 0.000,-11.000 62.000,1.000 1.000,-11.000 72.000,0.000 1.000,-31.000 41.000,0.000 1.000,21.000 20.000,-1.000 0.000,22.000-10.000</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01"/>
    </inkml:context>
    <inkml:brush xml:id="br0">
      <inkml:brushProperty name="width" value="0.07302" units="cm"/>
      <inkml:brushProperty name="height" value="0.07302" units="cm"/>
      <inkml:brushProperty name="color" value="#f2395b"/>
    </inkml:brush>
  </inkml:definitions>
  <inkml:trace contextRef="#ctx0" brushRef="#br0">57271.000 38130.000,'-21.000'-63.000,"31.000"53.000,1.000-1.000,41.000 11.000,0.000 0.000,53.000 21.000,-1.000 0.000,-20.000-11.000,0.000 1.000,20.000-11.000,1.000 0.000,-1.000 10.000,1.000 1.000,-1.000-1.000,1.000 1.000,10.000-1.000,0.000 1.000,-21.000-11.000,0.000 0.000,73.000-11.000,0.000 1.000,-20.000-32.000,-1.000 0.000,-20.000 0.000,-1.000 1.000,-10.000 30.000,0.000 1.000,-42.000 10.000,0.000 0.000,-10.000 10.000,0.000 1.000,10.000-1.000,0.000 0.000,21.000-10.000,0.000 0.000,11.000-10.000,-1.000 0.000,22.000-1.000,-1.000 1.000,-10.000-1.000,0.000 1.000,0.000 10.000,0.000 0.000,0.000 0.000,0.000 0.000,-10.000 0.000,-1.000 0.000,1.000-11.000,-1.000 1.000,-10.000 10.000,0.000 0.000,-31.000-11.000,0.000 1.000,-32.000 10.000,0.000 0.000,1.000 0.000,-1.000 0.000,-10.000 0.000,0.000 0.000,10.000 0.000,1.000 0.000,-22.000 0.000,1.000 0.000,-43.000 10.000,1.000 1.000,10.000-11.000</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03"/>
    </inkml:context>
    <inkml:brush xml:id="br0">
      <inkml:brushProperty name="width" value="0.07302" units="cm"/>
      <inkml:brushProperty name="height" value="0.07302" units="cm"/>
      <inkml:brushProperty name="color" value="#f2395b"/>
    </inkml:brush>
  </inkml:definitions>
  <inkml:trace contextRef="#ctx0" brushRef="#br0">29042.000 38038.000,'-21.000'0.000,"10.000"0.000,1.000 0.000,41.000 0.000,1.000 0.000,30.000-10.000,1.000-1.000,31.000-10.000,0.000 0.000,21.000 0.000,0.000 1.000,53.000-12.000,-1.000 1.000,-31.000 20.000,0.000 1.000,-42.000 20.000,0.000 1.000,-32.000 31.000,1.000-1.000,-21.000-9.000,0.000-1.000,0.000 0.000,-1.000 1.000,22.000-32.000,0.000 0.000,31.000-11.000,0.000 1.000,21.000-1.000,0.000 1.000,10.000 20.000,1.000 1.000,-32.000-1.000,0.000 1.000,0.000-1.000,0.000 1.000,0.000-22.000,0.000 1.000,0.000-1.000,0.000 1.000,11.000 10.000,-1.000 0.000,-9.000 10.000,-1.000 1.000,-11.000 10.000,1.000 0.000,0.000-21.000,-1.000 0.000,22.000-21.000,-1.000 0.000,11.000-11.000,0.000 1.000,0.000 31.000,0.000 0.000,-10.000 0.000,-1.000 0.000,-31.000 11.000,1.000-1.000,-1.000-10.000,0.000 0.000,31.000-10.000,1.000-1.000,-11.000-20.000,0.000-1.000,-10.000 1.000,-1.000 0.000,-30.000 20.000,-1.000 1.000,-31.000 10.000,0.000 0.000,-11.000 0.000,1.000 0.000,-11.000 21.000,0.000 0.000,0.000 0.000,0.000-1.000,-11.000-9.000</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06"/>
    </inkml:context>
    <inkml:brush xml:id="br0">
      <inkml:brushProperty name="width" value="0.07302" units="cm"/>
      <inkml:brushProperty name="height" value="0.07302" units="cm"/>
      <inkml:brushProperty name="color" value="#f2395b"/>
    </inkml:brush>
  </inkml:definitions>
  <inkml:trace contextRef="#ctx0" brushRef="#br0">40192.000 43305.000,'-42.000'0.000,"42.000"10.000,0.000 1.000,21.000-11.000,0.000 0.000,10.000 10.000,1.000 1.000,-1.000-11.000,0.000 0.000,22.000-11.000,-1.000 1.000,0.000-1.000,0.000 1.000,1.000 10.000,-1.000 0.000,0.000 10.000,0.000 1.000,1.000-1.000,-1.000 1.000,11.000-22.000,-1.000 1.000,1.000-11.000,0.000 0.000,-1.000 0.000,1.000 0.000,-11.000 10.000,1.000 1.000,-1.000-1.000,0.000 1.000,0.000 10.000,1.000 0.000,-11.000 0.000,-1.000 0.000,-9.000 0.000,-1.000 0.000,11.000 0.000,0.000 0.000,-11.000 10.000,0.000 1.000,11.000-11.000,0.000 0.000,-11.000 10.000,1.000 1.000,10.000-1.000,-1.000 1.000,22.000-11.000,0.000 0.000,10.000 0.000,0.000 0.000,21.000-11.000,0.000 1.000,-10.000 10.000,-1.000 0.000,-9.000 0.000,-1.000 0.000,10.000 10.000,1.000 1.000,10.000-11.000,0.000 0.000,0.000-11.000,0.000 1.000,-20.000 10.000,-1.000 0.000,-11.000 0.000,1.000 0.000,10.000 10.000,0.000 1.000,1.000-11.000,-1.000 0.000,0.000 0.000,0.000 0.000,21.000 0.000,0.000 0.000,0.000 0.000,0.000 0.000,-20.000 0.000,-1.000 0.000,-11.000 0.000,1.000 0.000,0.000 21.000,0.000 0.000,-1.000-21.000,1.000 0.000,21.000 0.000,-1.000 0.000,11.000 0.000,0.000 0.000,-10.000 0.000,0.000 0.000,-1.000 0.000,1.000 0.000,-21.000 0.000,-1.000 0.000,1.000 10.000,0.000 1.000,-11.000-11.000,0.000 0.000,-10.000 0.000,0.000 0.000,-21.000 0.000,0.000 0.000,-11.000 0.000,1.000 0.000,-43.000-21.000,1.000 0.000,10.000 21.000,0.000 0.000,0.000-11.000</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19"/>
    </inkml:context>
    <inkml:brush xml:id="br0">
      <inkml:brushProperty name="width" value="0.07302" units="cm"/>
      <inkml:brushProperty name="height" value="0.07302" units="cm"/>
      <inkml:brushProperty name="color" value="#f2395b"/>
    </inkml:brush>
  </inkml:definitions>
  <inkml:trace contextRef="#ctx0" brushRef="#br0">16471.000 30378.000,'-21.000'0.000,"42.000"0.000,0.000 0.000,21.000 0.000,-1.000 0.000,22.000-11.000,0.000 1.000,10.000-1.000,0.000 1.000,-20.000 10.000,-1.000 0.000,-21.000 0.000,1.000 0.000,-32.000-11.000</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19"/>
    </inkml:context>
    <inkml:brush xml:id="br0">
      <inkml:brushProperty name="width" value="0.07302" units="cm"/>
      <inkml:brushProperty name="height" value="0.07302" units="cm"/>
      <inkml:brushProperty name="color" value="#f2395b"/>
    </inkml:brush>
  </inkml:definitions>
  <inkml:trace contextRef="#ctx0" brushRef="#br0">17250.000 29700.000,'0.000'50.000,"-25.000"-25.000</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19"/>
    </inkml:context>
    <inkml:brush xml:id="br0">
      <inkml:brushProperty name="width" value="0.07302" units="cm"/>
      <inkml:brushProperty name="height" value="0.07302" units="cm"/>
      <inkml:brushProperty name="color" value="#f2395b"/>
    </inkml:brush>
  </inkml:definitions>
  <inkml:trace contextRef="#ctx0" brushRef="#br0">17163.000 29750.000,'0.000'21.000,"0.000"0.000,0.000 0.000,0.000 21.000,0.000-1.000,-11.000 22.000,1.000 0.000,-11.000 20.000,0.000 1.000,21.000-42.000,0.000 0.000,0.000-32.000,0.000 1.000,0.000-22.000</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0"/>
    </inkml:context>
    <inkml:brush xml:id="br0">
      <inkml:brushProperty name="width" value="0.07302" units="cm"/>
      <inkml:brushProperty name="height" value="0.07302" units="cm"/>
      <inkml:brushProperty name="color" value="#f2395b"/>
    </inkml:brush>
  </inkml:definitions>
  <inkml:trace contextRef="#ctx0" brushRef="#br0">17832.000 29750.000,'0.000'63.000,"0.000"-1.000,0.000 1.000,11.000 0.000,-1.000 0.000,0.000-11.000,1.000 0.000,10.000-10.000,0.000 0.000,0.000-21.000,0.000-1.000,-11.000-9.000,1.000-1.000,-1.000 1.000,1.000-1.000,-53.000 32.000,0.000 0.000,-11.000-21.000,1.000 0.000,10.000-11.000,0.000 1.000,21.000-32.000,0.000 0.000,11.000 0.000</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0"/>
    </inkml:context>
    <inkml:brush xml:id="br0">
      <inkml:brushProperty name="width" value="0.07302" units="cm"/>
      <inkml:brushProperty name="height" value="0.07302" units="cm"/>
      <inkml:brushProperty name="color" value="#f2395b"/>
    </inkml:brush>
  </inkml:definitions>
  <inkml:trace contextRef="#ctx0" brushRef="#br0">18200.000 29778.000,'0.000'21.000,"63.000"-32.000,0.000 1.000,10.000-11.000,0.000 0.000,-41.000 10.000</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1"/>
    </inkml:context>
    <inkml:brush xml:id="br0">
      <inkml:brushProperty name="width" value="0.07302" units="cm"/>
      <inkml:brushProperty name="height" value="0.07302" units="cm"/>
      <inkml:brushProperty name="color" value="#f2395b"/>
    </inkml:brush>
  </inkml:definitions>
  <inkml:trace contextRef="#ctx0" brushRef="#br0">40900.000 30200.000,'0.000'21.000,"31.000"-21.000,1.000 0.000,-1.000-11.000,0.000 1.000,1.000 10.000,-1.000 0.000,-20.000 10.000</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22191.000 1614.000 366,'73.000'85.000'87,"23.000"22.000"-73,-56.000-59.000-6,4.000 5.000-5,-1.000-6.000 1,26.000 38.000 1,-37.000-37.000-5,-7.000 2.000-13,-18.000 0.000-228</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1"/>
    </inkml:context>
    <inkml:brush xml:id="br0">
      <inkml:brushProperty name="width" value="0.07302" units="cm"/>
      <inkml:brushProperty name="height" value="0.07302" units="cm"/>
      <inkml:brushProperty name="color" value="#f2395b"/>
    </inkml:brush>
  </inkml:definitions>
  <inkml:trace contextRef="#ctx0" brushRef="#br0">41799.000 29750.000,'-21.000'0.000,"10.000"10.000,1.000 1.000,10.000 41.000,0.000 0.000,-11.000 22.000,1.000-1.000,-1.000-31.000</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2"/>
    </inkml:context>
    <inkml:brush xml:id="br0">
      <inkml:brushProperty name="width" value="0.07302" units="cm"/>
      <inkml:brushProperty name="height" value="0.07302" units="cm"/>
      <inkml:brushProperty name="color" value="#f2395b"/>
    </inkml:brush>
  </inkml:definitions>
  <inkml:trace contextRef="#ctx0" brushRef="#br0">19642.000 27842.000,'0.000'-42.000,"0.000"63.000,0.000 0.000,10.000 62.000,1.000 1.000,-11.000 41.000,0.000 1.000,-21.000 9.000,0.000 1.000,10.000-21.000,1.000 0.000,10.000-42.000,0.000 0.000,0.000-62.000,0.000-1.000,0.000 1.000</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2"/>
    </inkml:context>
    <inkml:brush xml:id="br0">
      <inkml:brushProperty name="width" value="0.07302" units="cm"/>
      <inkml:brushProperty name="height" value="0.07302" units="cm"/>
      <inkml:brushProperty name="color" value="#f2395b"/>
    </inkml:brush>
  </inkml:definitions>
  <inkml:trace contextRef="#ctx0" brushRef="#br0">19192.000 29771.000,'-21.000'0.000,"10.000"-11.000,1.000 1.000,20.000 20.000,1.000 1.000,-1.000 41.000,1.000 0.000,-1.000 21.000,1.000 1.000,-1.000 20.000,1.000-1.000,-1.000-30.000,1.000 0.000,-11.000-42.000,0.000 0.000,10.000-32.000,1.000 1.000,83.000-116.000,0.000 1.000,31.000 0.000,1.000-1.000,-84.000 85.000</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4"/>
    </inkml:context>
    <inkml:brush xml:id="br0">
      <inkml:brushProperty name="width" value="0.07302" units="cm"/>
      <inkml:brushProperty name="height" value="0.07302" units="cm"/>
      <inkml:brushProperty name="color" value="#f2395b"/>
    </inkml:brush>
  </inkml:definitions>
  <inkml:trace contextRef="#ctx0" brushRef="#br0">21322.000 27921.000,'-21.000'-21.000,"0.000"63.000,0.000 0.000,-10.000 41.000,-1.000 1.000,1.000 41.000,0.000 0.000,-1.000-20.000,1.000-1.000,20.000-31.000,1.000 0.000,20.000-31.000,1.000 0.000,41.000-32.000,0.000 1.000,11.000-64.000,0.000 1.000,-32.000-10.000,1.000-1.000,-22.000 32.000,1.000-1.000,-53.000 22.000,0.000-1.000,-10.000 32.000,-1.000 0.000,1.000 31.000,0.000 1.000,41.000-43.000</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6"/>
    </inkml:context>
    <inkml:brush xml:id="br0">
      <inkml:brushProperty name="width" value="0.07302" units="cm"/>
      <inkml:brushProperty name="height" value="0.07302" units="cm"/>
      <inkml:brushProperty name="color" value="#f2395b"/>
    </inkml:brush>
  </inkml:definitions>
  <inkml:trace contextRef="#ctx0" brushRef="#br0">22834.000 33000.000,'-21.000'0.000,"-11.000"10.000,1.000 1.000,62.000-1.000,1.000 1.000,-1.000-1.000,0.000 1.000,11.000-1.000,0.000 1.000,0.000-11.000,0.000 0.000,20.000 0.000,1.000 0.000,10.000 0.000,0.000 0.000,0.000 0.000,1.000 0.000,-12.000 31.000,1.000 0.000,-11.000 11.000,1.000 0.000,-12.000-31.000,1.000-1.000,-31.000 1.000</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6"/>
    </inkml:context>
    <inkml:brush xml:id="br0">
      <inkml:brushProperty name="width" value="0.07302" units="cm"/>
      <inkml:brushProperty name="height" value="0.07302" units="cm"/>
      <inkml:brushProperty name="color" value="#f2395b"/>
    </inkml:brush>
  </inkml:definitions>
  <inkml:trace contextRef="#ctx0" brushRef="#br0">23384.000 29750.000,'-21.000'0.000,"-11.000"0.000,1.000 0.000,52.000 0.000,0.000 0.000,31.000 0.000,0.000 0.000,1.000 0.000,-1.000 0.000,0.000 0.000,0.000 0.000,-20.000 0.000,-1.000 0.000,-20.000 10.000,-1.000 1.000,1.000-11.000</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7"/>
    </inkml:context>
    <inkml:brush xml:id="br0">
      <inkml:brushProperty name="width" value="0.07302" units="cm"/>
      <inkml:brushProperty name="height" value="0.07302" units="cm"/>
      <inkml:brushProperty name="color" value="#f2395b"/>
    </inkml:brush>
  </inkml:definitions>
  <inkml:trace contextRef="#ctx0" brushRef="#br0">23876.000 29271.000,'-21.000'0.000,"0.000"-11.000,0.000 1.000,21.000 31.000,0.000 0.000,0.000 21.000,0.000-1.000,-11.000 22.000,1.000 0.000,-11.000-1.000,0.000 1.000,21.000-21.000,0.000 0.000,0.000-32.000,0.000 1.000,10.000-11.000</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7"/>
    </inkml:context>
    <inkml:brush xml:id="br0">
      <inkml:brushProperty name="width" value="0.07302" units="cm"/>
      <inkml:brushProperty name="height" value="0.07302" units="cm"/>
      <inkml:brushProperty name="color" value="#f2395b"/>
    </inkml:brush>
  </inkml:definitions>
  <inkml:trace contextRef="#ctx0" brushRef="#br0">24713.000 28942.000,'21.000'-21.000,"-21.000"10.000,0.000 1.000,-11.000 20.000,1.000 1.000,-1.000 31.000,1.000-1.000,-11.000 22.000,0.000 0.000,21.000-22.000,0.000 1.000,0.000 0.000,0.000 0.000,42.000-32.000,0.000 1.000,-1.000-11.000,1.000 0.000,0.000 0.000,0.000 0.000,-21.000-11.000,0.000 1.000,0.000-1.000</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7"/>
    </inkml:context>
    <inkml:brush xml:id="br0">
      <inkml:brushProperty name="width" value="0.07302" units="cm"/>
      <inkml:brushProperty name="height" value="0.07302" units="cm"/>
      <inkml:brushProperty name="color" value="#f2395b"/>
    </inkml:brush>
  </inkml:definitions>
  <inkml:trace contextRef="#ctx0" brushRef="#br0">25066.000 29200.000,'-42.000'0.000,"31.000"0.000,1.000 0.000,-11.000 21.000,0.000 0.000,0.000 41.000,0.000 1.000,0.000 41.000,0.000 1.000,0.000-22.000,0.000 1.000,11.000-21.000</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8"/>
    </inkml:context>
    <inkml:brush xml:id="br0">
      <inkml:brushProperty name="width" value="0.07302" units="cm"/>
      <inkml:brushProperty name="height" value="0.07302" units="cm"/>
      <inkml:brushProperty name="color" value="#f2395b"/>
    </inkml:brush>
  </inkml:definitions>
  <inkml:trace contextRef="#ctx0" brushRef="#br0">34871.000 30021.000,'-21.000'0.000,"31.000"0.000,1.000 0.000,31.000-10.000,0.000-1.000,10.000 11.000,0.000 0.000,-10.000 0.000,0.000 0.000,0.000 11.000,0.000-1.000,-32.000-10.000,1.000 0.000,-11.000 11.000</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8397.000 2696.000 165,'64.000'16.000'26,"1.000"0.000"-20,-14.000-5.000-3,9.000 0.000 0,3.000-1.000 0,22.000 1.000 3,-34.000-5.000-4,3.000-1.000-1,5.000 0.000 1,25.000 5.000 0,-33.000-3.000-1,-1.000 1.000 0,2.000 3.000-1,20.000 3.000 1,8.000 11.000-1,-9.000-2.000 1,-6.000-4.000 0,14.000 1.000 1,-20.000-5.000 0,23.000-7.000 2,-4.000-4.000 1,2.000-9.000 1,-31.000-2.000-4,7.000-3.000 1,24.000-5.000 2,-25.000 6.000-3,3.000-2.000 0,5.000-1.000 0,27.000-4.000 1,-34.000 6.000-2,3.000 1.000 0,4.000-1.000 0,25.000-2.000 0,-34.000 7.000 0,1.000-1.000 0,0.000 4.000-1,21.000-2.000 1,18.000 1.000 0,-42.000 2.000-1,22.000-2.000 1,22.000-2.000 0,-39.000-1.000 0,26.000-3.000 0,-33.000 2.000-1,5.000-3.000 1,5.000 0.000 0,20.000-8.000 1,-31.000 6.000 0,2.000 0.000-1,4.000 1.000 0,26.000-5.000 1,-32.000 8.000-1,5.000 1.000 1,2.000 1.000-1,21.000-2.000 2,19.000 3.000 0,-43.000 2.000-2,23.000-1.000 1,-26.000 3.000 0,3.000-2.000-1,4.000-1.000-1,29.000-1.000 2,-32.000 1.000-1,0.000-3.000-1,6.000 0.000 1,24.000-2.000 0,-34.000 2.000-1,8.000-3.000 1,4.000-2.000-1,26.000-4.000 1,-33.000 5.000 0,-2.000 2.000-1,3.000-1.000 0,27.000-6.000 1,-30.000 5.000-1,-1.000-1.000 0,3.000 0.000 0,24.000-4.000 1,-31.000 6.000-1,4.000 3.000 0,1.000 1.000 0,20.000 0.000 1,12.000 13.000 0,22.000 20.000 1,-28.000 3.000 0,23.000 10.000 1,-19.000-11.000 0,29.000 5.000 1,-21.000-14.000-1,-41.000-11.000-2,26.000 2.000 2,-21.000-4.000-2,4.000-3.000-1,1.000-1.000 1,26.000-1.000-1,-36.000-4.000 1,2.000-2.000-1,1.000-3.000-1,19.000-5.000 1,12.000-7.000-3,17.000-8.000-3,-34.000 8.000-5,-19.000 5.000 0,15.000-2.000-100</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9"/>
    </inkml:context>
    <inkml:brush xml:id="br0">
      <inkml:brushProperty name="width" value="0.07302" units="cm"/>
      <inkml:brushProperty name="height" value="0.07302" units="cm"/>
      <inkml:brushProperty name="color" value="#f2395b"/>
    </inkml:brush>
  </inkml:definitions>
  <inkml:trace contextRef="#ctx0" brushRef="#br0">35434.000 29471.000,'-63.000'-21.000,"63.000"42.000,0.000 0.000,0.000 10.000,0.000 1.000,0.000 30.000,0.000 1.000,-11.000-21.000,1.000 0.000,10.000 20.000,0.000 1.000,0.000-52.000</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9"/>
    </inkml:context>
    <inkml:brush xml:id="br0">
      <inkml:brushProperty name="width" value="0.07302" units="cm"/>
      <inkml:brushProperty name="height" value="0.07302" units="cm"/>
      <inkml:brushProperty name="color" value="#f2395b"/>
    </inkml:brush>
  </inkml:definitions>
  <inkml:trace contextRef="#ctx0" brushRef="#br0">35793.000 29550.000,'-21.000'42.000,"21.000"0.000,0.000-1.000,10.000-9.000,1.000-1.000,-1.000-10.000,1.000 0.000,-1.000-11.000,1.000 1.000,10.000 30.000,0.000 1.000,-11.000-10.000,1.000-1.000,-11.000-10.000,0.000 0.000,-11.000 0.000,1.000-1.000,-53.000 22.000,0.000 0.000,0.000-21.000,1.000 0.000,9.000 0.000,1.000 0.000,31.000-21.000</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29"/>
    </inkml:context>
    <inkml:brush xml:id="br0">
      <inkml:brushProperty name="width" value="0.07302" units="cm"/>
      <inkml:brushProperty name="height" value="0.07302" units="cm"/>
      <inkml:brushProperty name="color" value="#f2395b"/>
    </inkml:brush>
  </inkml:definitions>
  <inkml:trace contextRef="#ctx0" brushRef="#br0">36200.000 29713.000,'84.000'-21.000,"-22.000"0.000,1.000 0.000,-11.000 21.000,0.000 0.000,-31.000 0.000,0.000 0.000,-10.000 0.000</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5"/>
    </inkml:context>
    <inkml:brush xml:id="br0">
      <inkml:brushProperty name="width" value="0.07302" units="cm"/>
      <inkml:brushProperty name="height" value="0.07302" units="cm"/>
      <inkml:brushProperty name="color" value="#6adcab"/>
    </inkml:brush>
  </inkml:definitions>
  <inkml:trace contextRef="#ctx0" brushRef="#br0">51792.000 2063.000,'-42.000'-63.000,"42.000"73.000</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7"/>
    </inkml:context>
    <inkml:brush xml:id="br0">
      <inkml:brushProperty name="width" value="0.07302" units="cm"/>
      <inkml:brushProperty name="height" value="0.07302" units="cm"/>
      <inkml:brushProperty name="color" value="#6adcab"/>
    </inkml:brush>
  </inkml:definitions>
  <inkml:trace contextRef="#ctx0" brushRef="#br0">25997.000 27700.000,'-21.000'0.000,"21.000"63.000,0.000-1.000,-11.000 53.000,1.000 0.000,-1.000 21.000,1.000-1.000,10.000-9.000,0.000-1.000,-11.000-21.000,1.000 1.000,-1.000-32.000,1.000 0.000,-1.000-31.000,1.000 0.000,-1.000-42.000,1.000 0.000,10.000-21.000</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7"/>
    </inkml:context>
    <inkml:brush xml:id="br0">
      <inkml:brushProperty name="width" value="0.07302" units="cm"/>
      <inkml:brushProperty name="height" value="0.07302" units="cm"/>
      <inkml:brushProperty name="color" value="#6adcab"/>
    </inkml:brush>
  </inkml:definitions>
  <inkml:trace contextRef="#ctx0" brushRef="#br0">25743.000 27905.000,'0.000'-84.000,"0.000"73.000,0.000 1.000,-11.000 10.000,1.000 0.000,-11.000 21.000,0.000 0.000,-10.000 52.000,-1.000 0.000,-10.000 21.000,1.000 0.000,9.000-41.000,1.000-1.000,20.000-31.000,1.000 0.000,10.000-42.000</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7"/>
    </inkml:context>
    <inkml:brush xml:id="br0">
      <inkml:brushProperty name="width" value="0.07302" units="cm"/>
      <inkml:brushProperty name="height" value="0.07302" units="cm"/>
      <inkml:brushProperty name="color" value="#6adcab"/>
    </inkml:brush>
  </inkml:definitions>
  <inkml:trace contextRef="#ctx0" brushRef="#br0">26000.000 28050.000,'21.000'0.000,"0.000"10.000,0.000 1.000,10.000 20.000,0.000 0.000,1.000 32.000,-1.000 0.000,11.000 10.000,0.000 0.000,-21.000-52.000</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7"/>
    </inkml:context>
    <inkml:brush xml:id="br0">
      <inkml:brushProperty name="width" value="0.07302" units="cm"/>
      <inkml:brushProperty name="height" value="0.07302" units="cm"/>
      <inkml:brushProperty name="color" value="#6adcab"/>
    </inkml:brush>
  </inkml:definitions>
  <inkml:trace contextRef="#ctx0" brushRef="#br0">27400.000 28500.000,'0.000'21.000,"0.000"31.000,0.000 0.000,0.000 42.000,0.000 0.000,0.000 11.000,0.000-1.000,0.000-41.000,0.000 0.000,0.000-21.000</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8"/>
    </inkml:context>
    <inkml:brush xml:id="br0">
      <inkml:brushProperty name="width" value="0.07302" units="cm"/>
      <inkml:brushProperty name="height" value="0.07302" units="cm"/>
      <inkml:brushProperty name="color" value="#6adcab"/>
    </inkml:brush>
  </inkml:definitions>
  <inkml:trace contextRef="#ctx0" brushRef="#br0">28519.000 28671.000,'0.000'-21.000,"-11.000"31.000,1.000 1.000,-43.000 62.000,1.000 0.000,10.000 0.000,0.000 0.000,-31.000 32.000,0.000-1.000,52.000-52.000,0.000 1.000,10.000-53.000,1.000 0.000,10.000-11.000</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8"/>
    </inkml:context>
    <inkml:brush xml:id="br0">
      <inkml:brushProperty name="width" value="0.07302" units="cm"/>
      <inkml:brushProperty name="height" value="0.07302" units="cm"/>
      <inkml:brushProperty name="color" value="#6adcab"/>
    </inkml:brush>
  </inkml:definitions>
  <inkml:trace contextRef="#ctx0" brushRef="#br0">28150.000 28813.000,'0.000'-21.000,"0.000"10.000,0.000 1.000,0.000-1.000,0.000 1.000,21.000 31.000,0.000 0.000,31.000 41.000,0.000 1.000,1.000 10.000,-1.000 0.000,0.000 0.000,1.000 0.000,-1.000-41.000,0.000-1.000,-41.000-20.000</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28"/>
    </inkml:context>
    <inkml:brush xml:id="br0">
      <inkml:brushProperty name="width" value="0.07302" units="cm"/>
      <inkml:brushProperty name="height" value="0.07302" units="cm"/>
      <inkml:brushProperty name="color" value="#f2395b"/>
    </inkml:brush>
  </inkml:definitions>
  <inkml:trace contextRef="#ctx0" brushRef="#br0">3910.000 6840.000,'-32.000'0.000,"1.000"-23.000,0.000-1.000,23.000 9.000,0.000-1.000,24.000 40.000,-1.000-1.000,32.000 24.000,1.000 0.000,22.000 24.000,1.000-1.000,-9.000-23.000,1.000 0.000,-8.000-31.000,0.000 0.000,-31.000-16.000,-1.000 0.000,-7.000-16.000,-1.000 0.000,1.000-31.000,0.000 0.000,54.000-70.000,1.000-1.000,70.000-47.000,0.000 1.000,-101.000 109.000</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39"/>
    </inkml:context>
    <inkml:brush xml:id="br0">
      <inkml:brushProperty name="width" value="0.07302" units="cm"/>
      <inkml:brushProperty name="height" value="0.07302" units="cm"/>
      <inkml:brushProperty name="color" value="#6adcab"/>
    </inkml:brush>
  </inkml:definitions>
  <inkml:trace contextRef="#ctx0" brushRef="#br0">29850.000 26934.000,'0.000'-42.000,"-11.000"31.000,1.000 1.000,10.000-1.000,0.000 1.000,-21.000 41.000,0.000 1.000,-10.000 72.000,-1.000 1.000,-30.000 51.000,-1.000 1.000,11.000 10.000,-1.000 0.000,32.000-52.000,1.000 0.000,20.000-73.000,0.000 0.000,41.000-32.000,1.000 1.000,10.000-32.000,1.000 0.000,-22.000-21.000,0.000 0.000,-20.000-10.000,-1.000 0.000,-41.000 20.000,0.000 1.000,-32.000 31.000,0.000 0.000,-20.000 63.000,-1.000-1.000,53.000-30.000,-1.000-1.000,1.000 0.000</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1:22:44"/>
    </inkml:context>
    <inkml:brush xml:id="br0">
      <inkml:brushProperty name="width" value="0.07302" units="cm"/>
      <inkml:brushProperty name="height" value="0.07302" units="cm"/>
      <inkml:brushProperty name="color" value="#6adcab"/>
    </inkml:brush>
  </inkml:definitions>
  <inkml:trace contextRef="#ctx0" brushRef="#br0">43413.000 33213.000,'-42.000'-42.000,"31.000"31.000,1.000 1.000,20.000 10.000,1.000 0.000,-1.000 0.000,1.000 0.000,10.000 21.000,0.000 0.000,0.000-11.000,-1.000 1.000,12.000-1.000,-1.000 1.000,11.000-11.000,0.000 0.000,0.000 0.000,-1.000 0.000,1.000 0.000,0.000 0.000,10.000-11.000,1.000 1.000,20.000-11.000,0.000 0.000,0.000 10.000,0.000 1.000,-10.000 10.000,0.000 0.000,-22.000 10.000,1.000 1.000,-10.000 10.000,-1.000 0.000,-10.000-11.000,0.000 1.000,10.000-1.000,0.000 0.000,22.000-10.000,-1.000 0.000,32.000-20.000,-1.000-1.000,1.000 10.000,-1.000 1.000,-30.000-1.000,-1.000 1.000,-10.000 31.000,0.000 0.000,-22.000-11.000,1.000 1.000,0.000-1.000,0.000 0.000,21.000-10.000,0.000 0.000,0.000 0.000,-1.000 0.000,1.000 0.000,0.000 0.000,0.000 0.000,0.000 0.000,-11.000 0.000,0.000 0.000,11.000 0.000,0.000 0.000,-21.000-10.000,0.000 0.000,0.000-1.000,0.000 1.000,-21.000 31.000,0.000-1.000,-11.000 1.000,1.000 0.000,-1.000 11.000</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19"/>
    </inkml:context>
    <inkml:brush xml:id="br0">
      <inkml:brushProperty name="width" value="0.05" units="cm"/>
      <inkml:brushProperty name="height" value="0.05" units="cm"/>
      <inkml:brushProperty name="color" value="#f2395b"/>
    </inkml:brush>
  </inkml:definitions>
  <inkml:trace contextRef="#ctx0" brushRef="#br0">78225.000 13600.000 333,'157.000'63.000'167,"51.000"46.000"-1,50.000 47.000 1,49.000 47.000 0</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46"/>
    </inkml:context>
    <inkml:brush xml:id="br0">
      <inkml:brushProperty name="width" value="0.022" units="cm"/>
      <inkml:brushProperty name="height" value="0.022" units="cm"/>
      <inkml:brushProperty name="color" value="#f2395b"/>
    </inkml:brush>
  </inkml:definitions>
  <inkml:trace contextRef="#ctx0" brushRef="#br0">11200.000 6400.000 999,'-21.000'62.000'-72,"10.000"-24.000"17,10.000-26.000 19,9.000-24.000 18,2.000-13.000 9,-2.000 0.000 0,-3.000 0.000 1,-3.000 0.000-1</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46"/>
    </inkml:context>
    <inkml:brush xml:id="br0">
      <inkml:brushProperty name="width" value="0.022" units="cm"/>
      <inkml:brushProperty name="height" value="0.022" units="cm"/>
      <inkml:brushProperty name="color" value="#f2395b"/>
    </inkml:brush>
  </inkml:definitions>
  <inkml:trace contextRef="#ctx0" brushRef="#br0">11450.000 6100.000 999,'23.000'-24.000'-85,"-3.000"4.000"21,-3.000 3.000 22,-2.000 3.000 21</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48"/>
    </inkml:context>
    <inkml:brush xml:id="br0">
      <inkml:brushProperty name="width" value="0.02679" units="cm"/>
      <inkml:brushProperty name="height" value="0.02679" units="cm"/>
      <inkml:brushProperty name="color" value="#f2395b"/>
    </inkml:brush>
  </inkml:definitions>
  <inkml:trace contextRef="#ctx0" brushRef="#br0">11500.000 6050.000 821,'-4.000'71.000'-17,"-5.000"-5.000"7,-7.000-7.000 5,-5.000-5.000 7,-4.000-6.000 3,0.000-3.000 2,0.000-3.000 1,0.000-2.000 2,1.000-3.000 0,4.000 1.000 0,3.000-1.000-1,3.000 1.000 1,1.000-1.000-1,1.000 1.000-1,-1.000-1.000-2,1.000 1.000-1,-3.000-3.000 0,-2.000-2.000-1,-3.000-3.000 0,-3.000-3.000 0,1.000-2.000-1,6.000 0.000 1,7.000 0.000 0,6.000 0.000 1,1.000 0.000-1,-3.000 0.000 0,-3.000 0.000-1,-2.000 0.000 0,-3.000 1.000 0,1.000 4.000-1,-1.000 3.000 1,1.000 3.000-1,-3.000 3.000 0,-2.000 3.000 1,-3.000 3.000 0,-3.000 4.000 1,-1.000 1.000-1,4.000 0.000 1,3.000 0.000-1,3.000 0.000 0,-1.000 1.000-1,-2.000 4.000 0,-3.000 3.000 0,-3.000 3.000-1,-2.000-1.000-1,0.000-2.000 1,0.000-3.000 1,0.000-3.000-1,-2.000-1.000 1,-3.000 4.000 0,-3.000 3.000-1,-2.000 3.000 1,0.000-2.000 0,7.000-6.000 1,6.000-6.000-1,7.000-6.000 1,0.000-6.000-2,-2.000-2.000 0,-3.000-3.000-3,-3.000-3.000-2,2.000-9.000-2,10.000-11.000-4,10.000-14.000-4,9.000-11.000-5,7.000-12.000-2,7.000-9.000-1,6.000-10.000-3,7.000-8.000-1,2.000-8.000-2,1.000-2.000 0,-1.000-3.000-1,1.000-3.000 0,-3.000-1.000 2,-2.000 4.000 4,-3.000 3.000 5,-3.000 3.000 4,-4.000 7.000 4,-3.000 14.000 2,-3.000 11.000 3,-2.000 14.000 1</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48"/>
    </inkml:context>
    <inkml:brush xml:id="br0">
      <inkml:brushProperty name="width" value="0.022" units="cm"/>
      <inkml:brushProperty name="height" value="0.022" units="cm"/>
      <inkml:brushProperty name="color" value="#f2395b"/>
    </inkml:brush>
  </inkml:definitions>
  <inkml:trace contextRef="#ctx0" brushRef="#br0">11850.000 6400.000 999,'45.000'-24.000'-45,"-9.000"4.000"5,-10.000 3.000 5,-8.000 3.000 5,-6.000-1.000 6,1.000-2.000 7,-1.000-3.000 6,1.000-3.000 6,-4.000-1.000 3,-6.000 4.000-1,-6.000 3.000-1,-6.000 3.000-2</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0"/>
    </inkml:context>
    <inkml:brush xml:id="br0">
      <inkml:brushProperty name="width" value="0.02783" units="cm"/>
      <inkml:brushProperty name="height" value="0.02783" units="cm"/>
      <inkml:brushProperty name="color" value="#f2395b"/>
    </inkml:brush>
  </inkml:definitions>
  <inkml:trace contextRef="#ctx0" brushRef="#br0">11750.000 6150.000 790,'-19.000'23.000'48,"13.000"-3.000"-11,12.000-3.000-11,13.000-2.000-9,6.000-3.000-7,0.000 1.000-1,0.000-1.000-1,0.000 1.000-1,0.000-1.000-1,0.000 1.000-2,0.000-1.000 0,0.000 1.000-2,0.000-1.000 0,0.000 1.000 0,0.000-1.000 0,0.000 1.000-1,0.000-1.000 1,0.000 1.000-1,0.000-1.000 0,0.000 1.000 1,0.000-1.000-1,0.000 1.000 1,0.000-1.000-1,0.000 1.000 1,0.000-1.000 0,0.000 1.000-1,0.000-1.000 0,0.000 1.000 0,0.000-1.000-1,0.000 1.000 0,0.000-1.000 0,0.000 1.000 0,0.000 1.000 0,0.000 3.000 0,0.000 3.000 0,0.000 4.000 0,1.000-1.000 0,4.000-3.000 0,3.000-3.000 0,3.000-2.000 0,-1.000-1.000 0,-2.000 3.000 0,-3.000 3.000 0,-3.000 4.000 0,-2.000-1.000 1,0.000-3.000-1,0.000-3.000 1,0.000-2.000 0,0.000-5.000 0,0.000-2.000 0,0.000-3.000 0,0.000-3.000-1,1.000 1.000 1,4.000 6.000-1,3.000 7.000 0,3.000 6.000 1,-1.000-1.000-2,-2.000-5.000 0,-3.000-7.000-1,-3.000-5.000 0,-2.000-3.000-1,0.000 4.000 0,0.000 3.000 1,0.000 3.000 0,1.000 1.000 0,4.000 1.000 0,3.000-1.000-1,3.000 1.000 0,-1.000-1.000-1,-2.000 1.000 0,-3.000-1.000 1,-3.000 1.000-1,-2.000-3.000 0,0.000-2.000 0,0.000-3.000 1,0.000-3.000-1,0.000-1.000 0,0.000 4.000 0,0.000 3.000 1,0.000 3.000 0</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1"/>
    </inkml:context>
    <inkml:brush xml:id="br0">
      <inkml:brushProperty name="width" value="0.0256" units="cm"/>
      <inkml:brushProperty name="height" value="0.0256" units="cm"/>
      <inkml:brushProperty name="color" value="#f2395b"/>
    </inkml:brush>
  </inkml:definitions>
  <inkml:trace contextRef="#ctx0" brushRef="#br0">11500.000 5650.000 859,'-46.000'-24.000'-11,"10.000"4.000"5,10.000 3.000 5,9.000 3.000 6,4.000 6.000 5,1.000 9.000 3,-1.000 10.000 3,1.000 10.000 4,1.000 10.000-1,3.000 13.000-2,3.000 12.000-3,4.000 13.000-4,2.000 10.000-1,4.000 10.000-2,3.000 10.000 0,3.000 9.000-2,1.000 1.000-1,1.000-6.000-2,-1.000-6.000-1,1.000-6.000-3,-1.000-6.000-1,1.000-2.000-2,-1.000-3.000-1,1.000-3.000-2,-1.000-7.000-1,1.000-9.000 1,-1.000-10.000-1,1.000-8.000 1,1.000-9.000-3,3.000-6.000-6,3.000-6.000-5,4.000-6.000-5,-1.000-9.000-2,-3.000-8.000 3,-3.000-10.000 1,-2.000-9.000 3,-5.000-9.000 1,-2.000-5.000 3,-3.000-7.000 1,-3.000-5.000 2,-2.000-1.000 3,0.000 6.000 2,0.000 7.000 3,0.000 6.000 3</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1"/>
    </inkml:context>
    <inkml:brush xml:id="br0">
      <inkml:brushProperty name="width" value="0.02891" units="cm"/>
      <inkml:brushProperty name="height" value="0.02891" units="cm"/>
      <inkml:brushProperty name="color" value="#f2395b"/>
    </inkml:brush>
  </inkml:definitions>
  <inkml:trace contextRef="#ctx0" brushRef="#br0">11600.000 5800.000 760,'3.000'98.000'44,"6.000"-3.000"-10,7.000-3.000-8,6.000-2.000-8,3.000-3.000-6,0.000 1.000-3,0.000-1.000-3,0.000 1.000-2,0.000-4.000-1,0.000-6.000-1,0.000-6.000-1,0.000-6.000-1,0.000-9.000 1,0.000-8.000-1,0.000-10.000 0,0.000-9.000 0,-2.000-5.000 0,-3.000 0.000 0,-3.000 0.000 0,-2.000 0.000 1,-1.000-4.000 1,3.000-5.000 2,3.000-7.000 2,4.000-5.000 3,-1.000-12.000 0,-3.000-16.000 0,-3.000-15.000-1,-2.000-15.000-1,-3.000-14.000-1,1.000-8.000 0,-1.000-10.000-1,1.000-9.000-1,-1.000-10.000-1,1.000-9.000-2,-1.000-10.000-3,1.000-8.000-2,-1.000-1.000-1,1.000 9.000 1,-1.000 10.000-1,1.000 10.000-1,-1.000 8.000 0,1.000 10.000-4,-1.000 10.000-4,1.000 9.000-2,-1.000 9.000-4,1.000 9.000-3,-1.000 10.000-4,1.000 10.000-4</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33"/>
    </inkml:context>
    <inkml:brush xml:id="br0">
      <inkml:brushProperty name="width" value="0.07302" units="cm"/>
      <inkml:brushProperty name="height" value="0.07302" units="cm"/>
      <inkml:brushProperty name="color" value="#f2395b"/>
    </inkml:brush>
  </inkml:definitions>
  <inkml:trace contextRef="#ctx0" brushRef="#br0">61931.000 13420.000,'-31.000'-62.000,"31.000"46.000,0.000 1.000,0.000-1.000,0.000 0.000,0.000 8.000,0.000 1.000,8.000 38.000,0.000 0.000,15.000 24.000,1.000 0.000,-1.000 15.000,1.000 1.000,7.000-9.000,0.000 1.000,1.000-8.000,-1.000 0.000,-7.000-16.000,-1.000 0.000,9.000-31.000,-1.000 0.000,39.000-47.000,1.000-1.000,94.000-85.000,-1.000 0.000,79.000-48.000,0.000 1.000,24.000-8.000,-1.000 0.000,-78.000 94.000,0.000 0.000,-148.000 70.000</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2"/>
    </inkml:context>
    <inkml:brush xml:id="br0">
      <inkml:brushProperty name="width" value="0.022" units="cm"/>
      <inkml:brushProperty name="height" value="0.022" units="cm"/>
      <inkml:brushProperty name="color" value="#f2395b"/>
    </inkml:brush>
  </inkml:definitions>
  <inkml:trace contextRef="#ctx0" brushRef="#br0">13400.000 7100.000 999,'45.000'1.000'-66,"-9.000"4.000"13,-10.000 3.000 16,-8.000 3.000 15,-6.000 1.000 8,1.000 1.000 2,-1.000-1.000 2,1.000 1.000 3</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3"/>
    </inkml:context>
    <inkml:brush xml:id="br0">
      <inkml:brushProperty name="width" value="0.02565" units="cm"/>
      <inkml:brushProperty name="height" value="0.02565" units="cm"/>
      <inkml:brushProperty name="color" value="#f2395b"/>
    </inkml:brush>
  </inkml:definitions>
  <inkml:trace contextRef="#ctx0" brushRef="#br0">13900.000 7200.000 857,'0.000'46.000'-12,"0.000"-5.000"9,0.000-7.000 7,0.000-5.000 8,0.000-4.000 4,0.000 0.000-3,0.000 0.000 0,0.000 0.000-3,0.000 1.000-1,0.000 4.000-2,0.000 3.000-1,0.000 3.000-3,-2.000-1.000 1,-3.000-2.000-1,-3.000-3.000 1,-2.000-3.000 1,-1.000-2.000-1,3.000 0.000 1,3.000 0.000-1,4.000 0.000 1,1.000 1.000-1,0.000 4.000-1,0.000 3.000-1,0.000 3.000 0,-2.000-1.000-1,-3.000-2.000 0,-3.000-3.000 0,-2.000-3.000 0,-1.000-1.000 0,3.000 4.000 0,3.000 3.000 1,4.000 3.000 0,1.000 1.000 0,0.000 1.000-1,0.000-1.000 0,0.000 1.000 0,0.000-1.000 0,0.000 1.000 0,0.000-1.000 0,0.000 1.000 0,-2.000-1.000-1,-3.000 1.000 0,-3.000-1.000 0,-2.000 1.000-2,-1.000 1.000 0,3.000 3.000 1,3.000 3.000 0,4.000 4.000 0,-1.000-1.000 1,-3.000-3.000 0,-3.000-3.000-1,-2.000-2.000 0,-1.000-5.000 1,3.000-2.000-1,3.000-3.000 0,4.000-3.000 1,1.000-2.000-1,0.000 0.000 0,0.000 0.000-2,0.000 0.000 0</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5"/>
    </inkml:context>
    <inkml:brush xml:id="br0">
      <inkml:brushProperty name="width" value="0.03113" units="cm"/>
      <inkml:brushProperty name="height" value="0.03113" units="cm"/>
      <inkml:brushProperty name="color" value="#f2395b"/>
    </inkml:brush>
  </inkml:definitions>
  <inkml:trace contextRef="#ctx0" brushRef="#br0">10350.000 8700.000 706,'1.000'50.000'29,"4.000"0.000"-7,3.000 0.000-6,3.000 0.000-6,3.000 0.000-3,3.000 0.000 0,3.000 0.000 0,4.000 0.000 0,-1.000 0.000-1,-3.000 0.000 0,-3.000 0.000 0,-2.000 0.000-1,-1.000 1.000 0,3.000 4.000-1,3.000 3.000 0,4.000 3.000-1,-1.000-1.000 1,-3.000-2.000-2,-3.000-3.000 1,-2.000-3.000-1,-3.000-4.000 0,1.000-3.000 0,-1.000-3.000 0,1.000-2.000 0,1.000-1.000 0,3.000 3.000 0,3.000 3.000 1,4.000 4.000 0,-1.000-3.000-1,-3.000-5.000-2,-3.000-7.000-1,-2.000-5.000-2,-3.000-4.000-1,1.000 0.000 0,-1.000 0.000-1,1.000 0.000 1,-1.000 1.000 0,1.000 4.000 1,-1.000 3.000 0,1.000 3.000 0,1.000-4.000 3,3.000-8.000 6,3.000-10.000 4,4.000-9.000 6,1.000-7.000 1,0.000-3.000-3,0.000-3.000-1,0.000-2.000-3,0.000-1.000-2,0.000 3.000 0,0.000 3.000-2,0.000 4.000 0,1.000 1.000-1,4.000 0.000 0,3.000 0.000 0,3.000 0.000 0,-1.000 0.000-1,-2.000 0.000-1,-3.000 0.000 0,-3.000 0.000-2,-2.000 0.000 0,0.000 0.000 0,0.000 0.000 0,0.000 0.000 0,3.000 0.000 0,6.000 0.000-1,7.000 0.000 1,6.000 0.000 0,3.000 0.000-1,0.000 0.000 0,0.000 0.000 0,0.000 0.000-2,-4.000 0.000 0,-5.000 0.000 0,-7.000 0.000 0,-5.000 0.000 0,-4.000 0.000-2,0.000 0.000-1,0.000 0.000-2,0.000 0.000-2,0.000 0.000 0,0.000 0.000 0,0.000 0.000 0,0.000 0.000 0,0.000 0.000-2,0.000 0.000-5,0.000 0.000-6,0.000 0.000-4</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5"/>
    </inkml:context>
    <inkml:brush xml:id="br0">
      <inkml:brushProperty name="width" value="0.02473" units="cm"/>
      <inkml:brushProperty name="height" value="0.02473" units="cm"/>
      <inkml:brushProperty name="color" value="#f2395b"/>
    </inkml:brush>
  </inkml:definitions>
  <inkml:trace contextRef="#ctx0" brushRef="#br0">11050.000 8800.000 889,'1.000'46.000'42,"4.000"-5.000"-10,3.000-7.000-12,3.000-5.000-10,1.000 2.000-7,1.000 13.000-1,-1.000 12.000 0,1.000 13.000-3,1.000 4.000 0,3.000-3.000-3,3.000-3.000-2,4.000-2.000-2,-1.000-3.000 0,-3.000 1.000 2,-3.000-1.000 2,-2.000 1.000 3,-3.000-1.000-3,1.000 1.000-9,-1.000-1.000-7,1.000 1.000-9,-1.000-6.000-4,1.000-8.000 1,-1.000-10.000 0,1.000-9.000 1</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6"/>
    </inkml:context>
    <inkml:brush xml:id="br0">
      <inkml:brushProperty name="width" value="0.02748" units="cm"/>
      <inkml:brushProperty name="height" value="0.02748" units="cm"/>
      <inkml:brushProperty name="color" value="#f2395b"/>
    </inkml:brush>
  </inkml:definitions>
  <inkml:trace contextRef="#ctx0" brushRef="#br0">12950.000 9800.000 800,'-22.000'29.000'69,"6.000"10.000"-16,7.000 10.000-16,6.000 9.000-16,3.000 2.000-10,0.000-2.000-4,0.000-3.000-5,0.000-3.000-6,0.000-1.000-1,0.000 4.000-1,0.000 3.000 0,0.000 3.000-1,0.000 1.000 0,0.000 1.000-3,0.000-1.000-1,0.000 1.000-2,1.000-3.000 0,4.000-2.000-1,3.000-3.000 0,3.000-3.000 0,-1.000-6.000-1,-2.000-5.000-2,-3.000-7.000-1,-3.000-5.000-2,-1.000-9.000-3,4.000-9.000-2,3.000-10.000-2,3.000-8.000-3</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6"/>
    </inkml:context>
    <inkml:brush xml:id="br0">
      <inkml:brushProperty name="width" value="0.02951" units="cm"/>
      <inkml:brushProperty name="height" value="0.02951" units="cm"/>
      <inkml:brushProperty name="color" value="#f2395b"/>
    </inkml:brush>
  </inkml:definitions>
  <inkml:trace contextRef="#ctx0" brushRef="#br0">13050.000 10000.000 745,'23.000'26.000'45,"-3.000"4.000"-10,-3.000 3.000-10,-2.000 3.000-10,-3.000 1.000-6,1.000 1.000-4,-1.000-1.000-3,1.000 1.000-3,-1.000-3.000-1,1.000-2.000 1,-1.000-3.000 0,1.000-3.000 1,1.000-4.000 2,3.000-3.000 1,3.000-3.000 2,4.000-2.000 2,2.000-14.000 2,4.000-21.000 4,3.000-22.000 2,3.000-22.000 4,-2.000-11.000 0,-6.000 0.000-5,-6.000 0.000-4,-6.000 0.000-4,-4.000-8.000-5,1.000-16.000-3,-1.000-15.000-5,1.000-15.000-4,-1.000-1.000-4,1.000 16.000-2,-1.000 15.000-1,1.000 17.000-3,-1.000 11.000-1,1.000 10.000 0,-1.000 10.000 1,1.000 9.000 0</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0:59"/>
    </inkml:context>
    <inkml:brush xml:id="br0">
      <inkml:brushProperty name="width" value="0.02703" units="cm"/>
      <inkml:brushProperty name="height" value="0.02703" units="cm"/>
      <inkml:brushProperty name="color" value="#f2395b"/>
    </inkml:brush>
  </inkml:definitions>
  <inkml:trace contextRef="#ctx0" brushRef="#br0">12500.000 7150.000 813,'-46.000'-2.000'-31,"10.000"-3.000"14,10.000-3.000 13,9.000-2.000 13,10.000-1.000 10,14.000 3.000 6,11.000 3.000 5,14.000 4.000 6,3.000 5.000-1,-2.000 10.000-7,-3.000 10.000-7,-3.000 9.000-6,-1.000 2.000-6,4.000-2.000-2,3.000-3.000-4,3.000-3.000-2,1.000-4.000-1,1.000-3.000-3,-1.000-3.000 0,1.000-2.000-2,2.000-1.000-1,7.000 3.000 0,6.000 3.000-1,7.000 4.000-1,2.000-1.000 1,1.000-3.000 1,-1.000-3.000 1,1.000-2.000 1,-4.000-3.000-2,-6.000 1.000-4,-6.000-1.000-6,-6.000 1.000-4,-6.000-3.000-2,-2.000-2.000 3,-3.000-3.000 1,-3.000-3.000 2,-4.000-1.000-1,-3.000 4.000-5,-3.000 3.000-4,-2.000 3.000-5</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0"/>
    </inkml:context>
    <inkml:brush xml:id="br0">
      <inkml:brushProperty name="width" value="0.02678" units="cm"/>
      <inkml:brushProperty name="height" value="0.02678" units="cm"/>
      <inkml:brushProperty name="color" value="#f2395b"/>
    </inkml:brush>
  </inkml:definitions>
  <inkml:trace contextRef="#ctx0" brushRef="#br0">13550.000 11000.000 821,'-2.000'-40.000'6,"-3.000"23.000"8,-3.000 22.000 8,-2.000 22.000 8,0.000 12.000 1,7.000 3.000-6,6.000 3.000-6,7.000 4.000-5,2.000-1.000-6,1.000-3.000-2,-1.000-3.000-3,1.000-2.000-3,-1.000-1.000-1,1.000 3.000-2,-1.000 3.000-1,1.000 4.000-2,1.000 1.000-2,3.000 0.000-4,3.000 0.000-4,4.000 0.000-4,-1.000 0.000-3,-3.000 0.000 0,-3.000 0.000 0,-2.000 0.000-1,-5.000-2.000-1,-2.000-3.000-2,-3.000-3.000-3,-3.000-2.000-2</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0"/>
    </inkml:context>
    <inkml:brush xml:id="br0">
      <inkml:brushProperty name="width" value="0.02884" units="cm"/>
      <inkml:brushProperty name="height" value="0.02884" units="cm"/>
      <inkml:brushProperty name="color" value="#f2395b"/>
    </inkml:brush>
  </inkml:definitions>
  <inkml:trace contextRef="#ctx0" brushRef="#br0">13500.000 12400.000 762,'-22.000'48.000'70,"6.000"-3.000"-15,7.000-3.000-12,6.000-2.000-14,4.000-3.000-10,4.000 1.000-5,3.000-1.000-7,3.000 1.000-7,1.000 2.000-3,1.000 7.000-3,-1.000 6.000-3,1.000 7.000-3,-1.000 2.000 0,1.000 1.000 3,-1.000-1.000 1,1.000 1.000 2,-1.000 1.000-1,1.000 3.000-7,-1.000 3.000-5,1.000 4.000-6,-3.000-3.000-2,-2.000-5.000 0,-3.000-7.000 1,-3.000-5.000 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0"/>
    </inkml:context>
    <inkml:brush xml:id="br0">
      <inkml:brushProperty name="width" value="0.02771" units="cm"/>
      <inkml:brushProperty name="height" value="0.02771" units="cm"/>
      <inkml:brushProperty name="color" value="#f2395b"/>
    </inkml:brush>
  </inkml:definitions>
  <inkml:trace contextRef="#ctx0" brushRef="#br0">13600.000 13300.000 793,'25.000'-47.000'41,"0.000"6.000"-7,0.000 7.000-6,0.000 6.000-8,0.000 4.000-3,0.000 4.000 0,0.000 3.000 0,0.000 3.000-1,3.000-1.000-4,6.000-2.000-8,7.000-3.000-7,6.000-3.000-7,1.000-1.000-7,-3.000 4.000-4,-3.000 3.000-5,-2.000 3.000-5,-5.000 3.000 1,-2.000 3.000 3,-3.000 3.000 5,-3.000 4.000 5</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21460.000 5309.000 170,'-75.000'-31.000'384,"3.000"47.000"-359,17.000 36.000-8,21.000 15.000-8,9.000 12.000 4,13.000-9.000-1,24.000 9.000 4,39.000-17.000-3,24.000-36.000-9,13.000-35.000-16,-12.000-22.000-95,-17.000-9.000-99</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0"/>
    </inkml:context>
    <inkml:brush xml:id="br0">
      <inkml:brushProperty name="width" value="0.02816" units="cm"/>
      <inkml:brushProperty name="height" value="0.02816" units="cm"/>
      <inkml:brushProperty name="color" value="#f2395b"/>
    </inkml:brush>
  </inkml:definitions>
  <inkml:trace contextRef="#ctx0" brushRef="#br0">14450.000 12500.000 781,'3.000'96.000'89,"6.000"-5.000"-23,7.000-7.000-25,6.000-5.000-22,3.000-3.000-15,0.000 4.000-5,0.000 3.000-4,0.000 3.000-5,1.000 6.000-3,4.000 9.000-3,3.000 10.000-2,3.000 10.000-2,1.000 2.000-5,1.000-3.000-3,-1.000-3.000-4,1.000-2.000-4,-4.000-14.000-1,-6.000-21.000 4,-6.000-22.000 3,-6.000-22.000 2</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3"/>
    </inkml:context>
    <inkml:brush xml:id="br0">
      <inkml:brushProperty name="width" value="0.02657" units="cm"/>
      <inkml:brushProperty name="height" value="0.02657" units="cm"/>
      <inkml:brushProperty name="color" value="#f2395b"/>
    </inkml:brush>
  </inkml:definitions>
  <inkml:trace contextRef="#ctx0" brushRef="#br0">9300.000 7750.000 828,'26.000'26.000'41,"4.000"4.000"-7,3.000 3.000-7,3.000 3.000-9,3.000 3.000-4,3.000 3.000-4,3.000 3.000-1,4.000 4.000-4,-3.000-1.000 0,-5.000-3.000-2,-7.000-3.000 0,-5.000-2.000 0,0.000-3.000-4,10.000 1.000-3,10.000-1.000-5,9.000 1.000-4,4.000-4.000-2,1.000-6.000 2,-1.000-6.000 1,1.000-6.000 1,-4.000-6.000-2,-6.000-2.000-6,-6.000-3.000-7,-6.000-3.000-6</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4"/>
    </inkml:context>
    <inkml:brush xml:id="br0">
      <inkml:brushProperty name="width" value="0.02434" units="cm"/>
      <inkml:brushProperty name="height" value="0.02434" units="cm"/>
      <inkml:brushProperty name="color" value="#f2395b"/>
    </inkml:brush>
  </inkml:definitions>
  <inkml:trace contextRef="#ctx0" brushRef="#br0">8250.000 6850.000 903,'-47.000'1.000'-19,"6.000"4.000"5,7.000 3.000 5,6.000 3.000 5,3.000 3.000 3,0.000 3.000 2,0.000 3.000 1,0.000 4.000 0,1.000 2.000 2,4.000 4.000 0,3.000 3.000 0,3.000 3.000 1,-1.000 1.000 1,-2.000 1.000 0,-3.000-1.000 1,-3.000 1.000 0,-1.000-1.000 2,4.000 1.000 0,3.000-1.000 1,3.000 1.000 0,3.000-1.000 1,3.000 1.000-2,3.000-1.000-1,4.000 1.000-1,2.000-1.000-1,4.000 1.000-2,3.000-1.000-1,3.000 1.000-2,4.000-3.000-1,7.000-2.000 1,6.000-3.000 1,7.000-3.000 0,2.000-6.000 0,1.000-5.000-1,-1.000-7.000 0,1.000-5.000-3,1.000-8.000 1,3.000-5.000-2,3.000-7.000-1,4.000-5.000-1,1.000-6.000 0,0.000-3.000-3,0.000-3.000-2,0.000-2.000-1,-4.000-5.000-2,-5.000-2.000-2,-7.000-3.000-1,-5.000-3.000-1,-6.000 1.000-2,-3.000 6.000 0,-3.000 7.000 0,-2.000 6.000-1,-3.000 4.000 1,1.000 4.000 0,-1.000 3.000 0,1.000 3.000 1</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4"/>
    </inkml:context>
    <inkml:brush xml:id="br0">
      <inkml:brushProperty name="width" value="0.02253" units="cm"/>
      <inkml:brushProperty name="height" value="0.02253" units="cm"/>
      <inkml:brushProperty name="color" value="#f2395b"/>
    </inkml:brush>
  </inkml:definitions>
  <inkml:trace contextRef="#ctx0" brushRef="#br0">6150.000 7000.000 976,'-41.000'4.000'3,"19.000"10.000"0,19.000 10.000 2,19.000 9.000 0,10.000 7.000-1,4.000 7.000-1,3.000 6.000-2,3.000 7.000-3,1.000 4.000-2,1.000 3.000-4,-1.000 3.000-3,1.000 4.000-3,-4.000-1.000-2,-6.000-3.000-2,-6.000-3.000 0,-6.000-2.000-1,-4.000-6.000-1,1.000-6.000 1,-1.000-6.000 0,1.000-6.000 1</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4"/>
    </inkml:context>
    <inkml:brush xml:id="br0">
      <inkml:brushProperty name="width" value="0.022" units="cm"/>
      <inkml:brushProperty name="height" value="0.022" units="cm"/>
      <inkml:brushProperty name="color" value="#f2395b"/>
    </inkml:brush>
  </inkml:definitions>
  <inkml:trace contextRef="#ctx0" brushRef="#br0">6500.000 7600.000 999,'25.000'-47.000'-28,"0.000"6.000"10,0.000 7.000 11,0.000 6.000 9,3.000 3.000 5,6.000 0.000-1,7.000 0.000 0,6.000 0.000-1,1.000 0.000-2,-3.000 0.000-4,-3.000 0.000-3,-2.000 0.000-4,-3.000 1.000-3,1.000 4.000-3,-1.000 3.000-2,1.000 3.000-4,-4.000 1.000 2,-6.000 1.000 3,-6.000-1.000 3,-6.000 1.000 4</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5"/>
    </inkml:context>
    <inkml:brush xml:id="br0">
      <inkml:brushProperty name="width" value="0.02599" units="cm"/>
      <inkml:brushProperty name="height" value="0.02599" units="cm"/>
      <inkml:brushProperty name="color" value="#f2395b"/>
    </inkml:brush>
  </inkml:definitions>
  <inkml:trace contextRef="#ctx0" brushRef="#br0">6950.000 6250.000 846,'-46.000'-24.000'-43,"10.000"4.000"8,10.000 3.000 9,9.000 3.000 9,4.000 1.000 12,1.000 1.000 15,-1.000-1.000 15,1.000 1.000 16,1.000 5.000 5,3.000 14.000-4,3.000 11.000-6,4.000 14.000-4,4.000 11.000-7,6.000 14.000-9,7.000 11.000-9,6.000 14.000-10,1.000 3.000-3,-3.000-2.000-1,-3.000-3.000 2,-2.000-3.000-1,-1.000 1.000 1,3.000 6.000-3,3.000 7.000 0,4.000 6.000-2,2.000 1.000 0,4.000-3.000 1,3.000-3.000 1,3.000-2.000 1,-1.000-5.000 1,-2.000-2.000 1,-3.000-3.000 1,-3.000-3.000 0,-2.000-4.000 0,0.000-3.000-3,0.000-3.000-3,0.000-2.000-3,-2.000-6.000-2,-3.000-6.000-3,-3.000-6.000-3,-2.000-6.000-2</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5"/>
    </inkml:context>
    <inkml:brush xml:id="br0">
      <inkml:brushProperty name="width" value="0.022" units="cm"/>
      <inkml:brushProperty name="height" value="0.022" units="cm"/>
      <inkml:brushProperty name="color" value="#f2395b"/>
    </inkml:brush>
  </inkml:definitions>
  <inkml:trace contextRef="#ctx0" brushRef="#br0">7300.000 6900.000 999,'25.000'-110.000'-60,"0.000"32.000"25,0.000 31.000 25,0.000 32.000 26,-2.000 18.000 9,-3.000 6.000-7,-3.000 7.000-7,-2.000 6.000-8,-3.000 7.000-5,1.000 10.000-3,-1.000 10.000-5,1.000 9.000-4,-3.000 2.000-1,-2.000-2.000 1,-3.000-3.000 1,-3.000-3.000 1,7.000-17.000 2,19.000-27.000 5,19.000-28.000 4,19.000-28.000 4,5.000-15.000 2,-5.000 1.000-3,-7.000-1.000-2,-5.000 1.000-3,-9.000 4.000 0,-9.000 9.000 0,-10.000 10.000 1,-8.000 10.000 1,-6.000 5.000-2,1.000 4.000-6,-1.000 3.000-4,1.000 3.000-6</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6"/>
    </inkml:context>
    <inkml:brush xml:id="br0">
      <inkml:brushProperty name="width" value="0.02298" units="cm"/>
      <inkml:brushProperty name="height" value="0.02298" units="cm"/>
      <inkml:brushProperty name="color" value="#f2395b"/>
    </inkml:brush>
  </inkml:definitions>
  <inkml:trace contextRef="#ctx0" brushRef="#br0">5400.000 7950.000 957,'3.000'118.000'22,"6.000"-11.000"-9,7.000-14.000-9,6.000-11.000-8,3.000-12.000-4,0.000-9.000 1,0.000-10.000 1,0.000-8.000 2,0.000-9.000 0,0.000-6.000 0,0.000-6.000 0,0.000-6.000-1,0.000-9.000 2,0.000-8.000-1,0.000-10.000 2,0.000-9.000-1,0.000-12.000 2,0.000-11.000 2,0.000-14.000 1,0.000-11.000 1,0.000-7.000 1,0.000 0.000-1,0.000 0.000 0,0.000 0.000-1,-2.000 1.000 0,-3.000 4.000 1,-3.000 3.000 0,-2.000 3.000 2,-6.000 6.000-1,-6.000 9.000 1,-6.000 10.000-1,-6.000 10.000 1,-6.000 5.000-1,-2.000 4.000 0,-3.000 3.000-1,-3.000 3.000-1,-7.000 4.000-1,-9.000 7.000-6,-10.000 6.000-3,-8.000 7.000-5,-4.000 5.000-4,3.000 7.000 0,3.000 6.000-3,4.000 7.000-1,4.000 0.000-1,6.000-2.000-1,7.000-3.000-2,6.000-3.000 0,3.000-6.000 1,0.000-5.000 6,0.000-7.000 5,0.000-5.000 5</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6"/>
    </inkml:context>
    <inkml:brush xml:id="br0">
      <inkml:brushProperty name="width" value="0.02518" units="cm"/>
      <inkml:brushProperty name="height" value="0.02518" units="cm"/>
      <inkml:brushProperty name="color" value="#f2395b"/>
    </inkml:brush>
  </inkml:definitions>
  <inkml:trace contextRef="#ctx0" brushRef="#br0">3900.000 8250.000 873,'-47.000'-2.000'0,"6.000"-3.000"0,7.000-3.000 0,6.000-2.000 0,3.000-3.000 2,0.000 1.000 2,0.000-1.000 3,0.000 1.000 2,4.000 5.000 3,10.000 14.000 1,10.000 11.000 1,9.000 14.000 1,6.000 13.000 0,3.000 16.000-3,3.000 15.000-2,4.000 17.000-2,4.000 11.000-4,6.000 10.000-2,7.000 10.000-5,6.000 9.000-2,-1.000 1.000-5,-5.000-6.000-6,-7.000-6.000-6,-5.000-6.000-6,-4.000-12.000-1,0.000-15.000 3,0.000-15.000 2,0.000-16.000 4,-2.000-13.000 1,-3.000-9.000 0,-3.000-10.000 0,-2.000-8.000-1,-5.000-12.000 2,-2.000-12.000 2,-3.000-13.000 4,-3.000-12.000 3,-4.000-9.000 2,-3.000-2.000 2,-3.000-3.000 1,-2.000-3.000 2,-1.000-2.000 1,3.000 0.000 1,3.000 0.000 0,4.000 0.000 1,1.000 1.000 2,0.000 4.000 4,0.000 3.000 5,0.000 3.000 3,3.000 1.000 2,6.000 1.000 0,7.000-1.000 0,6.000 1.000-1,4.000 1.000 0,4.000 3.000 1,3.000 3.000-1,3.000 4.000 0,1.000 1.000-2,1.000 0.000-3,-1.000 0.000-3,1.000 0.000-4,-1.000 0.000-4,1.000 0.000-4,-1.000 0.000-5,1.000 0.000-4,-3.000 0.000-3,-2.000 0.000-3,-3.000 0.000-3,-3.000 0.000-3,-6.000 0.000 0,-5.000 0.000 5,-7.000 0.000 5,-5.000 0.000 3</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06"/>
    </inkml:context>
    <inkml:brush xml:id="br0">
      <inkml:brushProperty name="width" value="0.02665" units="cm"/>
      <inkml:brushProperty name="height" value="0.02665" units="cm"/>
      <inkml:brushProperty name="color" value="#f2395b"/>
    </inkml:brush>
  </inkml:definitions>
  <inkml:trace contextRef="#ctx0" brushRef="#br0">4600.000 7800.000 825,'-27.000'-27.000'-1,"-3.000"-3.000"0,-3.000-3.000-2,-2.000-2.000-2,0.000 0.000 5,7.000 7.000 8,6.000 6.000 9,7.000 7.000 9,4.000 7.000 3,3.000 9.000-3,3.000 10.000-3,4.000 10.000-3,4.000 16.000-4,6.000 26.000-5,7.000 24.000-4,6.000 26.000-5,6.000 29.000-4,6.000 34.000-1,7.000 35.000-3,6.000 35.000-1,9.000 29.000-4,13.000 25.000-5,12.000 25.000-5,13.000 25.000-5,6.000 15.000-2,0.000 7.000 3,0.000 6.000 3,0.000 7.000 2,-8.000-32.000 0,-16.000-69.000-3,-15.000-68.000-3,-15.000-69.000-3</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4"/>
    </inkml:context>
    <inkml:brush xml:id="br0">
      <inkml:brushProperty name="width" value="0.07302" units="cm"/>
      <inkml:brushProperty name="height" value="0.07302" units="cm"/>
      <inkml:brushProperty name="color" value="#00bff3"/>
    </inkml:brush>
  </inkml:definitions>
  <inkml:trace contextRef="#ctx0" brushRef="#br0">101850.000 11350.000,'-50.000'0.000,"25.000"-50.000</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21576.000 5181.000 335,'-2.000'52.000'281,"0.000"35.000"-252,0.000 3.000 2,1.000 16.000-13,-2.000-8.000 1,3.000-14.000-5,0.000 4.000-2,-5.000 0.000-11,-16.000-33.000-160</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1"/>
    </inkml:context>
    <inkml:brush xml:id="br0">
      <inkml:brushProperty name="width" value="0.02451" units="cm"/>
      <inkml:brushProperty name="height" value="0.02451" units="cm"/>
      <inkml:brushProperty name="color" value="#f2395b"/>
    </inkml:brush>
  </inkml:definitions>
  <inkml:trace contextRef="#ctx0" brushRef="#br0">32550.000 6500.000 897,'-71.000'70.000'-50,"10.000"-9.000"12,10.000-10.000 13,9.000-8.000 11,2.000-4.000 11,-2.000 3.000 6,-3.000 3.000 8,-3.000 4.000 8,-7.000 2.000 3,-9.000 4.000 0,-10.000 3.000 0,-8.000 3.000 1,-4.000-1.000-2,3.000-2.000-3,3.000-3.000-1,4.000-3.000-3,2.000-4.000-2,4.000-3.000-1,3.000-3.000-2,3.000-2.000-1,17.000-14.000-8,31.000-21.000-16,32.000-22.000-17,31.000-22.000-16,12.000-8.000-3,-6.000 6.000 8,-6.000 7.000 9,-6.000 6.000 9,-7.000 3.000 7,-6.000 0.000 4,-6.000 0.000 4,-6.000 0.000 4</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2"/>
    </inkml:context>
    <inkml:brush xml:id="br0">
      <inkml:brushProperty name="width" value="0.02621" units="cm"/>
      <inkml:brushProperty name="height" value="0.02621" units="cm"/>
      <inkml:brushProperty name="color" value="#f2395b"/>
    </inkml:brush>
  </inkml:definitions>
  <inkml:trace contextRef="#ctx0" brushRef="#br0">32350.000 6700.000 839,'23.000'23.000'-28,"-3.000"-3.000"11,-3.000-3.000 10,-2.000-2.000 11,0.000-3.000 5,7.000 1.000 1,6.000-1.000 1,7.000 1.000 1,0.000 1.000-1,-2.000 3.000 0,-3.000 3.000-1,-3.000 4.000-2,1.000-1.000 0,6.000-3.000-1,7.000-3.000-2,6.000-2.000 1,3.000-5.000-2,0.000-2.000 2,0.000-3.000 1,0.000-3.000 0,1.000-2.000 0,4.000 0.000-4,3.000 0.000-3,3.000 0.000-3,-2.000 1.000-2,-6.000 4.000 1,-6.000 3.000-1,-6.000 3.000 1,-4.000-1.000 0,1.000-2.000 0,-1.000-3.000 1,1.000-3.000 0,-3.000-1.000 1,-2.000 4.000-1,-3.000 3.000-1,-3.000 3.000 1,-4.000 3.000-1,-3.000 3.000 0,-3.000 3.000-2,-2.000 4.000 0,-5.000 1.000 2,-2.000 0.000 4,-3.000 0.000 4,-3.000 0.000 5,-4.000 1.000 2,-3.000 4.000 2,-3.000 3.000 2,-2.000 3.000 1,-1.000 1.000 0,3.000 1.000-4,3.000-1.000-2,4.000 1.000-2,1.000-1.000-3,0.000 1.000 0,0.000-1.000-1,0.000 1.000-1,0.000 1.000-1,0.000 3.000 0,0.000 3.000-1,0.000 4.000 0,0.000 1.000-1,0.000 0.000 0,0.000 0.000 0,0.000 0.000 0,1.000 1.000-1,4.000 4.000-2,3.000 3.000-3,3.000 3.000-3,1.000 3.000-3,1.000 3.000-1,-1.000 3.000-3,1.000 4.000-2,-3.000 1.000-3,-2.000 0.000-5,-3.000 0.000-4,-3.000 0.000-4,-1.000-8.000 0,4.000-16.000 5,3.000-15.000 4,3.000-15.000 5,-1.000-7.000 4,-2.000 3.000 2,-3.000 3.000 4,-3.000 4.000 2</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3"/>
    </inkml:context>
    <inkml:brush xml:id="br0">
      <inkml:brushProperty name="width" value="0.02401" units="cm"/>
      <inkml:brushProperty name="height" value="0.02401" units="cm"/>
      <inkml:brushProperty name="color" value="#f2395b"/>
    </inkml:brush>
  </inkml:definitions>
  <inkml:trace contextRef="#ctx0" brushRef="#br0">32200.000 6350.000 916,'-44.000'4.000'-20,"13.000"10.000"11,12.000 10.000 10,13.000 9.000 12,6.000 9.000 5,0.000 9.000-4,0.000 10.000-2,0.000 10.000-3,0.000 4.000-1,0.000 0.000 1,0.000 0.000 0,0.000 0.000 1,0.000 1.000-3,0.000 4.000-4,0.000 3.000-6,0.000 3.000-5,0.000-4.000-2,0.000-8.000 0,0.000-10.000-1,0.000-9.000 0,0.000-9.000 0,0.000-5.000 3,0.000-7.000 1,0.000-5.000 2,1.000-11.000-3,4.000-11.000-11,3.000-14.000-9,3.000-11.000-10,1.000-6.000-1,1.000 4.000 9,-1.000 3.000 8,1.000 3.000 10</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4"/>
    </inkml:context>
    <inkml:brush xml:id="br0">
      <inkml:brushProperty name="width" value="0.02549" units="cm"/>
      <inkml:brushProperty name="height" value="0.02549" units="cm"/>
      <inkml:brushProperty name="color" value="#f2395b"/>
    </inkml:brush>
  </inkml:definitions>
  <inkml:trace contextRef="#ctx0" brushRef="#br0">32200.000 6850.000 863,'-18.000'-38.000'2,"17.000"26.000"6,15.000 24.000 4,16.000 26.000 6,5.000 12.000 0,-2.000 0.000-2,-3.000 0.000-4,-3.000 0.000-3,-4.000-2.000-1,-3.000-3.000-1,-3.000-3.000 0,-2.000-2.000 1,-1.000-6.000-2,3.000-6.000-2,3.000-6.000-3,4.000-6.000-1,2.000-10.000-1,4.000-12.000-1,3.000-13.000 0,3.000-12.000 0,1.000-12.000-1,1.000-8.000 1,-1.000-10.000 0,1.000-9.000 1,-3.000-9.000 0,-2.000-5.000-2,-3.000-7.000 1,-3.000-5.000-2,-6.000 2.000 0,-5.000 13.000 1,-7.000 12.000-2,-5.000 13.000 1,-4.000 6.000-2,0.000 0.000-3,0.000 0.000-2,0.000 0.000-4</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5"/>
    </inkml:context>
    <inkml:brush xml:id="br0">
      <inkml:brushProperty name="width" value="0.02689" units="cm"/>
      <inkml:brushProperty name="height" value="0.02689" units="cm"/>
      <inkml:brushProperty name="color" value="#f2395b"/>
    </inkml:brush>
  </inkml:definitions>
  <inkml:trace contextRef="#ctx0" brushRef="#br0">31650.000 7150.000 818,'-46.000'1.000'-15,"10.000"4.000"5,10.000 3.000 3,9.000 3.000 4,4.000 3.000 3,1.000 3.000 2,-1.000 3.000 3,1.000 4.000 1,-3.000 1.000 0,-2.000 0.000-2,-3.000 0.000-3,-3.000 0.000-3,-2.000-2.000 0,0.000-3.000 0,0.000-3.000 2,0.000-2.000 0,0.000-1.000 0,0.000 3.000 2,0.000 3.000 0,0.000 4.000 1,0.000 1.000 0,0.000 0.000 0,0.000 0.000-1,0.000 0.000 1,-2.000 1.000-1,-3.000 4.000-1,-3.000 3.000 1,-2.000 3.000-1,0.000-1.000 0,7.000-2.000 1,6.000-3.000 0,7.000-3.000 0,2.000-2.000 0,1.000 0.000-2,-1.000 0.000 0,1.000 0.000-1,-3.000-2.000 0,-2.000-3.000 1,-3.000-3.000-1,-3.000-2.000 2,-1.000-1.000 0,4.000 3.000 0,3.000 3.000 2,3.000 4.000 1,4.000 1.000 2,7.000 0.000 3,6.000 0.000 2,7.000 0.000 3,4.000 4.000 2,3.000 10.000-1,3.000 10.000-1,4.000 9.000 1,1.000 2.000-2,0.000-2.000-2,0.000-3.000-1,0.000-3.000-2,0.000-2.000-2,0.000 0.000-1,0.000 0.000-2,0.000 0.000-1,-2.000 1.000-2,-3.000 4.000 0,-3.000 3.000-1,-2.000 3.000 0,-1.000 1.000-2,3.000 1.000 0,3.000-1.000-1,4.000 1.000 0,-1.000-3.000-1,-3.000-2.000-2,-3.000-3.000 0,-2.000-3.000-1,-3.000-4.000-1,1.000-3.000 1,-1.000-3.000-1,1.000-2.000 0,1.000-3.000 0,3.000 1.000 0,3.000-1.000-1,4.000 1.000 0,1.000-3.000 1,0.000-2.000 0,0.000-3.000 0,0.000-3.000 2,-2.000-2.000 0,-3.000 0.000-1,-3.000 0.000-1,-2.000 0.000-1,-3.000 0.000 0,1.000 0.000-1,-1.000 0.000 0,1.000 0.000-1,-1.000-2.000-1,1.000-3.000-1,-1.000-3.000-1,1.000-2.000 0</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5"/>
    </inkml:context>
    <inkml:brush xml:id="br0">
      <inkml:brushProperty name="width" value="0.02425" units="cm"/>
      <inkml:brushProperty name="height" value="0.02425" units="cm"/>
      <inkml:brushProperty name="color" value="#f2395b"/>
    </inkml:brush>
  </inkml:definitions>
  <inkml:trace contextRef="#ctx0" brushRef="#br0">31250.000 8050.000 907,'-22.000'50.000'33,"6.000"0.000"-8,7.000 0.000-9,6.000 0.000-8,4.000 1.000-4,4.000 4.000-1,3.000 3.000-1,3.000 3.000-1,3.000 6.000-1,3.000 9.000 0,3.000 10.000-2,4.000 10.000 0,1.000 4.000-2,0.000 0.000-1,0.000 0.000 0,0.000 0.000-1,1.000-2.000-2,4.000-3.000-3,3.000-3.000-3,3.000-2.000-3,1.000-5.000-3,1.000-2.000-4,-1.000-3.000-3,1.000-3.000-5,-4.000-10.000 1,-6.000-16.000 5,-6.000-15.000 5,-6.000-15.000 5</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16"/>
    </inkml:context>
    <inkml:brush xml:id="br0">
      <inkml:brushProperty name="width" value="0.02386" units="cm"/>
      <inkml:brushProperty name="height" value="0.02386" units="cm"/>
      <inkml:brushProperty name="color" value="#f2395b"/>
    </inkml:brush>
  </inkml:definitions>
  <inkml:trace contextRef="#ctx0" brushRef="#br0">32750.000 7300.000 922,'46.000'46.000'7,"-5.000"-5.000"1,-7.000-7.000 1,-5.000-5.000 2,-3.000-6.000 0,4.000-3.000-1,3.000-3.000-1,3.000-2.000-1,4.000-5.000-3,7.000-2.000-7,6.000-3.000-7,7.000-3.000-5,2.000-1.000-6,1.000 4.000-4,-1.000 3.000-5,1.000 3.000-5</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1"/>
    </inkml:context>
    <inkml:brush xml:id="br0">
      <inkml:brushProperty name="width" value="0.022" units="cm"/>
      <inkml:brushProperty name="height" value="0.022" units="cm"/>
      <inkml:brushProperty name="color" value="#f2395b"/>
    </inkml:brush>
  </inkml:definitions>
  <inkml:trace contextRef="#ctx0" brushRef="#br0">33850.000 7450.000 999,'-2.000'68.000'-51,"-3.000"-11.000"15,-3.000-14.000 14,-2.000-11.000 15,-1.000-4.000 9,3.000 6.000 0,3.000 7.000 2,4.000 6.000 1,1.000 4.000 1,0.000 4.000-1,0.000 3.000 0,0.000 3.000 0,-2.000 3.000-2,-3.000 3.000 1,-3.000 3.000-1,-2.000 4.000-1,-1.000 1.000 0,3.000 0.000 1,3.000 0.000 0,4.000 0.000 1,1.000-2.000 0,0.000-3.000-2,0.000-3.000 0,0.000-2.000 0,0.000-1.000-2,0.000 3.000 1,0.000 3.000 0,0.000 4.000 0,0.000-4.000-1,0.000-9.000 1,0.000-10.000-1,0.000-8.000-1,0.000-8.000 1,0.000-2.000 0,0.000-3.000 0,0.000-3.000 1,0.000-2.000 0,0.000 0.000-1,0.000 0.000-1,0.000 0.000 0,1.000-5.000-5,4.000-9.000-5,3.000-10.000-8,3.000-8.000-7</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2"/>
    </inkml:context>
    <inkml:brush xml:id="br0">
      <inkml:brushProperty name="width" value="0.02492" units="cm"/>
      <inkml:brushProperty name="height" value="0.02492" units="cm"/>
      <inkml:brushProperty name="color" value="#f2395b"/>
    </inkml:brush>
  </inkml:definitions>
  <inkml:trace contextRef="#ctx0" brushRef="#br0">32450.000 9150.000 882,'0.000'46.000'42,"0.000"-5.000"-12,0.000-7.000-9,0.000-5.000-12,-2.000 3.000-4,-3.000 17.000-1,-3.000 15.000-1,-2.000 16.000 0,-1.000 5.000-2,3.000-2.000-4,3.000-3.000-2,4.000-3.000-4,1.000-4.000-2,0.000-3.000-1,0.000-3.000-1,0.000-2.000-1,0.000-6.000-1,0.000-6.000 1,0.000-6.000 1,0.000-6.000 1,3.000-12.000-4,6.000-15.000-4,7.000-15.000-7,6.000-16.000-6,-1.000-13.000 1,-5.000-9.000 7,-7.000-10.000 6,-5.000-8.000 7,-3.000-1.000 4,4.000 9.000 2,3.000 10.000 1,3.000 10.000 3</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2"/>
    </inkml:context>
    <inkml:brush xml:id="br0">
      <inkml:brushProperty name="width" value="0.02336" units="cm"/>
      <inkml:brushProperty name="height" value="0.02336" units="cm"/>
      <inkml:brushProperty name="color" value="#f2395b"/>
    </inkml:brush>
  </inkml:definitions>
  <inkml:trace contextRef="#ctx0" brushRef="#br0">32500.000 9550.000 941,'3.000'-43.000'-23,"6.000"17.000"12,7.000 15.000 12,6.000 16.000 13,3.000 10.000 4,0.000 7.000-3,0.000 6.000-4,0.000 7.000-3,0.000 4.000-2,0.000 3.000-1,0.000 3.000-1,0.000 4.000 1,-2.000-1.000-2,-3.000-3.000-1,-3.000-3.000-1,-2.000-2.000-2,-3.000-5.000-1,1.000-2.000-1,-1.000-3.000-1,1.000-3.000 0,-1.000-9.000 0,1.000-11.000 3,-1.000-14.000 1,1.000-11.000 3,1.000-11.000 0,3.000-5.000-1,3.000-7.000-2,4.000-5.000-2,-1.000-6.000 1,-3.000-3.000 0,-3.000-3.000 0,-2.000-2.000 2,-1.000-3.000-3,3.000 1.000-6,3.000-1.000-5,4.000 1.000-6,-1.000 1.000-3,-3.000 3.000 0,-3.000 3.000 1,-2.000 4.000-1,-3.000 5.000 1,1.000 10.000 1,-1.000 10.000 0,1.000 9.000 1</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18970.000 14824.000 533</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5"/>
    </inkml:context>
    <inkml:brush xml:id="br0">
      <inkml:brushProperty name="width" value="0.02249" units="cm"/>
      <inkml:brushProperty name="height" value="0.02249" units="cm"/>
      <inkml:brushProperty name="color" value="#f2395b"/>
    </inkml:brush>
  </inkml:definitions>
  <inkml:trace contextRef="#ctx0" brushRef="#br0">31500.000 10050.000 978,'71.000'0.000'9,"-5.000"0.000"-2,-7.000 0.000-3,-5.000 0.000-3,-3.000 0.000-1,4.000 0.000-1,3.000 0.000-2,3.000 0.000 0,-1.000-2.000-1,-2.000-3.000-2,-3.000-3.000-2,-3.000-2.000-1,-1.000-1.000-1,4.000 3.000 0,3.000 3.000-1,3.000 4.000 0,-4.000 1.000-3,-8.000 0.000-5,-10.000 0.000-5,-9.000 0.000-6</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7"/>
    </inkml:context>
    <inkml:brush xml:id="br0">
      <inkml:brushProperty name="width" value="0.02237" units="cm"/>
      <inkml:brushProperty name="height" value="0.02237" units="cm"/>
      <inkml:brushProperty name="color" value="#f2395b"/>
    </inkml:brush>
  </inkml:definitions>
  <inkml:trace contextRef="#ctx0" brushRef="#br0">29750.000 7200.000 983,'-46.000'1.000'-12,"10.000"4.000"5,10.000 3.000 4,9.000 3.000 5,7.000 3.000 2,7.000 3.000 2,6.000 3.000 0,7.000 4.000 1,5.000 2.000 0,7.000 4.000-3,6.000 3.000-1,7.000 3.000-4,4.000 1.000 0,3.000 1.000-1,3.000-1.000 0,4.000 1.000 0,2.000-1.000-2,4.000 1.000 0,3.000-1.000-2,3.000 1.000-1,-1.000-1.000-2,-2.000 1.000 0,-3.000-1.000-1,-3.000 1.000-2,-2.000-3.000-1,0.000-2.000-2,0.000-3.000-3,0.000-3.000-2,-5.000-4.000 0,-9.000-3.000 4,-10.000-3.000 2,-8.000-2.000 3,-4.000-5.000 2,3.000-2.000 0,3.000-3.000 1,4.000-3.000-1</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8"/>
    </inkml:context>
    <inkml:brush xml:id="br0">
      <inkml:brushProperty name="width" value="0.02221" units="cm"/>
      <inkml:brushProperty name="height" value="0.02221" units="cm"/>
      <inkml:brushProperty name="color" value="#f2395b"/>
    </inkml:brush>
  </inkml:definitions>
  <inkml:trace contextRef="#ctx0" brushRef="#br0">29050.000 6250.000 990,'-25.000'-21.000'2,"0.000"10.000"-1,0.000 10.000-2,0.000 9.000-1,0.000 7.000 0,0.000 7.000 0,0.000 6.000 0,0.000 7.000 2,0.000 4.000-1,0.000 3.000 1,0.000 3.000-2,0.000 4.000 0,0.000 2.000 1,0.000 4.000 0,0.000 3.000 1,0.000 3.000 0,3.000-2.000 2,6.000-6.000 0,7.000-6.000 0,6.000-6.000 2,3.000-4.000-1,0.000 1.000-1,0.000-1.000 0,0.000 1.000-1,1.000-3.000-1,4.000-2.000 1,3.000-3.000-1,3.000-3.000 0,4.000-4.000 0,7.000-3.000 1,6.000-3.000 0,7.000-2.000 0,5.000-6.000-1,7.000-6.000 0,6.000-6.000-3,7.000-6.000 0,0.000-7.000-2,-2.000-6.000-1,-3.000-6.000 0,-3.000-6.000-1,-4.000-2.000-1,-3.000 3.000-2,-3.000 3.000-1,-2.000 4.000-1,-6.000 2.000-1,-6.000 4.000-1,-6.000 3.000-2,-6.000 3.000-1</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9"/>
    </inkml:context>
    <inkml:brush xml:id="br0">
      <inkml:brushProperty name="width" value="0.02418" units="cm"/>
      <inkml:brushProperty name="height" value="0.02418" units="cm"/>
      <inkml:brushProperty name="color" value="#f2395b"/>
    </inkml:brush>
  </inkml:definitions>
  <inkml:trace contextRef="#ctx0" brushRef="#br0">27300.000 6300.000 909,'-71.000'0.000'-18,"10.000"0.000"10,10.000 0.000 12,9.000 0.000 11,9.000 4.000 6,9.000 10.000-2,10.000 10.000 0,10.000 9.000 0,4.000 7.000-5,0.000 7.000-9,0.000 6.000-7,0.000 7.000-8,3.000 4.000-4,6.000 3.000 1,7.000 3.000 0,6.000 4.000 1,3.000 1.000 1,0.000 0.000-2,0.000 0.000 0,0.000 0.000-1,1.000 0.000-1,4.000 0.000 0,3.000 0.000-3,3.000 0.000 0,-1.000-7.000-1,-2.000-11.000 3,-3.000-14.000 0,-3.000-11.000 2,-4.000-12.000 2,-3.000-9.000 1,-3.000-10.000 1,-2.000-8.000 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9"/>
    </inkml:context>
    <inkml:brush xml:id="br0">
      <inkml:brushProperty name="width" value="0.022" units="cm"/>
      <inkml:brushProperty name="height" value="0.022" units="cm"/>
      <inkml:brushProperty name="color" value="#f2395b"/>
    </inkml:brush>
  </inkml:definitions>
  <inkml:trace contextRef="#ctx0" brushRef="#br0">27400.000 7200.000 999,'23.000'-46.000'-19,"-3.000"10.000"3,-3.000 10.000 2,-2.000 9.000 3,0.000 4.000 1,7.000 1.000 1,6.000-1.000 0,7.000 1.000 0,0.000-1.000 1,-2.000 1.000 4,-3.000-1.000 3,-3.000 1.000 3,-2.000-3.000 0,0.000-2.000-2,0.000-3.000-3,0.000-3.000-2,-2.000-1.000-1,-3.000 4.000-1,-3.000 3.000 1,-2.000 3.000 0</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29"/>
    </inkml:context>
    <inkml:brush xml:id="br0">
      <inkml:brushProperty name="width" value="0.02432" units="cm"/>
      <inkml:brushProperty name="height" value="0.02432" units="cm"/>
      <inkml:brushProperty name="color" value="#f2395b"/>
    </inkml:brush>
  </inkml:definitions>
  <inkml:trace contextRef="#ctx0" brushRef="#br0">27700.000 5850.000 904,'-24.000'-15.000'2,"4.000"23.000"7,3.000 22.000 8,3.000 22.000 8,6.000 16.000-2,9.000 14.000-8,10.000 11.000-11,10.000 14.000-8,4.000 5.000-5,0.000 1.000 0,0.000-1.000 1,0.000 1.000 1,1.000 5.000 0,4.000 14.000-1,3.000 11.000-1,3.000 14.000-1,4.000 8.000 0,7.000 7.000 1,6.000 6.000 0,7.000 7.000 1,2.000-3.000-2,1.000-8.000-4,-1.000-10.000-4,1.000-9.000-3,-6.000-20.000-3,-8.000-27.000 2,-10.000-28.000 2,-9.000-28.000 0</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30"/>
    </inkml:context>
    <inkml:brush xml:id="br0">
      <inkml:brushProperty name="width" value="0.02265" units="cm"/>
      <inkml:brushProperty name="height" value="0.02265" units="cm"/>
      <inkml:brushProperty name="color" value="#f2395b"/>
    </inkml:brush>
  </inkml:definitions>
  <inkml:trace contextRef="#ctx0" brushRef="#br0">25950.000 7550.000 971,'0.000'-47.000'-3,"0.000"6.000"-6,0.000 7.000-5,0.000 6.000-6,3.000 6.000 0,6.000 6.000 8,7.000 7.000 5,6.000 6.000 8,1.000 10.000 3,-3.000 17.000 2,-3.000 15.000 1,-2.000 16.000 1,-1.000 7.000 0,3.000 1.000 0,3.000-1.000 0,4.000 1.000-1,1.000-1.000-1,0.000 1.000-1,0.000-1.000-3,0.000 1.000-1,0.000-4.000 0,0.000-6.000 0,0.000-6.000 1,0.000-6.000 1,0.000-9.000-1,0.000-8.000-1,0.000-10.000-2,0.000-9.000-2,0.000-9.000 0,0.000-5.000 2,0.000-7.000 2,0.000-5.000 1,1.000-12.000 0,4.000-16.000 1,3.000-15.000-1,3.000-15.000 0,-2.000-6.000-1,-6.000 7.000 0,-6.000 6.000 0,-6.000 7.000-1,-6.000-1.000 1,-2.000-6.000 1,-3.000-6.000 0,-3.000-6.000 1,-2.000 1.000 1,0.000 9.000-1,0.000 10.000 0,0.000 10.000-1,-4.000 7.000 0,-5.000 6.000-1,-7.000 7.000 1,-5.000 6.000-2,-4.000 6.000 0,0.000 6.000-1,0.000 7.000-2,0.000 6.000-1,0.000 6.000-1,0.000 6.000 2,0.000 7.000 1,0.000 6.000 1,1.000 3.000-2,4.000 0.000-7,3.000 0.000-6,3.000 0.000-6,1.000 0.000-4,1.000 0.000-1,-1.000 0.000 0,1.000 0.000-1</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31"/>
    </inkml:context>
    <inkml:brush xml:id="br0">
      <inkml:brushProperty name="width" value="0.02358" units="cm"/>
      <inkml:brushProperty name="height" value="0.02358" units="cm"/>
      <inkml:brushProperty name="color" value="#f2395b"/>
    </inkml:brush>
  </inkml:definitions>
  <inkml:trace contextRef="#ctx0" brushRef="#br0">33150.000 9950.000 933,'-21.000'26.000'28,"10.000"4.000"-7,10.000 3.000-8,9.000 3.000-9,4.000 6.000-4,1.000 9.000-2,-1.000 10.000-2,1.000 10.000-1,1.000 2.000-2,3.000-3.000 2,3.000-3.000 0,4.000-2.000 1,-1.000-3.000 0,-3.000 1.000-2,-3.000-1.000-1,-2.000 1.000-2,-3.000-3.000 0,1.000-2.000-3,-1.000-3.000-1,1.000-3.000-1,-3.000-4.000-3,-2.000-3.000-2,-3.000-3.000-3,-3.000-2.000-2,-1.000-6.000 0,4.000-6.000 5,3.000-6.000 4,3.000-6.000 5</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32"/>
    </inkml:context>
    <inkml:brush xml:id="br0">
      <inkml:brushProperty name="width" value="0.02385" units="cm"/>
      <inkml:brushProperty name="height" value="0.02385" units="cm"/>
      <inkml:brushProperty name="color" value="#f2395b"/>
    </inkml:brush>
  </inkml:definitions>
  <inkml:trace contextRef="#ctx0" brushRef="#br0">33450.000 11500.000 922,'-24.000'26.000'22,"4.000"4.000"-3,3.000 3.000-5,3.000 3.000-3,1.000 1.000-4,1.000 1.000-3,-1.000-1.000-4,1.000 1.000-2,1.000 1.000-1,3.000 3.000 1,3.000 3.000 1,4.000 4.000 1,-1.000 2.000 1,-3.000 4.000-1,-3.000 3.000-2,-2.000 3.000 0,-3.000 1.000-1,1.000 1.000-2,-1.000-1.000-1,1.000 1.000-2,-1.000-1.000 0,1.000 1.000-1,-1.000-1.000 1,1.000 1.000-1,-1.000-3.000 1,1.000-2.000 0,-1.000-3.000 0,1.000-3.000 0,-1.000-6.000 0,1.000-5.000 0,-1.000-7.000-1,1.000-5.000 1</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32"/>
    </inkml:context>
    <inkml:brush xml:id="br0">
      <inkml:brushProperty name="width" value="0.0246" units="cm"/>
      <inkml:brushProperty name="height" value="0.0246" units="cm"/>
      <inkml:brushProperty name="color" value="#f2395b"/>
    </inkml:brush>
  </inkml:definitions>
  <inkml:trace contextRef="#ctx0" brushRef="#br0">33350.000 12450.000 894,'-21.000'-25.000'-16,"10.000"0.000"11,10.000 0.000 11,9.000 0.000 11,7.000 1.000 4,7.000 4.000-3,6.000 3.000-4,7.000 3.000-2,4.000 1.000-3,3.000 1.000-1,3.000-1.000 0,4.000 1.000-2,1.000-4.000-1,0.000-6.000-2,0.000-6.000-4,0.000-6.000-2,-2.000-4.000-2,-3.000 1.000-2,-3.000-1.000-2,-2.000 1.000-3,-3.000 1.000 1,1.000 3.000 0,-1.000 3.000 2,1.000 4.000 1,-1.000 4.000-3,1.000 6.000-6,-1.000 7.000-8,1.000 6.000-6</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15573.000 4694.000 143,'96.000'13.000'552,"-8.000"-9.000"-534,-7.000-8.000 3,-25.000 20.000-179</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32"/>
    </inkml:context>
    <inkml:brush xml:id="br0">
      <inkml:brushProperty name="width" value="0.02565" units="cm"/>
      <inkml:brushProperty name="height" value="0.02565" units="cm"/>
      <inkml:brushProperty name="color" value="#f2395b"/>
    </inkml:brush>
  </inkml:definitions>
  <inkml:trace contextRef="#ctx0" brushRef="#br0">34450.000 11050.000 857,'-24.000'-24.000'-27,"4.000"4.000"6,3.000 3.000 4,3.000 3.000 7,3.000 9.000 9,3.000 16.000 14,3.000 15.000 14,4.000 17.000 14,1.000 13.000 2,0.000 13.000-9,0.000 12.000-9,0.000 13.000-10,1.000 10.000-6,4.000 10.000-2,3.000 10.000-4,3.000 9.000-2,1.000 7.000-3,1.000 7.000-4,-1.000 6.000-5,1.000 7.000-4,1.000 5.000-4,3.000 7.000-3,3.000 6.000-4,4.000 7.000-2,-1.000-9.000-1,-3.000-21.000 4,-3.000-22.000 3,-2.000-22.000 3,-3.000-18.000 2,1.000-11.000 0,-1.000-14.000-1,1.000-11.000 0</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2"/>
    </inkml:context>
    <inkml:brush xml:id="br0">
      <inkml:brushProperty name="width" value="0.02283" units="cm"/>
      <inkml:brushProperty name="height" value="0.02283" units="cm"/>
      <inkml:brushProperty name="color" value="#f2395b"/>
    </inkml:brush>
  </inkml:definitions>
  <inkml:trace contextRef="#ctx0" brushRef="#br0">55300.000 5750.000 963,'-24.000'-19.000'-27,"4.000"13.000"8,3.000 12.000 10,3.000 13.000 9,-1.000 6.000 4,-2.000 0.000 1,-3.000 0.000 1,-3.000 0.000-1,-1.000 0.000 0,4.000 0.000 0,3.000 0.000-1,3.000 0.000 0,-1.000 1.000-2,-2.000 4.000 0,-3.000 3.000 0,-3.000 3.000-1,-1.000 1.000 0,4.000 1.000 0,3.000-1.000 1,3.000 1.000-1,-1.000-1.000 1,-2.000 1.000 0,-3.000-1.000 0,-3.000 1.000-1,-1.000-3.000 1,4.000-2.000-1,3.000-3.000 0,3.000-3.000-1,1.000-1.000 1,1.000 4.000-1,-1.000 3.000 0,1.000 3.000 0,-1.000 1.000 1,1.000 1.000-1,-1.000-1.000 0,1.000 1.000 0,-3.000-1.000 0,-2.000 1.000 0,-3.000-1.000 1,-3.000 1.000-1,-1.000-1.000 0,4.000 1.000 1,3.000-1.000-1,3.000 1.000 1,1.000-3.000 0,1.000-2.000-1,-1.000-3.000 1,1.000-3.000 0,-1.000-2.000-1,1.000 0.000 2,-1.000 0.000-1,1.000 0.000 2,-3.000 0.000-1,-2.000 0.000 1,-3.000 0.000-1,-3.000 0.000 1,-1.000 0.000-1,4.000 0.000 0,3.000 0.000-1,3.000 0.000 0,-1.000-2.000-1,-2.000-3.000 0,-3.000-3.000 0,-3.000-2.000 0</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3"/>
    </inkml:context>
    <inkml:brush xml:id="br0">
      <inkml:brushProperty name="width" value="0.02371" units="cm"/>
      <inkml:brushProperty name="height" value="0.02371" units="cm"/>
      <inkml:brushProperty name="color" value="#f2395b"/>
    </inkml:brush>
  </inkml:definitions>
  <inkml:trace contextRef="#ctx0" brushRef="#br0">55200.000 5100.000 927,'0.000'98.000'17,"0.000"-3.000"-4,0.000-3.000-4,0.000-2.000-3,0.000-1.000-1,0.000 3.000 0,0.000 3.000 0,0.000 4.000 0,1.000 1.000-1,4.000 0.000-1,3.000 0.000-3,3.000 0.000 0,-1.000-7.000-2,-2.000-11.000-1,-3.000-14.000 1,-3.000-11.000-1,-1.000-17.000-6,4.000-18.000-12,3.000-19.000-12,3.000-18.000-13,-1.000-14.000-1,-2.000-5.000 9,-3.000-7.000 9,-3.000-5.000 9,-2.000-4.000 7,0.000 0.000 3,0.000 0.000 3,0.000 0.000 2,0.000 3.000 2,0.000 6.000 1,0.000 7.000 1,0.000 6.000 0</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3"/>
    </inkml:context>
    <inkml:brush xml:id="br0">
      <inkml:brushProperty name="width" value="0.0259" units="cm"/>
      <inkml:brushProperty name="height" value="0.0259" units="cm"/>
      <inkml:brushProperty name="color" value="#f2395b"/>
    </inkml:brush>
  </inkml:definitions>
  <inkml:trace contextRef="#ctx0" brushRef="#br0">55250.000 5700.000 849,'0.000'-91.000'-2,"0.000"19.000"-2,0.000 19.000-3,0.000 19.000-3,0.000 9.000 1,0.000 0.000 7,0.000 0.000 6,0.000 0.000 7,4.000 7.000 1,10.000 17.000-1,10.000 15.000-1,9.000 16.000-3,2.000 10.000-1,-2.000 7.000-3,-3.000 6.000-1,-3.000 7.000-3,-2.000 2.000 1,0.000 1.000 0,0.000-1.000 1,0.000 1.000 1,0.000-3.000 1,0.000-2.000-1,0.000-3.000 1,0.000-3.000 0,0.000-6.000 0,0.000-5.000 0,0.000-7.000 1,0.000-5.000-1,0.000-8.000 2,0.000-5.000 1,0.000-7.000 2,0.000-5.000 1,0.000-11.000 0,0.000-11.000 1,0.000-14.000-2,0.000-11.000 1,0.000-9.000-1,0.000-3.000-2,0.000-3.000-1,0.000-2.000-1,0.000-6.000-1,0.000-6.000-1,0.000-6.000-1,0.000-6.000-2,-2.000-2.000-2,-3.000 3.000 0,-3.000 3.000-2,-2.000 4.000-2,-3.000 4.000 0,1.000 6.000 0,-1.000 7.000 0,1.000 6.000 1,-3.000 6.000-3,-2.000 6.000-3,-3.000 7.000-4,-3.000 6.000-5,-1.000 4.000-2,4.000 4.000-2,3.000 3.000-3,3.000 3.000-1</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4"/>
    </inkml:context>
    <inkml:brush xml:id="br0">
      <inkml:brushProperty name="width" value="0.022" units="cm"/>
      <inkml:brushProperty name="height" value="0.022" units="cm"/>
      <inkml:brushProperty name="color" value="#f2395b"/>
    </inkml:brush>
  </inkml:definitions>
  <inkml:trace contextRef="#ctx0" brushRef="#br0">56500.000 5650.000 999,'-47.000'0.000'-85,"6.000"0.000"21,7.000 0.000 22,6.000 0.000 21,4.000-2.000 12,4.000-3.000 3,3.000-3.000 1,3.000-2.000 2</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6"/>
    </inkml:context>
    <inkml:brush xml:id="br0">
      <inkml:brushProperty name="width" value="0.02544" units="cm"/>
      <inkml:brushProperty name="height" value="0.02544" units="cm"/>
      <inkml:brushProperty name="color" value="#f2395b"/>
    </inkml:brush>
  </inkml:definitions>
  <inkml:trace contextRef="#ctx0" brushRef="#br0">56150.000 5650.000 864,'23.000'23.000'-12,"-3.000"-3.000"4,-3.000-3.000 5,-2.000-2.000 5,-1.000 0.000 2,3.000 7.000 1,3.000 6.000 0,4.000 7.000 1,2.000 0.000 0,4.000-2.000-2,3.000-3.000-2,3.000-3.000-1,1.000-2.000 0,1.000 0.000 1,-1.000 0.000 1,1.000 0.000 0,-1.000-2.000 1,1.000-3.000 0,-1.000-3.000-1,1.000-2.000 1,-1.000-1.000-1,1.000 3.000 1,-1.000 3.000-1,1.000 4.000 0,-3.000 1.000 1,-2.000 0.000-1,-3.000 0.000 1,-3.000 0.000-1,-1.000 0.000 0,4.000 0.000-1,3.000 0.000-1,3.000 0.000-2,-1.000 0.000 0,-2.000 0.000 0,-3.000 0.000 0,-3.000 0.000 1,-2.000-2.000 0,0.000-3.000 0,0.000-3.000-1,0.000-2.000 0,0.000-3.000 0,0.000 1.000-2,0.000-1.000 0,0.000 1.000 0,0.000-3.000-1,0.000-2.000 1,0.000-3.000 1,0.000-3.000 0,0.000-1.000 1,0.000 4.000 0,0.000 3.000 1,0.000 3.000-1,1.000 1.000 1,4.000 1.000-1,3.000-1.000 1,3.000 1.000 0,-1.000 1.000-1,-2.000 3.000 0,-3.000 3.000-1,-3.000 4.000 0,-2.000-3.000-1,0.000-5.000 0,0.000-7.000 0,0.000-5.000-1,-4.000-1.000 4,-5.000 6.000 6,-7.000 7.000 8,-5.000 6.000 6,-9.000 3.000 2,-9.000 0.000-4,-10.000 0.000-6,-8.000 0.000-3,-4.000 0.000-4,3.000 0.000-1,3.000 0.000-2,4.000 0.000-1,1.000 3.000-1,0.000 6.000 1,0.000 7.000 0,0.000 6.000 0,-2.000 4.000-1,-3.000 4.000 0,-3.000 3.000-2,-2.000 3.000-1,-1.000 1.000 0,3.000 1.000 0,3.000-1.000 1,4.000 1.000 0,1.000 1.000 0,0.000 3.000-1,0.000 3.000 1,0.000 4.000-2,1.000-1.000 0,4.000-3.000-2,3.000-3.000-1,3.000-2.000-1,1.000-5.000-2,1.000-2.000 0,-1.000-3.000-1,1.000-3.000-1,-1.000-4.000-1,1.000-3.000 1,-1.000-3.000-1,1.000-2.000 0</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7"/>
    </inkml:context>
    <inkml:brush xml:id="br0">
      <inkml:brushProperty name="width" value="0.022" units="cm"/>
      <inkml:brushProperty name="height" value="0.022" units="cm"/>
      <inkml:brushProperty name="color" value="#f2395b"/>
    </inkml:brush>
  </inkml:definitions>
  <inkml:trace contextRef="#ctx0" brushRef="#br0">54200.000 7950.000 999,'-43.000'-24.000'-26,"17.000"4.000"9,15.000 3.000 8,16.000 3.000 10,7.000 1.000 1,1.000 1.000-8,-1.000-1.000-7,1.000 1.000-7</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48"/>
    </inkml:context>
    <inkml:brush xml:id="br0">
      <inkml:brushProperty name="width" value="0.0265" units="cm"/>
      <inkml:brushProperty name="height" value="0.0265" units="cm"/>
      <inkml:brushProperty name="color" value="#f2395b"/>
    </inkml:brush>
  </inkml:definitions>
  <inkml:trace contextRef="#ctx0" brushRef="#br0">54100.000 7700.000 830,'-21.000'-36.000'-43,"10.000"28.000"24,10.000 28.000 25,9.000 29.000 24,2.000 10.000 9,-2.000-6.000-8,-3.000-6.000-7,-3.000-6.000-7,-1.000-1.000-5,4.000 7.000-2,3.000 6.000-1,3.000 7.000-1,-1.000 2.000-2,-2.000 1.000-1,-3.000-1.000-2,-3.000 1.000 0,-1.000-1.000-2,4.000 1.000 0,3.000-1.000-1,3.000 1.000 0,1.000 1.000-1,1.000 3.000 0,-1.000 3.000-1,1.000 4.000 0,-1.000-1.000 0,1.000-3.000 0,-1.000-3.000 0,1.000-2.000 1,-1.000-5.000 1,1.000-2.000-1,-1.000-3.000 0,1.000-3.000 1,-1.000-4.000 0,1.000-3.000 0,-1.000-3.000 0,1.000-2.000 0,-1.000-3.000-1,1.000 1.000-1,-1.000-1.000-2,1.000 1.000 0,1.000-6.000-1,3.000-8.000 1,3.000-10.000 2,4.000-9.000 0,1.000-5.000 3,0.000 0.000 1,0.000 0.000 3,0.000 0.000 2,0.000 0.000 0,0.000 0.000 0,0.000 0.000-1,0.000 0.000-1,0.000 0.000-1,0.000 0.000 0,0.000 0.000-1,0.000 0.000-1,1.000 0.000 0,4.000 0.000 0,3.000 0.000 1,3.000 0.000 0,1.000 0.000-1,1.000 0.000-1,-1.000 0.000-2,1.000 0.000-1,1.000 0.000 0,3.000 0.000 0,3.000 0.000 1,4.000 0.000 0,1.000 0.000 0,0.000 0.000 1,0.000 0.000-1,0.000 0.000 1,-2.000 0.000-1,-3.000 0.000-1,-3.000 0.000-1,-2.000 0.000-2,-3.000 0.000 0,1.000 0.000 0,-1.000 0.000 2,1.000 0.000 0,-3.000 0.000 1,-2.000 0.000-2,-3.000 0.000-1,-3.000 0.000-1,-2.000 1.000-1,0.000 4.000-1,0.000 3.000 1,0.000 3.000-2,-2.000 3.000-5,-3.000 3.000-12,-3.000 3.000-11,-2.000 4.000-11</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0"/>
    </inkml:context>
    <inkml:brush xml:id="br0">
      <inkml:brushProperty name="width" value="0.0238" units="cm"/>
      <inkml:brushProperty name="height" value="0.0238" units="cm"/>
      <inkml:brushProperty name="color" value="#f2395b"/>
    </inkml:brush>
  </inkml:definitions>
  <inkml:trace contextRef="#ctx0" brushRef="#br0">54300.000 7800.000 924,'0.000'50.000'25,"0.000"0.000"-6,0.000 0.000-5,0.000 0.000-6,1.000 1.000-3,4.000 4.000-2,3.000 3.000-2,3.000 3.000 0,1.000 4.000-2,1.000 7.000 0,-1.000 6.000 0,1.000 7.000-1,-1.000 2.000 0,1.000 1.000-3,-1.000-1.000-2,1.000 1.000-3,-1.000-4.000-3,1.000-6.000-3,-1.000-6.000-4,1.000-6.000-3,-3.000-9.000-1,-2.000-8.000 1,-3.000-10.000 1,-3.000-9.000 1,-1.000-7.000 2,4.000-3.000 1,3.000-3.000 2,3.000-2.000 1</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1"/>
    </inkml:context>
    <inkml:brush xml:id="br0">
      <inkml:brushProperty name="width" value="0.022" units="cm"/>
      <inkml:brushProperty name="height" value="0.022" units="cm"/>
      <inkml:brushProperty name="color" value="#f2395b"/>
    </inkml:brush>
  </inkml:definitions>
  <inkml:trace contextRef="#ctx0" brushRef="#br0">54550.000 7700.000 999,'-46.000'-2.000'-85,"10.000"-3.000"21,10.000-3.000 22,9.000-2.000 21,6.000-5.000 13,3.000-2.000 1,3.000-3.000 3,4.000-3.000 2,2.000-1.000 1,4.000 4.000 1,3.000 3.000-1,3.000 3.000 1</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15896.000 4527.000 161,'-75.000'11.000'224,"-22.000"22.000"-161,47.000-11.000-39,-2.000 4.000-2,5.000 5.000-3,-8.000 18.000 2,16.000 3.000-8,-1.000 19.000-1,7.000 5.000-3,5.000-1.000 0,8.000 10.000 2,11.000-17.000-3,6.000 9.000-1,5.000 2.000 3,18.000 5.000 2,13.000-9.000 1,28.000-11.000-2,25.000-22.000-2,3.000-28.000-3,4.000-20.000 0,-16.000-15.000-3,-5.000-11.000 2,-10.000-13.000 0,-7.000-14.000 1,-11.000-12.000-1,-3.000-15.000 0,-9.000-1.000 1,-14.000-16.000 0,-22.000 18.000 1,-10.000 6.000 1,-19.000-10.000 2,-9.000 13.000 8,-16.000 0.000-2,-16.000 15.000-7,-7.000 27.000-10,-8.000 28.000-50,35.000-17.000-105</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2"/>
    </inkml:context>
    <inkml:brush xml:id="br0">
      <inkml:brushProperty name="width" value="0.02367" units="cm"/>
      <inkml:brushProperty name="height" value="0.02367" units="cm"/>
      <inkml:brushProperty name="color" value="#f2395b"/>
    </inkml:brush>
  </inkml:definitions>
  <inkml:trace contextRef="#ctx0" brushRef="#br0">54450.000 7400.000 929,'23.000'-19.000'18,"-3.000"13.000"-4,-3.000 12.000-3,-2.000 13.000-4,-5.000 7.000-1,-2.000 4.000-1,-3.000 3.000 0,-3.000 3.000 0,-2.000-7.000-9,0.000-15.000-14,0.000-15.000-15,0.000-16.000-15,0.000-8.000-3,0.000 0.000 10,0.000 0.000 10,0.000 0.000 10</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2"/>
    </inkml:context>
    <inkml:brush xml:id="br0">
      <inkml:brushProperty name="width" value="0.05" units="cm"/>
      <inkml:brushProperty name="height" value="0.05" units="cm"/>
      <inkml:brushProperty name="color" value="#f2395b"/>
    </inkml:brush>
  </inkml:definitions>
  <inkml:trace contextRef="#ctx0" brushRef="#br0">54525.000 7375.000 333,'157.000'63.000'167,"51.000"46.000"-1,50.000 47.000 1,49.000 47.000 0</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3"/>
    </inkml:context>
    <inkml:brush xml:id="br0">
      <inkml:brushProperty name="width" value="0.02448" units="cm"/>
      <inkml:brushProperty name="height" value="0.02448" units="cm"/>
      <inkml:brushProperty name="color" value="#f2395b"/>
    </inkml:brush>
  </inkml:definitions>
  <inkml:trace contextRef="#ctx0" brushRef="#br0">54500.000 7300.000 898,'21.000'48.000'4,"-5.000"-3.000"0,-7.000-3.000 2,-5.000-2.000 0,-4.000-1.000 2,0.000 3.000 1,0.000 3.000 1,0.000 4.000 2,0.000-3.000-1,0.000-5.000-1,0.000-7.000-2,0.000-5.000-2,1.000-4.000-1,4.000 0.000-3,3.000 0.000-2,3.000 0.000-1,1.000 1.000-2,1.000 4.000 1,-1.000 3.000 1,1.000 3.000 1,-1.000 1.000 0,1.000 1.000-2,-1.000-1.000 0,1.000 1.000-2,-1.000 1.000 1,1.000 3.000-1,-1.000 3.000 0,1.000 4.000 1,-3.000-1.000-1,-2.000-3.000 1,-3.000-3.000-1,-3.000-2.000 1,-1.000-1.000 0,4.000 3.000 0,3.000 3.000 0,3.000 4.000 0,-1.000-3.000 0,-2.000-5.000 1,-3.000-7.000-1,-3.000-5.000 1,-2.000-4.000-1,0.000 0.000 0,0.000 0.000-2,0.000 0.000 0,1.000 0.000-3,4.000 0.000-5,3.000 0.000-5,3.000 0.000-6,1.000-5.000-2,1.000-9.000 0,-1.000-10.000 1,1.000-8.000 0</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7"/>
    </inkml:context>
    <inkml:brush xml:id="br0">
      <inkml:brushProperty name="width" value="0.02541" units="cm"/>
      <inkml:brushProperty name="height" value="0.02541" units="cm"/>
      <inkml:brushProperty name="color" value="#f2395b"/>
    </inkml:brush>
  </inkml:definitions>
  <inkml:trace contextRef="#ctx0" brushRef="#br0">52900.000 6600.000 865,'-40.000'-15.000'5,"23.000"23.000"8,22.000 22.000 8,22.000 22.000 7,12.000 7.000 0,3.000-6.000-8,3.000-6.000-7,4.000-6.000-8,2.000-4.000-4,4.000 1.000 0,3.000-1.000-2,3.000 1.000-1,1.000-3.000 0,1.000-2.000 0,-1.000-3.000 0,1.000-3.000-1,-3.000-2.000-1,-2.000 0.000-3,-3.000 0.000-3,-3.000 0.000-4,-2.000-2.000-2,0.000-3.000-2,0.000-3.000-3,0.000-2.000-2,-4.000-3.000-1,-5.000 1.000-3,-7.000-1.000-1,-5.000 1.000-1</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8"/>
    </inkml:context>
    <inkml:brush xml:id="br0">
      <inkml:brushProperty name="width" value="0.02402" units="cm"/>
      <inkml:brushProperty name="height" value="0.02402" units="cm"/>
      <inkml:brushProperty name="color" value="#f2395b"/>
    </inkml:brush>
  </inkml:definitions>
  <inkml:trace contextRef="#ctx0" brushRef="#br0">52100.000 5950.000 915,'-25.000'-21.000'3,"0.000"10.000"4,0.000 10.000 6,0.000 9.000 4,0.000 6.000-1,0.000 3.000-7,0.000 3.000-6,0.000 4.000-6,1.000 4.000-3,4.000 6.000 2,3.000 7.000 3,3.000 6.000 1,-1.000 3.000 1,-2.000 0.000-1,-3.000 0.000 0,-3.000 0.000-1,-1.000 1.000 1,4.000 4.000 0,3.000 3.000 1,3.000 3.000 1,3.000-2.000 0,3.000-6.000 1,3.000-6.000 1,4.000-6.000 0,2.000-6.000 0,4.000-2.000-1,3.000-3.000 0,3.000-3.000-1,3.000-4.000-1,3.000-3.000 0,3.000-3.000-1,4.000-2.000 0,2.000-5.000 0,4.000-2.000-1,3.000-3.000 0,3.000-3.000 0,3.000-4.000-2,3.000-3.000-1,3.000-3.000-1,4.000-2.000-3,-1.000-6.000-1,-3.000-6.000-1,-3.000-6.000-2,-2.000-6.000-2,-5.000-2.000-2,-2.000 3.000-2,-3.000 3.000-2,-3.000 4.000-2,-4.000 2.000-1,-3.000 4.000 0,-3.000 3.000-1,-2.000 3.000 1</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8"/>
    </inkml:context>
    <inkml:brush xml:id="br0">
      <inkml:brushProperty name="width" value="0.02286" units="cm"/>
      <inkml:brushProperty name="height" value="0.02286" units="cm"/>
      <inkml:brushProperty name="color" value="#f2395b"/>
    </inkml:brush>
  </inkml:definitions>
  <inkml:trace contextRef="#ctx0" brushRef="#br0">50150.000 6300.000 962,'-46.000'-46.000'-15,"10.000"10.000"9,10.000 10.000 9,9.000 9.000 10,6.000 12.000 2,3.000 16.000-4,3.000 15.000-3,4.000 17.000-5,4.000 11.000-2,6.000 10.000 0,7.000 10.000 0,6.000 9.000-1,3.000 4.000 1,0.000 1.000-1,0.000-1.000 1,0.000 1.000-1,-2.000-3.000 0,-3.000-2.000-4,-3.000-3.000-3,-2.000-3.000-2,-1.000-2.000-4,3.000 0.000-1,3.000 0.000-4,4.000 0.000-1,-3.000-7.000-2,-5.000-11.000 2,-7.000-14.000 2,-5.000-11.000 0,-3.000-9.000 1,4.000-3.000 1,3.000-3.000-1,3.000-2.000-1</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8"/>
    </inkml:context>
    <inkml:brush xml:id="br0">
      <inkml:brushProperty name="width" value="0.02243" units="cm"/>
      <inkml:brushProperty name="height" value="0.02243" units="cm"/>
      <inkml:brushProperty name="color" value="#f2395b"/>
    </inkml:brush>
  </inkml:definitions>
  <inkml:trace contextRef="#ctx0" brushRef="#br0">50300.000 7300.000 980,'0.000'-47.000'-15,"0.000"6.000"3,0.000 7.000 5,0.000 6.000 5,3.000 1.000 2,6.000-3.000 2,7.000-3.000 2,6.000-2.000 1,4.000-5.000 2,4.000-2.000 0,3.000-3.000 2,3.000-3.000 0,3.000 2.000-2,3.000 10.000-2,3.000 10.000-4,4.000 9.000-4,-3.000 4.000-4,-5.000 1.000-5,-7.000-1.000-4,-5.000 1.000-5,-4.000-1.000-3,0.000 1.000-2,0.000-1.000-2,0.000 1.000-1</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8"/>
    </inkml:context>
    <inkml:brush xml:id="br0">
      <inkml:brushProperty name="width" value="0.02463" units="cm"/>
      <inkml:brushProperty name="height" value="0.02463" units="cm"/>
      <inkml:brushProperty name="color" value="#f2395b"/>
    </inkml:brush>
  </inkml:definitions>
  <inkml:trace contextRef="#ctx0" brushRef="#br0">50550.000 5650.000 893,'-25.000'-47.000'-1,"0.000"6.000"-1,0.000 7.000 0,0.000 6.000-2,1.000 4.000 2,4.000 4.000 7,3.000 3.000 7,3.000 3.000 6,4.000 10.000 2,7.000 20.000-3,6.000 18.000-2,7.000 20.000-2,5.000 13.000-3,7.000 9.000-4,6.000 10.000-4,7.000 10.000-5,0.000 7.000 0,-2.000 6.000-1,-3.000 7.000-1,-3.000 6.000 1,-2.000 1.000 0,0.000-3.000 1,0.000-3.000 0,0.000-2.000 0,3.000-1.000-1,6.000 3.000-3,7.000 3.000-2,6.000 4.000-3,3.000-1.000-3,0.000-3.000-6,0.000-3.000-4,0.000-2.000-6,-4.000-12.000 1,-5.000-19.000 5,-7.000-18.000 6,-5.000-19.000 5,-6.000-12.000 3,-3.000-2.000 0,-3.000-3.000 0,-2.000-3.000-1</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1:59"/>
    </inkml:context>
    <inkml:brush xml:id="br0">
      <inkml:brushProperty name="width" value="0.02343" units="cm"/>
      <inkml:brushProperty name="height" value="0.02343" units="cm"/>
      <inkml:brushProperty name="color" value="#f2395b"/>
    </inkml:brush>
  </inkml:definitions>
  <inkml:trace contextRef="#ctx0" brushRef="#br0">49200.000 7000.000 939,'-24.000'-41.000'-55,"4.000"19.000"30,3.000 19.000 28,3.000 19.000 29,3.000 15.000 10,3.000 13.000-12,3.000 12.000-11,4.000 13.000-10,1.000 6.000-6,0.000 0.000-2,0.000 0.000 0,0.000 0.000-2,3.000-5.000 1,6.000-9.000 0,7.000-10.000 0,6.000-8.000 1,3.000-9.000 0,0.000-6.000-2,0.000-6.000 0,0.000-6.000-1,1.000-6.000 0,4.000-2.000-1,3.000-3.000 1,3.000-3.000 0,-1.000-7.000 1,-2.000-9.000 0,-3.000-10.000 1,-3.000-8.000 1,-2.000-8.000 0,0.000-2.000-1,0.000-3.000 1,0.000-3.000-1,-2.000-7.000 0,-3.000-9.000 0,-3.000-10.000 0,-2.000-8.000 0,-5.000-8.000 0,-2.000-2.000 0,-3.000-3.000 0,-3.000-3.000 1,-4.000 2.000-1,-3.000 10.000-1,-3.000 10.000 0,-2.000 9.000-3,-5.000 9.000 1,-2.000 9.000 0,-3.000 10.000 0,-3.000 10.000 0,-4.000 7.000 0,-3.000 6.000-2,-3.000 7.000-2,-2.000 6.000-1,2.000 12.000-3,9.000 19.000-5,10.000 19.000-5,10.000 19.000-4,2.000 2.000-2,-3.000-11.000 2,-3.000-14.000 1,-2.000-11.000 1</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1"/>
    </inkml:context>
    <inkml:brush xml:id="br0">
      <inkml:brushProperty name="width" value="0.0291" units="cm"/>
      <inkml:brushProperty name="height" value="0.0291" units="cm"/>
      <inkml:brushProperty name="color" value="#f2395b"/>
    </inkml:brush>
  </inkml:definitions>
  <inkml:trace contextRef="#ctx0" brushRef="#br0">56000.000 6350.000 756,'-19.000'26.000'55,"13.000"4.000"-11,12.000 3.000-12,13.000 3.000-10,7.000-1.000-7,4.000-2.000-3,3.000-3.000-1,3.000-3.000-2,1.000-6.000-1,1.000-5.000-1,-1.000-7.000-2,1.000-5.000 0,-3.000-4.000-1,-2.000 0.000 0,-3.000 0.000-2,-3.000 0.000 0,-2.000 0.000 0,0.000 0.000-1,0.000 0.000 0,0.000 0.000 0,3.000 1.000 0,6.000 4.000-1,7.000 3.000 0,6.000 3.000 1,1.000 1.000-2,-3.000 1.000 0,-3.000-1.000 0,-2.000 1.000-1,-5.000-3.000 0,-2.000-2.000-1,-3.000-3.000 1,-3.000-3.000-1,-2.000-1.000 1,0.000 4.000-1,0.000 3.000 1,0.000 3.000 0,0.000 1.000 0,0.000 1.000 0,0.000-1.000 0,0.000 1.000 0,0.000-1.000 0,0.000 1.000-2,0.000-1.000-1,0.000 1.000-1,-2.000 1.000-9,-3.000 3.000-17,-3.000 3.000-16,-2.000 4.000-17</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4062.000 5513.000 205,'90.000'-8.000'313,"23.000"3.000"-298,-47.000 2.000-8,21.000 0.000 19,1.000 3.000-17,-20.000 1.000-1,30.000 1.000 5,-24.000-5.000-2,6.000 0.000-2,-6.000-3.000 4,-146.000 34.000-399</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2"/>
    </inkml:context>
    <inkml:brush xml:id="br0">
      <inkml:brushProperty name="width" value="0.02205" units="cm"/>
      <inkml:brushProperty name="height" value="0.02205" units="cm"/>
      <inkml:brushProperty name="color" value="#f2395b"/>
    </inkml:brush>
  </inkml:definitions>
  <inkml:trace contextRef="#ctx0" brushRef="#br0">57300.000 7950.000 997,'20.000'-21.000'-73,"-9.000"10.000"28,-10.000 10.000 28,-8.000 9.000 27,-4.000 6.000 12,3.000 3.000-4,3.000 3.000-3,4.000 4.000-4,-1.000 1.000-3,-3.000 0.000 0,-3.000 0.000-2,-2.000 0.000 0,-3.000 3.000-1,1.000 6.000 1,-1.000 7.000-1,1.000 6.000 0,-1.000 3.000 0,1.000 0.000-1,-1.000 0.000-2,1.000 0.000-1,-1.000 0.000-1,1.000 0.000 1,-1.000 0.000-2,1.000 0.000 1,1.000 0.000-1,3.000 0.000 0,3.000 0.000 0,4.000 0.000 0,1.000 0.000-1,0.000 0.000-1,0.000 0.000-1,0.000 0.000 0,0.000-4.000-1,0.000-5.000 1,0.000-7.000 0,0.000-5.000 2,0.000-4.000-5,0.000 0.000-10,0.000 0.000-10,0.000 0.000-9</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2"/>
    </inkml:context>
    <inkml:brush xml:id="br0">
      <inkml:brushProperty name="width" value="0.02693" units="cm"/>
      <inkml:brushProperty name="height" value="0.02693" units="cm"/>
      <inkml:brushProperty name="color" value="#f2395b"/>
    </inkml:brush>
  </inkml:definitions>
  <inkml:trace contextRef="#ctx0" brushRef="#br0">56100.000 9000.000 816,'-22.000'50.000'44,"6.000"0.000"-10,7.000 0.000-9,6.000 0.000-9,3.000 1.000-4,0.000 4.000 0,0.000 3.000 0,0.000 3.000 1,0.000 1.000-3,0.000 1.000-5,0.000-1.000-5,0.000 1.000-4,0.000 1.000-4,0.000 3.000 0,0.000 3.000-1,0.000 4.000 0,0.000-1.000-2,0.000-3.000-3,0.000-3.000-1,0.000-2.000-3,1.000-6.000-1,4.000-6.000 1,3.000-6.000-1,3.000-6.000 1,1.000-10.000-2,1.000-12.000-4,-1.000-13.000-5,1.000-12.000-4,-3.000-9.000 2,-2.000-2.000 6,-3.000-3.000 8,-3.000-3.000 6,-1.000-2.000 5,4.000 0.000 1,3.000 0.000 2,3.000 0.000 1</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3"/>
    </inkml:context>
    <inkml:brush xml:id="br0">
      <inkml:brushProperty name="width" value="0.02737" units="cm"/>
      <inkml:brushProperty name="height" value="0.02737" units="cm"/>
      <inkml:brushProperty name="color" value="#f2395b"/>
    </inkml:brush>
  </inkml:definitions>
  <inkml:trace contextRef="#ctx0" brushRef="#br0">56250.000 9200.000 803,'25.000'71.000'69,"0.000"-5.000"-18,0.000-7.000-16,0.000-5.000-16,0.000-6.000-11,0.000-3.000-1,0.000-3.000-3,0.000-2.000-2,0.000-5.000-2,0.000-2.000 1,0.000-3.000-1,0.000-3.000 0,0.000-6.000 0,0.000-5.000-1,0.000-7.000-1,0.000-5.000 0,0.000-11.000-1,0.000-11.000 2,0.000-14.000 1,0.000-11.000 2,0.000-15.000 0,0.000-16.000-1,0.000-15.000 1,0.000-15.000 0,0.000-11.000-2,0.000-2.000-3,0.000-3.000-5,0.000-3.000-4,-2.000 2.000-4,-3.000 10.000-3,-3.000 10.000-5,-2.000 9.000-3,-3.000 12.000-3,1.000 16.000-3,-1.000 15.000-1,1.000 17.000-2</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4"/>
    </inkml:context>
    <inkml:brush xml:id="br0">
      <inkml:brushProperty name="width" value="0.02756" units="cm"/>
      <inkml:brushProperty name="height" value="0.02756" units="cm"/>
      <inkml:brushProperty name="color" value="#f2395b"/>
    </inkml:brush>
  </inkml:definitions>
  <inkml:trace contextRef="#ctx0" brushRef="#br0">56700.000 9800.000 798,'0.000'68.000'68,"0.000"-11.000"-17,0.000-14.000-17,0.000-11.000-16,0.000-6.000-9,0.000 4.000-2,0.000 3.000-3,0.000 3.000-3,1.000 1.000 0,4.000 1.000 0,3.000-1.000-1,3.000 1.000 1,-1.000 1.000 0,-2.000 3.000 0,-3.000 3.000 0,-3.000 4.000 0,-2.000-1.000 0,0.000-3.000 0,0.000-3.000 0,0.000-2.000-2,1.000-3.000 1,4.000 1.000-1,3.000-1.000 0,3.000 1.000-1,-1.000-1.000 1,-2.000 1.000-2,-3.000-1.000 1,-3.000 1.000-2,-1.000-1.000 0,4.000 1.000-1,3.000-1.000 0,3.000 1.000 0,-1.000-3.000-2,-2.000-2.000 0,-3.000-3.000-2,-3.000-3.000 0,-2.000-9.000-5,0.000-11.000-11,0.000-14.000-9,0.000-11.000-10,1.000-6.000-2,4.000 4.000 7,3.000 3.000 6,3.000 3.000 7</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5"/>
    </inkml:context>
    <inkml:brush xml:id="br0">
      <inkml:brushProperty name="width" value="0.02836" units="cm"/>
      <inkml:brushProperty name="height" value="0.02836" units="cm"/>
      <inkml:brushProperty name="color" value="#f2395b"/>
    </inkml:brush>
  </inkml:definitions>
  <inkml:trace contextRef="#ctx0" brushRef="#br0">56400.000 11250.000 775,'-47.000'-2.000'5,"6.000"-3.000"10,7.000-3.000 10,6.000-2.000 10,3.000-5.000 2,0.000-2.000-5,0.000-3.000-5,0.000-3.000-4,0.000-1.000-7,0.000 4.000-7,0.000 3.000-9,0.000 3.000-6,0.000 3.000-5,0.000 3.000 1,0.000 3.000-1,0.000 4.000 1,0.000 5.000 0,0.000 10.000 1,0.000 10.000 1,0.000 9.000 1,1.000 7.000 1,4.000 7.000 2,3.000 6.000 0,3.000 7.000 0,1.000 4.000 1,1.000 3.000 0,-1.000 3.000 0,1.000 4.000 0,-3.000-1.000-1,-2.000-3.000 2,-3.000-3.000 0,-3.000-2.000 1,1.000-3.000 1,6.000 1.000 2,7.000-1.000 1,6.000 1.000 2,3.000-3.000 1,0.000-2.000-1,0.000-3.000 0,0.000-3.000 0,0.000-6.000 0,0.000-5.000-1,0.000-7.000 0,0.000-5.000-2,4.000-8.000 1,10.000-5.000-2,10.000-7.000 0,9.000-5.000 0,6.000-4.000-2,3.000 0.000-1,3.000 0.000-1,4.000 0.000-1,1.000-4.000-2,0.000-5.000 0,0.000-7.000-1,0.000-5.000-1,3.000-8.000-1,6.000-5.000 1,7.000-7.000 0,6.000-5.000 0,1.000-8.000-3,-3.000-5.000-6,-3.000-7.000-8,-2.000-5.000-6,-9.000 2.000-1,-12.000 13.000 4,-13.000 12.000 4,-12.000 13.000 5,-5.000 6.000 2,3.000 0.000 3,3.000 0.000 1,4.000 0.000 2</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5"/>
    </inkml:context>
    <inkml:brush xml:id="br0">
      <inkml:brushProperty name="width" value="0.03274" units="cm"/>
      <inkml:brushProperty name="height" value="0.03274" units="cm"/>
      <inkml:brushProperty name="color" value="#f2395b"/>
    </inkml:brush>
  </inkml:definitions>
  <inkml:trace contextRef="#ctx0" brushRef="#br0">57300.000 10600.000 671,'-25.000'-19.000'-4,"0.000"13.000"20,0.000 12.000 19,0.000 13.000 20,3.000 9.000 5,6.000 6.000-12,7.000 7.000-12,6.000 6.000-11,3.000 7.000-7,0.000 10.000-3,0.000 10.000-4,0.000 9.000-3,0.000 7.000-4,0.000 7.000-3,0.000 6.000-2,0.000 7.000-5,0.000 4.000 0,0.000 3.000 0,0.000 3.000 0,0.000 4.000 2,1.000 2.000-2,4.000 4.000-1,3.000 3.000-2,3.000 3.000-1,3.000 1.000-3,3.000 1.000-3,3.000-1.000-3,4.000 1.000-2,1.000 2.000-3,0.000 7.000-1,0.000 6.000-2,0.000 7.000-1,0.000-3.000 0,0.000-8.000 1,0.000-10.000 2,0.000-9.000 2,-2.000-13.000 2,-3.000-16.000 0,-3.000-15.000 1,-2.000-15.000 1,-3.000-15.000 2,1.000-12.000 3,-1.000-13.000 3,1.000-12.000 2</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6"/>
    </inkml:context>
    <inkml:brush xml:id="br0">
      <inkml:brushProperty name="width" value="0.02977" units="cm"/>
      <inkml:brushProperty name="height" value="0.02977" units="cm"/>
      <inkml:brushProperty name="color" value="#f2395b"/>
    </inkml:brush>
  </inkml:definitions>
  <inkml:trace contextRef="#ctx0" brushRef="#br0">57100.000 11000.000 738,'6.000'-69.000'25,"13.000"13.000"3,12.000 12.000 2,13.000 13.000 3,4.000 7.000-1,-3.000 4.000-6,-3.000 3.000-6,-2.000 3.000-4,-3.000 3.000-5,1.000 3.000-1,-1.000 3.000-2,1.000 4.000-1,-3.000 1.000-3,-2.000 0.000 0,-3.000 0.000-2,-3.000 0.000-2,-4.000 4.000 0,-3.000 10.000 0,-3.000 10.000 2,-2.000 9.000-1,-3.000 7.000 1,1.000 7.000-1,-1.000 6.000-2,1.000 7.000 0,-4.000 4.000-1,-6.000 3.000-1,-6.000 3.000 1,-6.000 4.000 0,-6.000 2.000 0,-2.000 4.000-2,-3.000 3.000-2,-3.000 3.000-1,-4.000-1.000 0,-3.000-2.000-1,-3.000-3.000-1,-2.000-3.000 0,-1.000-4.000-3,3.000-3.000-3,3.000-3.000-3,4.000-2.000-5,1.000-6.000-2,0.000-6.000-1,0.000-6.000-2,0.000-6.000-2,1.000-6.000 1,4.000-2.000-1,3.000-3.000 1,3.000-3.000 1</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6"/>
    </inkml:context>
    <inkml:brush xml:id="br0">
      <inkml:brushProperty name="width" value="0.03316" units="cm"/>
      <inkml:brushProperty name="height" value="0.03316" units="cm"/>
      <inkml:brushProperty name="color" value="#f2395b"/>
    </inkml:brush>
  </inkml:definitions>
  <inkml:trace contextRef="#ctx0" brushRef="#br0">58100.000 10250.000 663,'0.000'50.000'81,"0.000"0.000"-16,0.000 0.000-18,0.000 0.000-16,0.000 4.000-10,0.000 10.000-5,0.000 10.000-4,0.000 9.000-4,0.000 6.000-3,0.000 3.000 1,0.000 3.000-2,0.000 4.000 1,0.000 4.000-2,0.000 6.000-1,0.000 7.000-1,0.000 6.000-2,0.000 1.000-1,0.000-3.000 0,0.000-3.000 0,0.000-2.000 0,0.000-11.000 0,0.000-15.000-2,0.000-15.000-1,0.000-16.000-2,0.000-12.000-1,0.000-5.000-4,0.000-7.000-2,0.000-5.000-2,3.000-14.000-2,6.000-18.000 3,7.000-19.000 1,6.000-18.000 3,3.000-18.000 0,0.000-16.000 1,0.000-15.000-1,0.000-15.000 1,1.000-6.000 1,4.000 7.000 1,3.000 6.000 1,3.000 7.000 1,-1.000 8.000 2,-2.000 14.000 2,-3.000 11.000 3,-3.000 14.000 2,-2.000 10.000 4,0.000 9.000 5,0.000 10.000 4,0.000 10.000 6,-2.000 8.000 1,-3.000 10.000-1,-3.000 10.000 0,-2.000 9.000-2,-3.000 4.000-2,1.000 1.000-3,-1.000-1.000-2,1.000 1.000-4,-1.000 4.000-1,1.000 9.000-2,-1.000 10.000 0,1.000 10.000-1,-1.000 0.000-1,1.000-5.000 0,-1.000-7.000-1,1.000-5.000 0,-1.000-8.000-3,1.000-5.000-3,-1.000-7.000-4,1.000-5.000-5,-1.000-4.000-1,1.000 0.000 2,-1.000 0.000 1,1.000 0.000 2,1.000-5.000-10,3.000-9.000-18,3.000-10.000-19,4.000-8.000-19</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17"/>
    </inkml:context>
    <inkml:brush xml:id="br0">
      <inkml:brushProperty name="width" value="0.03397" units="cm"/>
      <inkml:brushProperty name="height" value="0.03397" units="cm"/>
      <inkml:brushProperty name="color" value="#f2395b"/>
    </inkml:brush>
  </inkml:definitions>
  <inkml:trace contextRef="#ctx0" brushRef="#br0">59200.000 11000.000 647,'26.000'-24.000'28,"4.000"4.000"1,3.000 3.000 2,3.000 3.000 1,-1.000 4.000-1,-2.000 7.000-6,-3.000 6.000-4,-3.000 7.000-6,-4.000 4.000-3,-3.000 3.000-3,-3.000 3.000-2,-2.000 4.000-3,-5.000 8.000-5,-2.000 17.000-6,-3.000 15.000-7,-3.000 16.000-6,-6.000 5.000-2,-5.000-2.000 3,-7.000-3.000 3,-5.000-3.000 3,-3.000-7.000 2,4.000-9.000 3,3.000-10.000 2,3.000-8.000 2,3.000-8.000 2,3.000-2.000 1,3.000-3.000 0,4.000-3.000 1,8.000-7.000 5,17.000-9.000 8,15.000-10.000 8,16.000-8.000 9,4.000-4.000 1,-6.000 3.000-4,-6.000 3.000-5,-6.000 4.000-5,-4.000 2.000-2,1.000 4.000-2,-1.000 3.000 0,1.000 3.000-1,-4.000 3.000-1,-6.000 3.000-3,-6.000 3.000-2,-6.000 4.000-3,-6.000 4.000-1,-2.000 6.000 0,-3.000 7.000-1,-3.000 6.000 1,-4.000 6.000-3,-3.000 6.000-4,-3.000 7.000-2,-2.000 6.000-5,-8.000 7.000-5,-8.000 10.000-7,-10.000 10.000-7,-9.000 9.000-8,-1.000-5.000-3,10.000-19.000 2,10.000-18.000 3,9.000-19.000 1,2.000-12.000 2,-2.000-2.000 1,-3.000-3.000 2,-3.000-3.000 0</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5"/>
    </inkml:context>
    <inkml:brush xml:id="br0">
      <inkml:brushProperty name="width" value="0.02874" units="cm"/>
      <inkml:brushProperty name="height" value="0.02874" units="cm"/>
      <inkml:brushProperty name="color" value="#f2395b"/>
    </inkml:brush>
  </inkml:definitions>
  <inkml:trace contextRef="#ctx0" brushRef="#br0">12450.000 20650.000 765,'-115.000'25.000'39,"23.000"0.000"-6,22.000 0.000-5,22.000 0.000-5,8.000 1.000-3,-2.000 4.000-4,-3.000 3.000-2,-3.000 3.000-3,-4.000 3.000-2,-3.000 3.000 0,-3.000 3.000-1,-2.000 4.000-1,-5.000 1.000-1,-2.000 0.000-1,-3.000 0.000-1,-3.000 0.000-2,-1.000-2.000-2,4.000-3.000-6,3.000-3.000-5,3.000-2.000-6,6.000-5.000-4,9.000-2.000-2,10.000-3.000-1,10.000-3.000-2</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4019.000 5687.000 256,'103.000'-19.000'139,"-43.000"8.000"-107,33.000 0.000-1,-13.000 2.000 1,-1.000-2.000-7,4.000 3.000-4,-23.000 3.000-3,12.000 2.000 0,18.000 1.000 5,-10.000 2.000-1,-10.000 2.000 2,2.000-2.000-4,-22.000 15.000-162</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5"/>
    </inkml:context>
    <inkml:brush xml:id="br0">
      <inkml:brushProperty name="width" value="0.03382" units="cm"/>
      <inkml:brushProperty name="height" value="0.03382" units="cm"/>
      <inkml:brushProperty name="color" value="#f2395b"/>
    </inkml:brush>
  </inkml:definitions>
  <inkml:trace contextRef="#ctx0" brushRef="#br0">12600.000 20700.000 650,'26.000'23.000'-2,"4.000"-3.000"-4,3.000-3.000-3,3.000-2.000-4,1.000-1.000 3,1.000 3.000 10,-1.000 3.000 11,1.000 4.000 11,-3.000 1.000 3,-2.000 0.000-1,-3.000 0.000-3,-3.000 0.000-1,-1.000-2.000-4,4.000-3.000-4,3.000-3.000-6,3.000-2.000-4,1.000-3.000-1,1.000 1.000-1,-1.000-1.000 2,1.000 1.000 0,-1.000-1.000 0,1.000 1.000-1,-1.000-1.000-2,1.000 1.000-1,-3.000 2.000-2,-2.000 7.000 0,-3.000 6.000-2,-3.000 7.000-2,-4.000 0.000 1,-3.000-2.000 3,-3.000-3.000 2,-2.000-3.000 3,-5.000-1.000 1,-2.000 4.000-1,-3.000 3.000 0,-3.000 3.000 0,-2.000 1.000 0,0.000 1.000 2,0.000-1.000 1,0.000 1.000 2,0.000 1.000 3,0.000 3.000 3,0.000 3.000 4,0.000 4.000 4,0.000 1.000 1,0.000 0.000-2,0.000 0.000-1,0.000 0.000-1,0.000 4.000-2,0.000 10.000-1,0.000 10.000-1,0.000 9.000-1,0.000 4.000-1,0.000 1.000 0,0.000-1.000-1,0.000 1.000 0,0.000 1.000-2,0.000 3.000-4,0.000 3.000-3,0.000 4.000-4,0.000-1.000-5,0.000-3.000-7,0.000-3.000-7,0.000-2.000-6,1.000-6.000-3,4.000-6.000 0,3.000-6.000 0,3.000-6.000 0,-1.000-9.000 1,-2.000-8.000-1,-3.000-10.000-1,-3.000-9.000 0</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6"/>
    </inkml:context>
    <inkml:brush xml:id="br0">
      <inkml:brushProperty name="width" value="0.03903" units="cm"/>
      <inkml:brushProperty name="height" value="0.03903" units="cm"/>
      <inkml:brushProperty name="color" value="#f2395b"/>
    </inkml:brush>
  </inkml:definitions>
  <inkml:trace contextRef="#ctx0" brushRef="#br0">11100.000 21750.000 563,'-46.000'1.000'-12,"10.000"4.000"14,10.000 3.000 15,9.000 3.000 15,6.000 9.000 5,3.000 16.000-5,3.000 15.000-5,4.000 17.000-6,1.000 7.000-3,0.000 0.000-5,0.000 0.000-2,0.000 0.000-3,1.000 4.000-4,4.000 10.000-2,3.000 10.000-2,3.000 9.000-3,1.000 6.000-2,1.000 3.000 0,-1.000 3.000 0,1.000 4.000-1,1.000-3.000 0,3.000-5.000-1,3.000-7.000 0,4.000-5.000-1,-1.000-6.000-1,-3.000-3.000-1,-3.000-3.000-2,-2.000-2.000-1,-3.000-6.000-1,1.000-6.000 1,-1.000-6.000 1,1.000-6.000 0,-3.000-9.000 2,-2.000-8.000 1,-3.000-10.000 1,-3.000-9.000 2,-6.000-9.000 3,-5.000-5.000 2,-7.000-7.000 4,-5.000-5.000 3,2.000-4.000 8,13.000 0.000 11,12.000 0.000 13,13.000 0.000 12,9.000 0.000 1,6.000 0.000-8,7.000 0.000-9,6.000 0.000-9,3.000 1.000-5,0.000 4.000-3,0.000 3.000-1,0.000 3.000-3,1.000 3.000-1,4.000 3.000-1,3.000 3.000 0,3.000 4.000-2,1.000 1.000-1,1.000 0.000-5,-1.000 0.000-5,1.000 0.000-3,-3.000-2.000-3,-2.000-3.000 0,-3.000-3.000 0,-3.000-2.000 0,-2.000-1.000 1,0.000 3.000 1,0.000 3.000 2,0.000 4.000 2,0.000-1.000 0,0.000-3.000 1,0.000-3.000-1,0.000-2.000 1,0.000-8.000 1,0.000-8.000 0,0.000-10.000 1,0.000-9.000 1,-4.000-7.000 0,-5.000-3.000 0,-7.000-3.000-1,-5.000-2.000 0,-4.000-5.000 0,0.000-2.000 0,0.000-3.000-1,0.000-3.000 1,0.000-6.000-2,0.000-5.000-3,0.000-7.000-2,0.000-5.000-3,1.000-4.000-5,4.000 0.000-8,3.000 0.000-8,3.000 0.000-7,-1.000 3.000-5,-2.000 6.000 1,-3.000 7.000-1,-3.000 6.000 0,-6.000 6.000 2,-5.000 6.000 3,-7.000 7.000 3,-5.000 6.000 2</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7"/>
    </inkml:context>
    <inkml:brush xml:id="br0">
      <inkml:brushProperty name="width" value="0.02733" units="cm"/>
      <inkml:brushProperty name="height" value="0.02733" units="cm"/>
      <inkml:brushProperty name="color" value="#f2395b"/>
    </inkml:brush>
  </inkml:definitions>
  <inkml:trace contextRef="#ctx0" brushRef="#br0">12200.000 21200.000 805,'-91.000'23.000'61,"19.000"-3.000"-13,19.000-3.000-13,19.000-2.000-13,7.000 5.000-8,-3.000 16.000-5,-3.000 15.000-4,-2.000 17.000-5,-6.000 10.000-3,-6.000 6.000-5,-6.000 7.000-5,-6.000 6.000-4,1.000 4.000-3,9.000 4.000-1,10.000 3.000-1,10.000 3.000-1,5.000-8.000-3,4.000-19.000-5,3.000-18.000-5,3.000-19.000-4</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7"/>
    </inkml:context>
    <inkml:brush xml:id="br0">
      <inkml:brushProperty name="width" value="0.02547" units="cm"/>
      <inkml:brushProperty name="height" value="0.02547" units="cm"/>
      <inkml:brushProperty name="color" value="#f2395b"/>
    </inkml:brush>
  </inkml:definitions>
  <inkml:trace contextRef="#ctx0" brushRef="#br0">11550.000 23500.000 863,'50.000'1.000'48,"0.000"4.000"-10,0.000 3.000-12,0.000 3.000-11,0.000 3.000-8,0.000 3.000-4,0.000 3.000-5,0.000 4.000-5,0.000 1.000-4,0.000 0.000-5,0.000 0.000-4,0.000 0.000-4,-4.000-4.000-1,-5.000-5.000 3,-7.000-7.000 4,-5.000-5.000 4,-6.000-3.000-2,-3.000 4.000-4,-3.000 3.000-5,-2.000 3.000-4</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7"/>
    </inkml:context>
    <inkml:brush xml:id="br0">
      <inkml:brushProperty name="width" value="0.0254" units="cm"/>
      <inkml:brushProperty name="height" value="0.0254" units="cm"/>
      <inkml:brushProperty name="color" value="#f2395b"/>
    </inkml:brush>
  </inkml:definitions>
  <inkml:trace contextRef="#ctx0" brushRef="#br0">12800.000 22200.000 866,'-44.000'3.000'-5,"13.000"6.000"11,12.000 7.000 12,13.000 6.000 10,6.000 10.000 3,0.000 17.000-7,0.000 15.000-7,0.000 16.000-7,0.000 9.000-6,0.000 3.000-4,0.000 3.000-4,0.000 4.000-6,3.000-1.000-4,6.000-3.000-7,7.000-3.000-6,6.000-2.000-6,1.000-11.000-2,-3.000-15.000 0,-3.000-15.000 2,-2.000-16.000 0</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29"/>
    </inkml:context>
    <inkml:brush xml:id="br0">
      <inkml:brushProperty name="width" value="0.02995" units="cm"/>
      <inkml:brushProperty name="height" value="0.02995" units="cm"/>
      <inkml:brushProperty name="color" value="#f2395b"/>
    </inkml:brush>
  </inkml:definitions>
  <inkml:trace contextRef="#ctx0" brushRef="#br0">12550.000 18650.000 734,'-22.000'53.000'82,"6.000"6.000"-19,7.000 7.000-17,6.000 6.000-18,4.000 7.000-11,4.000 10.000-3,3.000 10.000-5,3.000 9.000-3,3.000 6.000-6,3.000 3.000-4,3.000 3.000-6,4.000 4.000-5,1.000 1.000-6,0.000 0.000-7,0.000 0.000-6,0.000 0.000-7,-2.000-11.000-3,-3.000-22.000 2,-3.000-22.000 0,-2.000-21.000 1</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0"/>
    </inkml:context>
    <inkml:brush xml:id="br0">
      <inkml:brushProperty name="width" value="0.02778" units="cm"/>
      <inkml:brushProperty name="height" value="0.02778" units="cm"/>
      <inkml:brushProperty name="color" value="#f2395b"/>
    </inkml:brush>
  </inkml:definitions>
  <inkml:trace contextRef="#ctx0" brushRef="#br0">10000.000 19500.000 791,'-90.000'-25.000'-52,"23.000"0.000"17,22.000 0.000 20,22.000 0.000 19,10.000 0.000 9,1.000 0.000 2,-1.000 0.000 1,1.000 0.000 1,1.000 0.000 3,3.000 0.000 3,3.000 0.000 6,4.000 0.000 3,2.000 7.000 0,4.000 17.000-5,3.000 15.000-6,3.000 16.000-4,3.000 16.000-4,3.000 20.000-2,3.000 18.000-2,4.000 20.000-2,1.000 14.000-3,0.000 14.000-4,0.000 11.000-4,0.000 14.000-4,3.000 3.000-7,6.000-2.000-8,7.000-3.000-8,6.000-3.000-8,-1.000-13.000-2,-5.000-22.000 5,-7.000-22.000 3,-5.000-21.000 5,-4.000-15.000 3,0.000-6.000 2,0.000-6.000 2,0.000-6.000 2</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1"/>
    </inkml:context>
    <inkml:brush xml:id="br0">
      <inkml:brushProperty name="width" value="0.02699" units="cm"/>
      <inkml:brushProperty name="height" value="0.02699" units="cm"/>
      <inkml:brushProperty name="color" value="#f2395b"/>
    </inkml:brush>
  </inkml:definitions>
  <inkml:trace contextRef="#ctx0" brushRef="#br0">31650.000 20850.000 815,'-24.000'-24.000'-16,"4.000"4.000"12,3.000 3.000 12,3.000 3.000 13,-4.000 3.000 5,-8.000 3.000 2,-10.000 3.000-1,-9.000 4.000 1,-5.000 5.000-2,0.000 10.000-8,0.000 10.000-5,0.000 9.000-7,-4.000 4.000-4,-5.000 1.000 0,-7.000-1.000-3,-5.000 1.000 0,-4.000-1.000-2,0.000 1.000-1,0.000-1.000-1,0.000 1.000-1,3.000-1.000-1,6.000 1.000 2,7.000-1.000 1,6.000 1.000 2,12.000-6.000-7,19.000-8.000-13,19.000-10.000-13,19.000-9.000-13,9.000-10.000-3,0.000-9.000 10,0.000-10.000 9,0.000-8.000 9,0.000-4.000 6,0.000 3.000 2,0.000 3.000 2,0.000 4.000 3</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2"/>
    </inkml:context>
    <inkml:brush xml:id="br0">
      <inkml:brushProperty name="width" value="0.03082" units="cm"/>
      <inkml:brushProperty name="height" value="0.03082" units="cm"/>
      <inkml:brushProperty name="color" value="#f2395b"/>
    </inkml:brush>
  </inkml:definitions>
  <inkml:trace contextRef="#ctx0" brushRef="#br0">31700.000 20600.000 713,'25.000'23.000'-6,"0.000"-3.000"4,0.000-3.000 3,0.000-2.000 3,1.000-1.000 4,4.000 3.000 3,3.000 3.000 3,3.000 4.000 2,1.000-1.000 1,1.000-3.000-4,-1.000-3.000-3,1.000-2.000-3,1.000-1.000-3,3.000 3.000-2,3.000 3.000-3,4.000 4.000-2,1.000-1.000 0,0.000-3.000 1,0.000-3.000 0,0.000-2.000 2,-4.000-3.000 0,-5.000 1.000-2,-7.000-1.000-1,-5.000 1.000-1,-4.000-1.000 0,0.000 1.000-1,0.000-1.000 2,0.000 1.000-1,-2.000 2.000 1,-3.000 7.000 2,-3.000 6.000 2,-2.000 7.000 2,-5.000 2.000 1,-2.000 1.000 3,-3.000-1.000 2,-3.000 1.000 2,-4.000-1.000 3,-3.000 1.000 1,-3.000-1.000 1,-2.000 1.000 3,-3.000-1.000-1,1.000 1.000-1,-1.000-1.000-2,1.000 1.000-2,-1.000 7.000-1,1.000 16.000 0,-1.000 15.000-2,1.000 17.000 0,1.000 7.000-2,3.000 0.000-1,3.000 0.000-3,4.000 0.000-2,1.000-4.000-2,0.000-5.000-3,0.000-7.000-3,0.000-5.000-4,0.000-8.000 0,0.000-5.000 0,0.000-7.000 1,0.000-5.000 1,1.000-8.000-3,4.000-5.000-7,3.000-7.000-7,3.000-5.000-7</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3"/>
    </inkml:context>
    <inkml:brush xml:id="br0">
      <inkml:brushProperty name="width" value="0.03736" units="cm"/>
      <inkml:brushProperty name="height" value="0.03736" units="cm"/>
      <inkml:brushProperty name="color" value="#f2395b"/>
    </inkml:brush>
  </inkml:definitions>
  <inkml:trace contextRef="#ctx0" brushRef="#br0">30450.000 21300.000 588,'-46.000'-16.000'6,"10.000"19.000"9,10.000 19.000 10,9.000 19.000 11,6.000 7.000 2,3.000-3.000-7,3.000-3.000-6,4.000-2.000-7,1.000 2.000-5,0.000 9.000-4,0.000 10.000-5,0.000 10.000-4,1.000 8.000-2,4.000 10.000 0,3.000 10.000-2,3.000 9.000 0,-1.000 2.000 0,-2.000-2.000-1,-3.000-3.000-1,-3.000-3.000 0,-2.000-6.000 0,0.000-5.000-2,0.000-7.000 0,0.000-5.000-2,0.000-9.000 1,0.000-9.000-1,0.000-10.000 2,0.000-8.000-1,3.000-11.000 9,6.000-8.000 16,7.000-10.000 16,6.000-9.000 16,6.000-5.000 3,6.000 0.000-9,7.000 0.000-9,6.000 0.000-9,3.000 3.000-7,0.000 6.000-4,0.000 7.000-4,0.000 6.000-3,-2.000 3.000-4,-3.000 0.000-5,-3.000 0.000-2,-2.000 0.000-5,-1.000 1.000 0,3.000 4.000 3,3.000 3.000 2,4.000 3.000 4,-1.000-2.000-3,-3.000-6.000-5,-3.000-6.000-7,-2.000-6.000-6,-5.000-4.000-2,-2.000 1.000 2,-3.000-1.000 2,-3.000 1.000 2,-2.000-3.000 4,0.000-2.000 7,0.000-3.000 5,0.000-3.000 7,0.000-1.000 1,0.000 4.000-3,0.000 3.000-3,0.000 3.000-2,0.000-2.000 0,0.000-6.000 3,0.000-6.000 3,0.000-6.000 4,4.000-7.000 0,10.000-6.000-2,10.000-6.000-3,9.000-6.000-4,4.000-2.000 0,1.000 3.000-2,-1.000 3.000 0,1.000 4.000-1,-1.000-3.000-5,1.000-5.000-7,-1.000-7.000-9,1.000-5.000-8,-1.000-4.000-5,1.000 0.000-2,-1.000 0.000 0,1.000 0.000-2,-7.000 3.000 4,-12.000 6.000 7,-13.000 7.000 8,-12.000 6.000 8</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1"/>
    </inkml:context>
    <inkml:brush xml:id="br0">
      <inkml:brushProperty name="width" value="0.07302" units="cm"/>
      <inkml:brushProperty name="height" value="0.07302" units="cm"/>
      <inkml:brushProperty name="color" value="#00bff3"/>
    </inkml:brush>
  </inkml:definitions>
  <inkml:trace contextRef="#ctx0" brushRef="#br0">61627.000 4683.000,'-79.000'0.000,"72.000"0.000,-1.000 0.000,0.000-8.000</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5"/>
    </inkml:context>
    <inkml:brush xml:id="br0">
      <inkml:brushProperty name="width" value="0.02589" units="cm"/>
      <inkml:brushProperty name="height" value="0.02589" units="cm"/>
      <inkml:brushProperty name="color" value="#f2395b"/>
    </inkml:brush>
  </inkml:definitions>
  <inkml:trace contextRef="#ctx0" brushRef="#br0">31700.000 21000.000 849,'-25.000'-24.000'3,"0.000"4.000"5,0.000 3.000 6,0.000 3.000 6,0.000 3.000 1,0.000 3.000-1,0.000 3.000-1,0.000 4.000-1,0.000 5.000-4,0.000 10.000-5,0.000 10.000-5,0.000 9.000-4,-2.000 9.000-5,-3.000 9.000-2,-3.000 10.000-4,-2.000 10.000-2,-5.000 7.000-5,-2.000 6.000-4,-3.000 7.000-7,-3.000 6.000-5,-1.000-1.000-2,4.000-5.000 3,3.000-7.000 1,3.000-5.000 2,4.000-11.000 5,7.000-11.000 5,6.000-14.000 5,7.000-11.000 7,2.000-9.000 2,1.000-3.000 2,-1.000-3.000 2,1.000-2.000 0</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5"/>
    </inkml:context>
    <inkml:brush xml:id="br0">
      <inkml:brushProperty name="width" value="0.02703" units="cm"/>
      <inkml:brushProperty name="height" value="0.02703" units="cm"/>
      <inkml:brushProperty name="color" value="#f2395b"/>
    </inkml:brush>
  </inkml:definitions>
  <inkml:trace contextRef="#ctx0" brushRef="#br0">31100.000 22750.000 813,'-21.000'23.000'6,"10.000"-3.000"10,10.000-3.000 11,9.000-2.000 12,7.000-1.000-1,7.000 3.000-9,6.000 3.000-9,7.000 4.000-11,4.000 1.000-6,3.000 0.000-7,3.000 0.000-4,4.000 0.000-6,1.000-2.000-4,0.000-3.000-4,0.000-3.000-4,0.000-2.000-4,-4.000-3.000 1,-5.000 1.000 3,-7.000-1.000 4,-5.000 1.000 4,-4.000-1.000 0,0.000 1.000-2,0.000-1.000-3,0.000 1.000-2</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6"/>
    </inkml:context>
    <inkml:brush xml:id="br0">
      <inkml:brushProperty name="width" value="0.02734" units="cm"/>
      <inkml:brushProperty name="height" value="0.02734" units="cm"/>
      <inkml:brushProperty name="color" value="#f2395b"/>
    </inkml:brush>
  </inkml:definitions>
  <inkml:trace contextRef="#ctx0" brushRef="#br0">32400.000 21350.000 804,'-46.000'28.000'35,"10.000"6.000"-2,10.000 7.000-4,9.000 6.000-2,6.000 6.000-4,3.000 6.000-7,3.000 7.000-5,4.000 6.000-7,1.000 3.000-1,0.000 0.000 0,0.000 0.000 1,0.000 0.000 1,0.000 0.000-3,0.000 0.000-7,0.000 0.000-7,0.000 0.000-8,0.000-7.000-8,0.000-11.000-9,0.000-14.000-11,0.000-11.000-8</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6"/>
    </inkml:context>
    <inkml:brush xml:id="br0">
      <inkml:brushProperty name="width" value="0.02932" units="cm"/>
      <inkml:brushProperty name="height" value="0.02932" units="cm"/>
      <inkml:brushProperty name="color" value="#f2395b"/>
    </inkml:brush>
  </inkml:definitions>
  <inkml:trace contextRef="#ctx0" brushRef="#br0">31700.000 19050.000 750,'-2.000'-58.000'23,"-3.000"34.000"7,-3.000 35.000 8,-2.000 35.000 8,-1.000 19.000-2,3.000 7.000-11,3.000 6.000-11,4.000 7.000-11,1.000 4.000-8,0.000 3.000-7,0.000 3.000-6,0.000 4.000-5,1.000 1.000-8,4.000 0.000-9,3.000 0.000-9,3.000 0.000-10,1.000-10.000 0,1.000-18.000 6,-1.000-19.000 6,1.000-18.000 6</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7"/>
    </inkml:context>
    <inkml:brush xml:id="br0">
      <inkml:brushProperty name="width" value="0.02638" units="cm"/>
      <inkml:brushProperty name="height" value="0.02638" units="cm"/>
      <inkml:brushProperty name="color" value="#f2395b"/>
    </inkml:brush>
  </inkml:definitions>
  <inkml:trace contextRef="#ctx0" brushRef="#br0">31750.000 17900.000 833,'-46.000'-46.000'-18,"10.000"10.000"5,10.000 10.000 7,9.000 9.000 5,4.000 4.000 5,1.000 1.000 3,-1.000-1.000 4,1.000 1.000 2,-3.000 1.000 3,-2.000 3.000-1,-3.000 3.000-1,-3.000 4.000 1,-2.000 1.000-2,0.000 0.000-4,0.000 0.000-2,0.000 0.000-4,-2.000 4.000-2,-3.000 10.000 0,-3.000 10.000 0,-2.000 9.000 0,0.000 6.000 0,7.000 3.000 1,6.000 3.000 2,7.000 4.000 0,4.000 2.000 2,3.000 4.000-1,3.000 3.000 1,4.000 3.000 0,1.000-1.000 0,0.000-2.000 0,0.000-3.000 0,0.000-3.000-1,1.000-6.000 0,4.000-5.000-1,3.000-7.000-1,3.000-5.000-1,3.000-6.000 0,3.000-3.000-1,3.000-3.000-2,4.000-2.000 0,2.000-5.000-1,4.000-2.000-2,3.000-3.000-2,3.000-3.000 0,4.000-7.000-3,7.000-9.000-3,6.000-10.000-2,7.000-8.000-3,0.000-6.000-4,-2.000 1.000-5,-3.000-1.000-4,-3.000 1.000-5,-6.000 1.000-1,-5.000 3.000 4,-7.000 3.000 5,-5.000 4.000 3</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8"/>
    </inkml:context>
    <inkml:brush xml:id="br0">
      <inkml:brushProperty name="width" value="0.02677" units="cm"/>
      <inkml:brushProperty name="height" value="0.02677" units="cm"/>
      <inkml:brushProperty name="color" value="#f2395b"/>
    </inkml:brush>
  </inkml:definitions>
  <inkml:trace contextRef="#ctx0" brushRef="#br0">29800.000 20250.000 821,'1.000'71.000'54,"4.000"-5.000"-9,3.000-7.000-11,3.000-5.000-11,3.000-1.000-8,3.000 6.000-7,3.000 7.000-9,4.000 6.000-7,2.000-1.000-8,4.000-5.000-6,3.000-7.000-8,3.000-5.000-6,-4.000-8.000-1,-8.000-5.000 6,-10.000-7.000 5,-9.000-5.000 6</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38"/>
    </inkml:context>
    <inkml:brush xml:id="br0">
      <inkml:brushProperty name="width" value="0.02772" units="cm"/>
      <inkml:brushProperty name="height" value="0.02772" units="cm"/>
      <inkml:brushProperty name="color" value="#f2395b"/>
    </inkml:brush>
  </inkml:definitions>
  <inkml:trace contextRef="#ctx0" brushRef="#br0">29650.000 19050.000 793,'-47.000'-2.000'-24,"6.000"-3.000"14,7.000-3.000 14,6.000-2.000 12,3.000-3.000 7,0.000 1.000-3,0.000-1.000-3,0.000 1.000-1,-2.000 1.000-3,-3.000 3.000 0,-3.000 3.000 0,-2.000 4.000-1,-5.000 1.000-2,-2.000 0.000-2,-3.000 0.000-2,-3.000 0.000-3,-2.000 4.000-1,0.000 10.000-1,0.000 10.000-2,0.000 9.000 0,1.000 7.000 0,4.000 7.000 1,3.000 6.000 1,3.000 7.000 1,-1.000 5.000 1,-2.000 7.000 1,-3.000 6.000 0,-3.000 7.000 0,2.000 0.000 1,10.000-2.000 0,10.000-3.000 0,9.000-3.000 0,7.000-6.000 0,7.000-5.000 0,6.000-7.000 0,7.000-5.000-2,7.000-8.000 1,9.000-5.000-1,10.000-7.000-1,10.000-5.000-1,8.000-6.000-3,10.000-3.000-9,10.000-3.000-8,9.000-2.000-8,10.000-11.000-4,14.000-15.000 2,11.000-15.000 0,14.000-16.000 1,-7.000-5.000 1,-25.000 6.000-3,-25.000 7.000-1,-25.000 6.000-2</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0"/>
    </inkml:context>
    <inkml:brush xml:id="br0">
      <inkml:brushProperty name="width" value="0.02763" units="cm"/>
      <inkml:brushProperty name="height" value="0.02763" units="cm"/>
      <inkml:brushProperty name="color" value="#f2395b"/>
    </inkml:brush>
  </inkml:definitions>
  <inkml:trace contextRef="#ctx0" brushRef="#br0">32850.000 20900.000 796,'28.000'23.000'58,"6.000"-3.000"-12,7.000-3.000-12,6.000-2.000-12,4.000-6.000-7,4.000-6.000-4,3.000-6.000-2,3.000-6.000-3,3.000-6.000-4,3.000-2.000-1,3.000-3.000-4,4.000-3.000-3,-1.000-1.000-3,-3.000 4.000-6,-3.000 3.000-4,-2.000 3.000-5,-6.000 1.000-3,-6.000 1.000 1,-6.000-1.000 1,-6.000 1.000 1,-7.000-1.000-1,-6.000 1.000-3,-6.000-1.000-2,-6.000 1.000-3</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1"/>
    </inkml:context>
    <inkml:brush xml:id="br0">
      <inkml:brushProperty name="width" value="0.02954" units="cm"/>
      <inkml:brushProperty name="height" value="0.02954" units="cm"/>
      <inkml:brushProperty name="color" value="#f2395b"/>
    </inkml:brush>
  </inkml:definitions>
  <inkml:trace contextRef="#ctx0" brushRef="#br0">34200.000 20050.000 744,'-24.000'-24.000'3,"4.000"4.000"5,3.000 3.000 6,3.000 3.000 6,3.000 6.000 2,3.000 9.000-2,3.000 10.000 0,4.000 10.000-1,1.000 5.000-2,0.000 4.000-2,0.000 3.000-2,0.000 3.000-1,0.000 4.000-1,0.000 7.000-1,0.000 6.000-1,0.000 7.000 0,0.000 2.000 0,0.000 1.000-3,0.000-1.000-1,0.000 1.000-1,0.000-1.000-1,0.000 1.000-1,0.000-1.000 0,0.000 1.000 0,0.000-3.000-1,0.000-2.000-4,0.000-3.000-1,0.000-3.000-3,3.000-7.000-10,6.000-9.000-19,7.000-10.000-18,6.000-8.000-18</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1"/>
    </inkml:context>
    <inkml:brush xml:id="br0">
      <inkml:brushProperty name="width" value="0.03017" units="cm"/>
      <inkml:brushProperty name="height" value="0.03017" units="cm"/>
      <inkml:brushProperty name="color" value="#f2395b"/>
    </inkml:brush>
  </inkml:definitions>
  <inkml:trace contextRef="#ctx0" brushRef="#br0">34200.000 19850.000 729,'1.000'-69.000'2,"4.000"13.000"4,3.000 12.000 5,3.000 13.000 4,3.000 7.000 2,3.000 4.000 2,3.000 3.000 2,4.000 3.000 1,1.000 7.000 0,0.000 14.000 0,0.000 11.000-1,0.000 14.000 0,-2.000 8.000-4,-3.000 7.000-6,-3.000 6.000-5,-2.000 7.000-7,-6.000 2.000-3,-6.000 1.000-3,-6.000-1.000-3,-6.000 1.000-2,-7.000-1.000-1,-6.000 1.000-1,-6.000-1.000 1,-6.000 1.000-1,-2.000-4.000 0,3.000-6.000 2,3.000-6.000 1,4.000-6.000 1,2.000-6.000 1,4.000-2.000-1,3.000-3.000 1,3.000-3.000-1,6.000-9.000 3,9.000-11.000 5,10.000-14.000 4,10.000-11.000 5,5.000-7.000 3,4.000 0.000 1,3.000 0.000 1,3.000 0.000 1,-1.000 1.000 1,-2.000 4.000 1,-3.000 3.000 1,-3.000 3.000 1,-1.000 3.000 0,4.000 3.000-3,3.000 3.000-1,3.000 4.000-3,-1.000 8.000-1,-2.000 17.000 0,-3.000 15.000 0,-3.000 16.000 0,-7.000 4.000-2,-9.000-6.000-3,-10.000-6.000-3,-8.000-6.000-2,-8.000 1.000-1,-2.000 9.000-1,-3.000 10.000 2,-3.000 10.000-1,-2.000-1.000-1,0.000-9.000-6,0.000-10.000-4,0.000-8.000-6,1.000-8.000-3,4.000-2.000-3,3.000-3.000-2,3.000-3.000-2,-1.000-10.000-4,-2.000-16.000-3,-3.000-15.000-5,-3.000-15.000-3</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2"/>
    </inkml:context>
    <inkml:brush xml:id="br0">
      <inkml:brushProperty name="width" value="0.07302" units="cm"/>
      <inkml:brushProperty name="height" value="0.07302" units="cm"/>
      <inkml:brushProperty name="color" value="#00bff3"/>
    </inkml:brush>
  </inkml:definitions>
  <inkml:trace contextRef="#ctx0" brushRef="#br0">7598.000 6197.000,'-16.000'-31.000,"8.000"23.000,0.000 0.000,8.000 24.000,0.000-1.000,8.000 40.000,0.000 0.000,-8.000 16.000,0.000-1.000,-8.000-15.000,0.000 0.000,0.000-8.000,0.000 0.000,8.000-24.000,0.000 1.000,0.000-32.000</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2"/>
    </inkml:context>
    <inkml:brush xml:id="br0">
      <inkml:brushProperty name="width" value="0.0295" units="cm"/>
      <inkml:brushProperty name="height" value="0.0295" units="cm"/>
      <inkml:brushProperty name="color" value="#f2395b"/>
    </inkml:brush>
  </inkml:definitions>
  <inkml:trace contextRef="#ctx0" brushRef="#br0">34700.000 20250.000 745,'25.000'-24.000'2,"0.000"4.000"3,0.000 3.000 3,0.000 3.000 4,0.000 6.000 3,0.000 9.000 2,0.000 10.000 4,0.000 10.000 3,1.000 5.000 0,4.000 4.000-3,3.000 3.000-1,3.000 3.000-2,-2.000 3.000-2,-6.000 3.000-4,-6.000 3.000-2,-6.000 4.000-2,-4.000 4.000-3,1.000 6.000-1,-1.000 7.000 0,1.000 6.000-2,-3.000 1.000-1,-2.000-3.000-1,-3.000-3.000-2,-3.000-2.000-1,-2.000-6.000-1,0.000-6.000 0,0.000-6.000 2,0.000-6.000 0,-2.000-16.000 0,-3.000-25.000 0,-3.000-25.000 1,-2.000-25.000 0,3.000-18.000 1,14.000-8.000 1,11.000-10.000 3,14.000-9.000 0,7.000-9.000 1,3.000-5.000 0,3.000-7.000-1,4.000-5.000 0,1.000-4.000-2,0.000 0.000-4,0.000 0.000-3,0.000 0.000-3,0.000 6.000-4,0.000 13.000-5,0.000 12.000-6,0.000 13.000-6,-5.000 12.000 0,-9.000 13.000 4,-10.000 12.000 4,-8.000 13.000 4</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5"/>
    </inkml:context>
    <inkml:brush xml:id="br0">
      <inkml:brushProperty name="width" value="0.02739" units="cm"/>
      <inkml:brushProperty name="height" value="0.02739" units="cm"/>
      <inkml:brushProperty name="color" value="#f2395b"/>
    </inkml:brush>
  </inkml:definitions>
  <inkml:trace contextRef="#ctx0" brushRef="#br0">57650.000 19500.000 803,'-49.000'23.000'12,"4.000"-3.000"5,3.000-3.000 6,3.000-2.000 5,1.000 0.000 1,1.000 7.000-5,-1.000 6.000-5,1.000 7.000-4,-3.000 2.000-4,-2.000 1.000-3,-3.000-1.000-2,-3.000 1.000-3,-4.000 1.000-2,-3.000 3.000-1,-3.000 3.000-2,-2.000 4.000-2,-3.000-3.000-1,1.000-5.000 1,-1.000-7.000-1,1.000-5.000 1,1.000-3.000 0,3.000 4.000 1,3.000 3.000 1,4.000 3.000-1,4.000-2.000 2,6.000-6.000-1,7.000-6.000-1,6.000-6.000 1,10.000-7.000-6,17.000-6.000-10,15.000-6.000-10,16.000-6.000-10,13.000-10.000-4,14.000-12.000 4,11.000-13.000 3,14.000-12.000 3,-4.000-2.000 5,-19.000 9.000 5,-18.000 10.000 4,-19.000 10.000 6,-8.000 4.000 3,3.000 0.000 3,3.000 0.000 1,4.000 0.000 2</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5"/>
    </inkml:context>
    <inkml:brush xml:id="br0">
      <inkml:brushProperty name="width" value="0.02976" units="cm"/>
      <inkml:brushProperty name="height" value="0.02976" units="cm"/>
      <inkml:brushProperty name="color" value="#f2395b"/>
    </inkml:brush>
  </inkml:definitions>
  <inkml:trace contextRef="#ctx0" brushRef="#br0">57500.000 19350.000 739,'3.000'48.000'9,"6.000"-3.000"5,7.000-3.000 4,6.000-2.000 4,4.000-5.000 1,4.000-2.000-4,3.000-3.000-4,3.000-3.000-2,3.000-2.000-4,3.000 0.000-1,3.000 0.000-1,4.000 0.000-2,2.000 0.000 0,4.000 0.000 0,3.000 0.000 1,3.000 0.000 1,-1.000-2.000-2,-2.000-3.000-4,-3.000-3.000-3,-3.000-2.000-4,-4.000-1.000-3,-3.000 3.000-1,-3.000 3.000 0,-2.000 4.000-2,-5.000-1.000-1,-2.000-3.000 0,-3.000-3.000 0,-3.000-2.000-1,-4.000-1.000 1,-3.000 3.000 1,-3.000 3.000 2,-2.000 4.000 0,-6.000 2.000 4,-6.000 4.000 5,-6.000 3.000 5,-6.000 3.000 6,-4.000-1.000 3,1.000-2.000 1,-1.000-3.000 0,1.000-3.000 2,-3.000-1.000 0,-2.000 4.000 0,-3.000 3.000 1,-3.000 3.000 0,-2.000 4.000-1,0.000 7.000-1,0.000 6.000-2,0.000 7.000-1,3.000 0.000-2,6.000-2.000-2,7.000-3.000-2,6.000-3.000-1,3.000 1.000-4,0.000 6.000-2,0.000 7.000-4,0.000 6.000-4,0.000 1.000-3,0.000-3.000-1,0.000-3.000-1,0.000-2.000-3,3.000-3.000 0,6.000 1.000 2,7.000-1.000 0,6.000 1.000 2,1.000-4.000-4,-3.000-6.000-7,-3.000-6.000-7,-2.000-6.000-8,-5.000-6.000-1,-2.000-2.000 5,-3.000-3.000 5,-3.000-3.000 5</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6"/>
    </inkml:context>
    <inkml:brush xml:id="br0">
      <inkml:brushProperty name="width" value="0.03609" units="cm"/>
      <inkml:brushProperty name="height" value="0.03609" units="cm"/>
      <inkml:brushProperty name="color" value="#f2395b"/>
    </inkml:brush>
  </inkml:definitions>
  <inkml:trace contextRef="#ctx0" brushRef="#br0">56250.000 20600.000 609,'-46.000'-2.000'-3,"10.000"-3.000"-4,10.000-3.000-6,9.000-2.000-4,10.000 5.000 7,14.000 16.000 20,11.000 15.000 20,14.000 17.000 21,2.000 8.000 2,-6.000 4.000-14,-6.000 3.000-14,-6.000 3.000-16,-4.000 3.000-8,1.000 3.000-3,-1.000 3.000-4,1.000 4.000-3,-3.000 1.000-2,-2.000 0.000 0,-3.000 0.000-1,-3.000 0.000 0,-4.000-4.000 1,-3.000-5.000 0,-3.000-7.000 0,-2.000-5.000 2,-5.000-4.000 0,-2.000 0.000 1,-3.000 0.000 2,-3.000 0.000 0,-2.000-4.000 2,0.000-5.000 0,0.000-7.000 2,0.000-5.000 2,6.000-8.000 4,13.000-5.000 10,12.000-7.000 9,13.000-5.000 9,7.000-3.000 3,4.000 4.000-5,3.000 3.000-3,3.000 3.000-5,1.000 1.000-3,1.000 1.000-2,-1.000-1.000-3,1.000 1.000-1,1.000 2.000-3,3.000 7.000-1,3.000 6.000-2,4.000 7.000-1,1.000 0.000-2,0.000-2.000 0,0.000-3.000-2,0.000-3.000-1,0.000-1.000 0,0.000 4.000 0,0.000 3.000 0,0.000 3.000-1,-2.000-1.000 0,-3.000-2.000-1,-3.000-3.000-3,-2.000-3.000-1,-3.000-4.000-2,1.000-3.000 0,-1.000-3.000-2,1.000-2.000 0,-1.000-3.000-1,1.000 1.000 1,-1.000-1.000-1,1.000 1.000 0,-3.000-3.000 1,-2.000-2.000 2,-3.000-3.000 3,-3.000-3.000 3,-2.000-7.000 3,0.000-9.000 5,0.000-10.000 5,0.000-8.000 4,1.000-11.000 2,4.000-8.000-2,3.000-10.000-2,3.000-9.000-2,3.000-2.000-1,3.000 6.000-1,3.000 7.000 1,4.000 6.000-2,2.000-1.000 0,4.000-5.000 0,3.000-7.000 0,3.000-5.000-2,1.000-3.000-9,1.000 4.000-22,-1.000 3.000-22,1.000 3.000-20,-6.000 6.000-7,-8.000 9.000 6,-10.000 10.000 8,-9.000 10.000 6</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7"/>
    </inkml:context>
    <inkml:brush xml:id="br0">
      <inkml:brushProperty name="width" value="0.0281" units="cm"/>
      <inkml:brushProperty name="height" value="0.0281" units="cm"/>
      <inkml:brushProperty name="color" value="#f2395b"/>
    </inkml:brush>
  </inkml:definitions>
  <inkml:trace contextRef="#ctx0" brushRef="#br0">57400.000 19800.000 783,'-25.000'-22.000'4,"0.000"6.000"8,0.000 7.000 8,0.000 6.000 8,-2.000 10.000 4,-3.000 17.000-2,-3.000 15.000-1,-2.000 16.000-1,-3.000 12.000-6,1.000 9.000-11,-1.000 10.000-10,1.000 10.000-11,-1.000 2.000-5,1.000-3.000 1,-1.000-3.000 0,1.000-2.000 0,-3.000-6.000-4,-2.000-6.000-11,-3.000-6.000-9,-3.000-6.000-9,2.000-9.000-2,10.000-8.000 9,10.000-10.000 7,9.000-9.000 8,4.000-7.000 7,1.000-3.000 4,-1.000-3.000 3,1.000-2.000 5</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7"/>
    </inkml:context>
    <inkml:brush xml:id="br0">
      <inkml:brushProperty name="width" value="0.02699" units="cm"/>
      <inkml:brushProperty name="height" value="0.02699" units="cm"/>
      <inkml:brushProperty name="color" value="#f2395b"/>
    </inkml:brush>
  </inkml:definitions>
  <inkml:trace contextRef="#ctx0" brushRef="#br0">56600.000 21300.000 815,'46.000'25.000'51,"-5.000"0.000"-12,-7.000 0.000-11,-5.000 0.000-13,-1.000 0.000-5,6.000 0.000 0,7.000 0.000 2,6.000 0.000 0,4.000-2.000-5,4.000-3.000-10,3.000-3.000-12,3.000-2.000-10,-2.000-5.000-7,-6.000-2.000-3,-6.000-3.000-2,-6.000-3.000-2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7"/>
    </inkml:context>
    <inkml:brush xml:id="br0">
      <inkml:brushProperty name="width" value="0.02425" units="cm"/>
      <inkml:brushProperty name="height" value="0.02425" units="cm"/>
      <inkml:brushProperty name="color" value="#f2395b"/>
    </inkml:brush>
  </inkml:definitions>
  <inkml:trace contextRef="#ctx0" brushRef="#br0">57600.000 20650.000 907,'-44.000'50.000'48,"13.000"0.000"-17,12.000 0.000-18,13.000 0.000-17,7.000 0.000-10,4.000 0.000-4,3.000 0.000-4,3.000 0.000-2,1.000-2.000-2,1.000-3.000 1,-1.000-3.000 2,1.000-2.000 1</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48"/>
    </inkml:context>
    <inkml:brush xml:id="br0">
      <inkml:brushProperty name="width" value="0.03023" units="cm"/>
      <inkml:brushProperty name="height" value="0.03023" units="cm"/>
      <inkml:brushProperty name="color" value="#f2395b"/>
    </inkml:brush>
  </inkml:definitions>
  <inkml:trace contextRef="#ctx0" brushRef="#br0">58650.000 20250.000 727,'-40.000'0.000'23,"23.000"0.000"5,22.000 0.000 7,22.000 0.000 5,12.000-4.000 0,3.000-5.000-9,3.000-7.000-6,4.000-5.000-9,1.000-3.000-4,0.000 4.000-3,0.000 3.000-2,0.000 3.000-2,3.000-1.000-3,6.000-2.000-4,7.000-3.000-3,6.000-3.000-3,3.000-1.000-2,0.000 4.000 1,0.000 3.000 1,0.000 3.000-1,-4.000 3.000-1,-5.000 3.000-3,-7.000 3.000-4,-5.000 4.000-4,-6.000 1.000-4,-3.000 0.000-7,-3.000 0.000-5,-2.000 0.000-6</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0"/>
    </inkml:context>
    <inkml:brush xml:id="br0">
      <inkml:brushProperty name="width" value="0.03152" units="cm"/>
      <inkml:brushProperty name="height" value="0.03152" units="cm"/>
      <inkml:brushProperty name="color" value="#f2395b"/>
    </inkml:brush>
  </inkml:definitions>
  <inkml:trace contextRef="#ctx0" brushRef="#br0">60400.000 18900.000 698,'-46.000'50.000'60,"10.000"0.000"-13,10.000 0.000-15,9.000 0.000-15,2.000 3.000-6,-2.000 6.000 2,-3.000 7.000 1,-3.000 6.000 2,-1.000 3.000-5,4.000 0.000-11,3.000 0.000-11,3.000 0.000-10,1.000-4.000-5,1.000-5.000 4,-1.000-7.000 2,1.000-5.000 4,4.000-12.000 1,9.000-16.000 1,10.000-15.000-1,10.000-15.000 0,5.000-14.000 2,4.000-8.000 4,3.000-10.000 3,3.000-9.000 3,-1.000-1.000 3,-2.000 10.000 0,-3.000 10.000 2,-3.000 9.000 0,-1.000 6.000 2,4.000 3.000-1,3.000 3.000-1,3.000 4.000 1,-1.000 5.000 0,-2.000 10.000-1,-3.000 10.000 0,-3.000 9.000 0,-2.000 2.000 0,0.000-2.000-1,0.000-3.000 0,0.000-3.000-1,0.000-6.000 0,0.000-5.000 0,0.000-7.000 0,0.000-5.000-1,3.000-11.000 1,6.000-11.000 0,7.000-14.000 0,6.000-11.000 1,1.000-11.000-1,-3.000-5.000 0,-3.000-7.000-1,-2.000-5.000-1,-6.000-1.000 0,-6.000 6.000-1,-6.000 7.000 0,-6.000 6.000-1,-4.000 4.000 0,1.000 4.000 0,-1.000 3.000 0,1.000 3.000-1,-6.000 4.000 1,-8.000 7.000 2,-10.000 6.000 1,-9.000 7.000 1,-7.000 5.000 4,-3.000 7.000 8,-3.000 6.000 7,-2.000 7.000 7,0.000 5.000 2,7.000 7.000-5,6.000 6.000-4,7.000 7.000-5,4.000 5.000-4,3.000 7.000 0,3.000 6.000-3,4.000 7.000 0,-1.000 5.000-2,-3.000 7.000-1,-3.000 6.000 0,-2.000 7.000-1,-1.000 2.000 0,3.000 1.000 0,3.000-1.000 0,4.000 1.000 0,2.000 7.000 0,4.000 16.000 1,3.000 15.000 1,3.000 17.000 0,-1.000 5.000-1,-2.000-3.000-1,-3.000-3.000-2,-3.000-2.000-1,-1.000-3.000-2,4.000 1.000 0,3.000-1.000 0,3.000 1.000-1,-1.000 1.000-1,-2.000 3.000 2,-3.000 3.000-1,-3.000 4.000 1,-4.000-6.000-1,-3.000-11.000-2,-3.000-14.000 0,-2.000-11.000-3,-3.000-15.000 0,1.000-16.000 0,-1.000-15.000-1,1.000-15.000-1,-4.000-12.000 2,-6.000-6.000 1,-6.000-6.000 2,-6.000-6.000 3,-4.000-6.000 0,1.000-2.000 1,-1.000-3.000-1,1.000-3.000 1,1.000-7.000 0,3.000-9.000 1,3.000-10.000 1,4.000-8.000 0,4.000-15.000 0,6.000-19.000 0,7.000-18.000 0,6.000-19.000 0,6.000-15.000 0,6.000-8.000-1,7.000-10.000-1,6.000-9.000 0,9.000-5.000-1,13.000 0.000 1,12.000 0.000 0,13.000 0.000 0,6.000 1.000-1,0.000 4.000-2,0.000 3.000-1,0.000 3.000-3,1.000 4.000-1,4.000 7.000-1,3.000 6.000-1,3.000 7.000 0,-4.000 4.000-3,-8.000 3.000-3,-10.000 3.000-4,-9.000 4.000-3,-9.000 5.000 0,-5.000 10.000 0,-7.000 10.000 0,-5.000 9.000 2,-8.000 7.000 2,-5.000 7.000 5,-7.000 6.000 5,-5.000 7.000 4,-4.000 4.000 5,0.000 3.000 3,0.000 3.000 5,0.000 4.000 4,0.000 16.000 12,0.000 32.000 21,0.000 31.000 22,0.000 32.000 20,-2.000 11.000 0,-3.000-5.000-23,-3.000-7.000-22,-2.000-5.000-23,-1.000-4.000-13,3.000 0.000-6,3.000 0.000-4,4.000 0.000-5,-1.000-4.000-4,-3.000-5.000-3,-3.000-7.000-3,-2.000-5.000-2,-1.000-14.000-7,3.000-18.000-8,3.000-19.000-10,4.000-18.000-8,1.000-10.000 0,0.000 0.000 11,0.000 0.000 9,0.000 0.000 11,0.000 0.000 7,0.000 0.000 4,0.000 0.000 3,0.000 0.000 5</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0"/>
    </inkml:context>
    <inkml:brush xml:id="br0">
      <inkml:brushProperty name="width" value="0.02923" units="cm"/>
      <inkml:brushProperty name="height" value="0.02923" units="cm"/>
      <inkml:brushProperty name="color" value="#f2395b"/>
    </inkml:brush>
  </inkml:definitions>
  <inkml:trace contextRef="#ctx0" brushRef="#br0">61850.000 19150.000 752,'1.000'-50.000'0,"4.000"0.000"-1,3.000 0.000 0,3.000 0.000-1,3.000 3.000 2,3.000 6.000 6,3.000 7.000 6,4.000 6.000 5,2.000 4.000 5,4.000 4.000 2,3.000 3.000 3,3.000 3.000 2,-4.000 10.000-2,-8.000 20.000-8,-10.000 18.000-7,-9.000 20.000-7,-7.000 11.000-5,-3.000 7.000-1,-3.000 6.000-3,-2.000 7.000-2,-5.000 2.000-2,-2.000 1.000-2,-3.000-1.000-3,-3.000 1.000-3,-4.000-6.000 0,-3.000-8.000 2,-3.000-10.000 2,-2.000-9.000 1,10.000-20.000 6,25.000-27.000 8,25.000-28.000 9,25.000-28.000 9,10.000-10.000 3,-2.000 9.000-2,-3.000 10.000-1,-3.000 10.000-3,-4.000 8.000-2,-3.000 10.000-4,-3.000 10.000-3,-2.000 9.000-4,-6.000 9.000-2,-6.000 9.000-2,-6.000 10.000-1,-6.000 10.000-1,-7.000 7.000-1,-6.000 6.000 0,-6.000 7.000 0,-6.000 6.000 0,-7.000 3.000 0,-6.000 0.000-2,-6.000 0.000-2,-6.000 0.000 0,-4.000-4.000-2,1.000-5.000-2,-1.000-7.000-3,1.000-5.000 0,2.000-8.000-3,7.000-5.000-1,6.000-7.000-1,7.000-5.000-2,2.000-11.000-2,1.000-11.000-1,-1.000-14.000-3,1.000-11.000-2,1.000-9.000 1,3.000-3.000 3,3.000-3.000 4,4.000-2.000 4,2.000-1.000 1,4.000 3.000 0,3.000 3.000 1,3.000 4.000 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3"/>
    </inkml:context>
    <inkml:brush xml:id="br0">
      <inkml:brushProperty name="width" value="0.07302" units="cm"/>
      <inkml:brushProperty name="height" value="0.07302" units="cm"/>
      <inkml:brushProperty name="color" value="#00bff3"/>
    </inkml:brush>
  </inkml:definitions>
  <inkml:trace contextRef="#ctx0" brushRef="#br0">7650.000 6876.000,'0.000'-16.000,"0.000"-8.000,0.000 1.000,24.000 7.000,-1.000 0.000,9.000 9.000,-1.000-1.000,16.000 0.000,0.000 0.000,-8.000 8.000,1.000 0.000,-9.000 8.000,0.000 0.000,-15.000 0.000,0.000-1.000,-8.000 1.000</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0"/>
    </inkml:context>
    <inkml:brush xml:id="br0">
      <inkml:brushProperty name="width" value="0.03231" units="cm"/>
      <inkml:brushProperty name="height" value="0.03231" units="cm"/>
      <inkml:brushProperty name="color" value="#f2395b"/>
    </inkml:brush>
  </inkml:definitions>
  <inkml:trace contextRef="#ctx0" brushRef="#br0">62550.000 19250.000 681,'45.000'-24.000'-15,"-9.000"4.000"17,-10.000 3.000 16,-8.000 3.000 16,-4.000 4.000 6,3.000 7.000-4,3.000 6.000-2,4.000 7.000-4,1.000 7.000-4,0.000 9.000-3,0.000 10.000-5,0.000 10.000-3,-2.000 8.000-2,-3.000 10.000-1,-3.000 10.000-1,-2.000 9.000 0,-3.000 4.000-3,1.000 1.000-5,-1.000-1.000-6,1.000 1.000-5,-3.000-4.000-3,-2.000-6.000-2,-3.000-6.000 0,-3.000-6.000-1,-2.000-9.000 0,0.000-8.000 1,0.000-10.000 3,0.000-9.000 1,0.000-15.000 2,0.000-18.000 4,0.000-19.000 2,0.000-18.000 3,1.000-17.000 0,4.000-11.000-1,3.000-14.000-1,3.000-11.000-2,3.000-11.000-1,3.000-5.000-2,3.000-7.000-2,4.000-5.000-1,-1.000 0.000-3,-3.000 10.000-3,-3.000 10.000-4,-2.000 9.000-4,-5.000 9.000-3,-2.000 9.000-5,-3.000 10.000-2,-3.000 10.000-5,-4.000 8.000 2,-3.000 10.000 5,-3.000 10.000 6,-2.000 9.000 5</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1"/>
    </inkml:context>
    <inkml:brush xml:id="br0">
      <inkml:brushProperty name="width" value="0.02929" units="cm"/>
      <inkml:brushProperty name="height" value="0.02929" units="cm"/>
      <inkml:brushProperty name="color" value="#f2395b"/>
    </inkml:brush>
  </inkml:definitions>
  <inkml:trace contextRef="#ctx0" brushRef="#br0">57400.000 17900.000 751,'21.000'50.000'76,"-5.000"0.000"-17,-7.000 0.000-17,-5.000 0.000-18,-4.000 1.000-10,0.000 4.000-2,0.000 3.000-3,0.000 3.000-3,0.000-2.000-2,0.000-6.000-2,0.000-6.000-2,0.000-6.000-1,3.000 2.000-6,6.000 14.000-7,7.000 11.000-7,6.000 14.000-9,1.000 0.000-3,-3.000-8.000 1,-3.000-10.000 1,-2.000-9.000 1,-3.000-9.000 0,1.000-5.000-2,-1.000-7.000-1,1.000-5.000 0</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3"/>
    </inkml:context>
    <inkml:brush xml:id="br0">
      <inkml:brushProperty name="width" value="0.02848" units="cm"/>
      <inkml:brushProperty name="height" value="0.02848" units="cm"/>
      <inkml:brushProperty name="color" value="#f2395b"/>
    </inkml:brush>
  </inkml:definitions>
  <inkml:trace contextRef="#ctx0" brushRef="#br0">57600.000 17000.000 772,'-24.000'-46.000'-25,"4.000"10.000"8,3.000 10.000 9,3.000 9.000 9,-1.000 2.000 6,-2.000-2.000 5,-3.000-3.000 3,-3.000-3.000 4,-2.000 1.000 0,0.000 6.000-2,0.000 7.000-3,0.000 6.000-4,-2.000 4.000 1,-3.000 4.000 1,-3.000 3.000 1,-2.000 3.000 2,-1.000 6.000 0,3.000 9.000-3,3.000 10.000-4,4.000 10.000-1,1.000 4.000-3,0.000 0.000-1,0.000 0.000-1,0.000 0.000-1,1.000 0.000 0,4.000 0.000 1,3.000 0.000 1,3.000 0.000 2,3.000-2.000 0,3.000-3.000 0,3.000-3.000 0,4.000-2.000 1,2.000-5.000-1,4.000-2.000 0,3.000-3.000-1,3.000-3.000 0,3.000-4.000 0,3.000-3.000-1,3.000-3.000-1,4.000-2.000-1,4.000-3.000 0,6.000 1.000-3,7.000-1.000 0,6.000 1.000-2,6.000-4.000-1,6.000-6.000-1,7.000-6.000-1,6.000-6.000-1,4.000-9.000-2,4.000-8.000-4,3.000-10.000-3,3.000-9.000-4,-1.000-5.000-4,-2.000 0.000-3,-3.000 0.000-3,-3.000 0.000-4,-10.000 3.000-1,-16.000 6.000 4,-15.000 7.000 2,-15.000 6.000 4</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3"/>
    </inkml:context>
    <inkml:brush xml:id="br0">
      <inkml:brushProperty name="width" value="0.02709" units="cm"/>
      <inkml:brushProperty name="height" value="0.02709" units="cm"/>
      <inkml:brushProperty name="color" value="#f2395b"/>
    </inkml:brush>
  </inkml:definitions>
  <inkml:trace contextRef="#ctx0" brushRef="#br0">57900.000 16050.000 812,'-22.000'25.000'24,"6.000"0.000"-2,7.000 0.000-4,6.000 0.000-3,3.000 3.000-1,0.000 6.000 0,0.000 7.000 0,0.000 6.000 1,0.000 9.000-3,0.000 13.000-3,0.000 12.000-5,0.000 13.000-3,0.000 6.000-1,0.000 0.000 3,0.000 0.000 3,0.000 0.000 4,0.000 0.000-4,0.000 0.000-9,0.000 0.000-9,0.000 0.000-10,0.000-7.000-8,0.000-11.000-4,0.000-14.000-5,0.000-11.000-6</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4"/>
    </inkml:context>
    <inkml:brush xml:id="br0">
      <inkml:brushProperty name="width" value="0.0237" units="cm"/>
      <inkml:brushProperty name="height" value="0.0237" units="cm"/>
      <inkml:brushProperty name="color" value="#f2395b"/>
    </inkml:brush>
  </inkml:definitions>
  <inkml:trace contextRef="#ctx0" brushRef="#br0">57850.000 17100.000 928,'50.000'-68.000'38,"0.000"17.000"-14,0.000 15.000-14,0.000 16.000-15,-4.000 7.000-6,-5.000 1.000 1,-7.000-1.000 1,-5.000 1.000 0,-3.000-3.000-2,4.000-2.000-3,3.000-3.000-5,3.000-3.000-4,-2.000-1.000-1,-6.000 4.000 1,-6.000 3.000 3,-6.000 3.000 1</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4"/>
    </inkml:context>
    <inkml:brush xml:id="br0">
      <inkml:brushProperty name="width" value="0.02628" units="cm"/>
      <inkml:brushProperty name="height" value="0.02628" units="cm"/>
      <inkml:brushProperty name="color" value="#f2395b"/>
    </inkml:brush>
  </inkml:definitions>
  <inkml:trace contextRef="#ctx0" brushRef="#br0">58400.000 15900.000 837,'-44.000'7.000'45,"13.000"17.000"-8,12.000 15.000-9,13.000 16.000-8,6.000 10.000-6,0.000 7.000-4,0.000 6.000-4,0.000 7.000-4,0.000 10.000-2,0.000 16.000-5,0.000 15.000-2,0.000 17.000-4,0.000 3.000-3,0.000-5.000-4,0.000-7.000-5,0.000-5.000-3,0.000-15.000-3,0.000-22.000 0,0.000-22.000-2,0.000-21.000 0</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4"/>
    </inkml:context>
    <inkml:brush xml:id="br0">
      <inkml:brushProperty name="width" value="0.02355" units="cm"/>
      <inkml:brushProperty name="height" value="0.02355" units="cm"/>
      <inkml:brushProperty name="color" value="#f2395b"/>
    </inkml:brush>
  </inkml:definitions>
  <inkml:trace contextRef="#ctx0" brushRef="#br0">58550.000 17000.000 934,'23.000'-41.000'-1,"-3.000"19.000"2,-3.000 19.000 2,-2.000 19.000 1,-5.000 10.000 3,-2.000 4.000 3,-3.000 3.000 1,-3.000 3.000 3,-2.000 1.000-2,0.000 1.000-7,0.000-1.000-7,0.000 1.000-7,6.000-3.000-4,13.000-2.000-1,12.000-3.000-3,13.000-3.000-2,4.000-4.000 3,-3.000-3.000 6,-3.000-3.000 6,-2.000-2.000 6,-6.000 0.000 3,-6.000 7.000 0,-6.000 6.000-1,-6.000 7.000 0,-6.000 7.000-2,-2.000 9.000-2,-3.000 10.000-2,-3.000 10.000-4,-9.000 7.000-3,-11.000 6.000-4,-14.000 7.000-6,-11.000 6.000-4,-4.000-5.000-2,6.000-16.000 2,7.000-15.000 3,6.000-15.000 1</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5"/>
    </inkml:context>
    <inkml:brush xml:id="br0">
      <inkml:brushProperty name="width" value="0.02789" units="cm"/>
      <inkml:brushProperty name="height" value="0.02789" units="cm"/>
      <inkml:brushProperty name="color" value="#f2395b"/>
    </inkml:brush>
  </inkml:definitions>
  <inkml:trace contextRef="#ctx0" brushRef="#br0">55550.000 19650.000 788,'-2.000'-47.000'0,"-3.000"6.000"-1,-3.000 7.000 0,-2.000 6.000-1,-1.000 3.000 1,3.000 0.000 4,3.000 0.000 4,4.000 0.000 3,5.000 6.000 4,10.000 13.000 6,10.000 12.000 5,9.000 13.000 5,4.000 10.000 0,1.000 10.000-4,-1.000 10.000-6,1.000 9.000-4,2.000 6.000-6,7.000 3.000-5,6.000 3.000-5,7.000 4.000-4,0.000-3.000-6,-2.000-5.000-7,-3.000-7.000-5,-3.000-5.000-6,-6.000-9.000-4,-5.000-9.000 2,-7.000-10.000-1,-5.000-8.000 1,-6.000-6.000 1,-3.000 1.000 0,-3.000-1.000 1,-2.000 1.000-1</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5"/>
    </inkml:context>
    <inkml:brush xml:id="br0">
      <inkml:brushProperty name="width" value="0.02665" units="cm"/>
      <inkml:brushProperty name="height" value="0.02665" units="cm"/>
      <inkml:brushProperty name="color" value="#f2395b"/>
    </inkml:brush>
  </inkml:definitions>
  <inkml:trace contextRef="#ctx0" brushRef="#br0">55250.000 18550.000 825,'-49.000'-90.000'22,"4.000"23.000"4,3.000 22.000 2,3.000 22.000 3,3.000 13.000-2,3.000 7.000-8,3.000 6.000-8,4.000 7.000-9,1.000 5.000-4,0.000 7.000-3,0.000 6.000-2,0.000 7.000-3,1.000 0.000-2,4.000-2.000 1,3.000-3.000 1,3.000-3.000 0,1.000-1.000 1,1.000 4.000 2,-1.000 3.000 2,1.000 3.000 2,1.000 1.000 1,3.000 1.000 2,3.000-1.000 1,4.000 1.000 1,7.000-3.000-1,13.000-2.000-2,12.000-3.000-3,13.000-3.000-3,6.000-7.000-2,0.000-9.000-1,0.000-10.000-2,0.000-8.000-1,0.000-6.000-2,0.000 1.000-1,0.000-1.000-2,0.000 1.000-2,-2.000-3.000-1,-3.000-2.000-1,-3.000-3.000-1,-2.000-3.000-1,-6.000-1.000 0,-6.000 4.000 2,-6.000 3.000 0,-6.000 3.000 2</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5"/>
    </inkml:context>
    <inkml:brush xml:id="br0">
      <inkml:brushProperty name="width" value="0.02429" units="cm"/>
      <inkml:brushProperty name="height" value="0.02429" units="cm"/>
      <inkml:brushProperty name="color" value="#f2395b"/>
    </inkml:brush>
  </inkml:definitions>
  <inkml:trace contextRef="#ctx0" brushRef="#br0">53250.000 19150.000 905,'-66.000'-69.000'-28,"19.000"13.000"13,19.000 12.000 14,19.000 13.000 14,12.000 13.000 8,6.000 17.000 0,7.000 15.000 2,6.000 16.000 0,1.000 12.000-3,-3.000 9.000-7,-3.000 10.000-8,-2.000 10.000-9,-3.000 5.000-2,1.000 4.000-1,-1.000 3.000 2,1.000 3.000-1,-3.000-2.000 1,-2.000-6.000-2,-3.000-6.000-2,-3.000-6.000-1,-1.000-7.000-4,4.000-6.000-6,3.000-6.000-8,3.000-6.000-5</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3"/>
    </inkml:context>
    <inkml:brush xml:id="br0">
      <inkml:brushProperty name="width" value="0.07302" units="cm"/>
      <inkml:brushProperty name="height" value="0.07302" units="cm"/>
      <inkml:brushProperty name="color" value="#00bff3"/>
    </inkml:brush>
  </inkml:definitions>
  <inkml:trace contextRef="#ctx0" brushRef="#br0">8750.000 5813.000,'0.000'-32.000,"0.000"17.000,0.000-1.000,0.000 47.000,0.000 1.000,0.000 54.000,0.000 0.000,0.000 0.000,0.000 0.000,0.000 8.000,0.000 0.000,16.000 8.000,0.000 0.000,-8.000-78.000</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6"/>
    </inkml:context>
    <inkml:brush xml:id="br0">
      <inkml:brushProperty name="width" value="0.022" units="cm"/>
      <inkml:brushProperty name="height" value="0.022" units="cm"/>
      <inkml:brushProperty name="color" value="#f2395b"/>
    </inkml:brush>
  </inkml:definitions>
  <inkml:trace contextRef="#ctx0" brushRef="#br0">53500.000 19250.000 999,'48.000'-66.000'-14,"-3.000"19.000"1,-3.000 19.000 4,-2.000 19.000 2,-5.000 7.000-1,-2.000-3.000-5,-3.000-3.000-5,-3.000-2.000-5,-2.000-3.000-1,0.000 1.000 1,0.000-1.000 3,0.000 1.000 2</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6"/>
    </inkml:context>
    <inkml:brush xml:id="br0">
      <inkml:brushProperty name="width" value="0.02695" units="cm"/>
      <inkml:brushProperty name="height" value="0.02695" units="cm"/>
      <inkml:brushProperty name="color" value="#f2395b"/>
    </inkml:brush>
  </inkml:definitions>
  <inkml:trace contextRef="#ctx0" brushRef="#br0">53900.000 18350.000 816,'-46.000'9.000'35,"10.000"19.000"-2,10.000 19.000-1,9.000 19.000-2,6.000 13.000-5,3.000 10.000-7,3.000 10.000-9,4.000 9.000-7,1.000 10.000-6,0.000 14.000 0,0.000 11.000-2,0.000 14.000-2,3.000 0.000 0,6.000-8.000-2,7.000-10.000 0,6.000-9.000-1,1.000-13.000-5,-3.000-16.000-8,-3.000-15.000-9,-2.000-15.000-9,-3.000-15.000-2,1.000-12.000 7,-1.000-13.000 5,1.000-12.000 7</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2:56"/>
    </inkml:context>
    <inkml:brush xml:id="br0">
      <inkml:brushProperty name="width" value="0.02553" units="cm"/>
      <inkml:brushProperty name="height" value="0.02553" units="cm"/>
      <inkml:brushProperty name="color" value="#f2395b"/>
    </inkml:brush>
  </inkml:definitions>
  <inkml:trace contextRef="#ctx0" brushRef="#br0">54050.000 19650.000 861,'23.000'-71.000'2,"-3.000"10.000"2,-3.000 10.000 3,-2.000 9.000 3,-1.000 20.000 1,3.000 31.000-1,3.000 32.000-1,4.000 31.000-1,-3.000 12.000-3,-5.000-6.000-4,-7.000-6.000-5,-5.000-6.000-3,-3.000-9.000-2,4.000-8.000 1,3.000-10.000 1,3.000-9.000 2,1.000-5.000-1,1.000 0.000 0,-1.000 0.000-2,1.000 0.000-2,1.000-4.000 3,3.000-5.000 4,3.000-7.000 6,4.000-5.000 4,2.000-4.000 4,4.000 0.000 1,3.000 0.000 2,3.000 0.000 1,3.000 1.000 1,3.000 4.000-2,3.000 3.000-2,4.000 3.000 0,-3.000 3.000-2,-5.000 3.000-2,-7.000 3.000 0,-5.000 4.000-2,-8.000 4.000-3,-5.000 6.000-3,-7.000 7.000-5,-5.000 6.000-4,-8.000 12.000-6,-5.000 19.000-6,-7.000 19.000-7,-5.000 19.000-6,-1.000-2.000-1,6.000-22.000 6,7.000-22.000 7,6.000-21.000 6,-1.000-14.000 2,-5.000-2.000-2,-7.000-3.000-2,-5.000-3.000-3</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0"/>
    </inkml:context>
    <inkml:brush xml:id="br0">
      <inkml:brushProperty name="width" value="0.02458" units="cm"/>
      <inkml:brushProperty name="height" value="0.02458" units="cm"/>
      <inkml:brushProperty name="color" value="#f2395b"/>
    </inkml:brush>
  </inkml:definitions>
  <inkml:trace contextRef="#ctx0" brushRef="#br0">83500.000 7650.000 895,'-25.000'-22.000'24,"0.000"6.000"-3,0.000 7.000-6,0.000 6.000-4,-2.000 7.000-3,-3.000 10.000-1,-3.000 10.000-1,-2.000 9.000-1,-5.000 4.000-1,-2.000 1.000-1,-3.000-1.000-3,-3.000 1.000 0,-2.000 1.000-1,0.000 3.000 0,0.000 3.000 0,0.000 4.000 0,1.000 1.000-1,4.000 0.000 1,3.000 0.000-1,3.000 0.000 0,-1.000-4.000-1,-2.000-5.000 0,-3.000-7.000-1,-3.000-5.000-1,2.000-4.000-1,10.000 0.000-1,10.000 0.000 0,9.000 0.000-2,15.000-7.000-4,22.000-11.000-9,22.000-14.000-8,23.000-11.000-9,3.000-7.000 0,-11.000 0.000 7,-14.000 0.000 9,-11.000 0.000 8,-9.000 1.000 4,-3.000 4.000 1,-3.000 3.000 2,-2.000 3.000 2</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0"/>
    </inkml:context>
    <inkml:brush xml:id="br0">
      <inkml:brushProperty name="width" value="0.02789" units="cm"/>
      <inkml:brushProperty name="height" value="0.02789" units="cm"/>
      <inkml:brushProperty name="color" value="#f2395b"/>
    </inkml:brush>
  </inkml:definitions>
  <inkml:trace contextRef="#ctx0" brushRef="#br0">83700.000 7450.000 788,'48.000'46.000'35,"-3.000"-5.000"-8,-3.000-7.000-9,-2.000-5.000-8,-1.000-4.000-5,3.000 0.000 1,3.000 0.000 0,4.000 0.000 1,4.000-2.000-2,6.000-3.000-1,7.000-3.000-2,6.000-2.000-1,3.000-1.000-2,0.000 3.000 0,0.000 3.000 0,0.000 4.000-1,-4.000-1.000 1,-5.000-3.000 0,-7.000-3.000 1,-5.000-2.000 1,-6.000-1.000-1,-3.000 3.000-2,-3.000 3.000-3,-2.000 4.000-2,-6.000 1.000-2,-6.000 0.000 1,-6.000 0.000 1,-6.000 0.000 1,-7.000 0.000 0,-6.000 0.000 2,-6.000 0.000 1,-6.000 0.000 2,-6.000-2.000 2,-2.000-3.000 2,-3.000-3.000 2,-3.000-2.000 3,-2.000-3.000 1,0.000 1.000 1,0.000-1.000 1,0.000 1.000 0,0.000 1.000 0,0.000 3.000-1,0.000 3.000-2,0.000 4.000 0,0.000 1.000-2,0.000 0.000 0,0.000 0.000 1,0.000 0.000-1,3.000 1.000 0,6.000 4.000-1,7.000 3.000 1,6.000 3.000 0,3.000 3.000-2,0.000 3.000-2,0.000 3.000-1,0.000 4.000-4,0.000 4.000 1,0.000 6.000-1,0.000 7.000 1,0.000 6.000 1,0.000 1.000-1,0.000-3.000-2,0.000-3.000 0,0.000-2.000-2,1.000-3.000-2,4.000 1.000-2,3.000-1.000-4,3.000 1.000-2,-1.000-3.000-2,-2.000-2.000-2,-3.000-3.000-1,-3.000-3.000-1,-2.000-4.000-3,0.000-3.000-3,0.000-3.000-4,0.000-2.000-3,-2.000-6.000 1,-3.000-6.000 7,-3.000-6.000 7,-2.000-6.000 6</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1"/>
    </inkml:context>
    <inkml:brush xml:id="br0">
      <inkml:brushProperty name="width" value="0.02967" units="cm"/>
      <inkml:brushProperty name="height" value="0.02967" units="cm"/>
      <inkml:brushProperty name="color" value="#f2395b"/>
    </inkml:brush>
  </inkml:definitions>
  <inkml:trace contextRef="#ctx0" brushRef="#br0">82450.000 8400.000 741,'-46.000'-11.000'2,"10.000"28.000"4,10.000 28.000 4,9.000 29.000 5,6.000 10.000 0,3.000-6.000-1,3.000-6.000-3,4.000-6.000-1,1.000-4.000-3,0.000 1.000-1,0.000-1.000-2,0.000 1.000-2,0.000-1.000-1,0.000 1.000 0,0.000-1.000-1,0.000 1.000-1,0.000-1.000 1,0.000 1.000-1,0.000-1.000 0,0.000 1.000 0,0.000-1.000 1,0.000 1.000 0,0.000-1.000 0,0.000 1.000 1,1.000-3.000-1,4.000-2.000-2,3.000-3.000-2,3.000-3.000-3,1.000-2.000 0,1.000 0.000-2,-1.000 0.000 1,1.000 0.000-2,-1.000-4.000 1,1.000-5.000-1,-1.000-7.000-1,1.000-5.000 1,-4.000-6.000 0,-6.000-3.000 2,-6.000-3.000 2,-6.000-2.000 2,1.000-5.000 6,9.000-2.000 11,10.000-3.000 12,10.000-3.000 11,5.000-2.000 3,4.000 0.000-7,3.000 0.000-6,3.000 0.000-7,4.000 0.000-5,7.000 0.000 0,6.000 0.000-2,7.000 0.000-2,0.000 1.000-1,-2.000 4.000-2,-3.000 3.000-1,-3.000 3.000-3,-2.000 1.000 0,0.000 1.000-1,0.000-1.000-2,0.000 1.000 0,0.000-1.000 0,0.000 1.000-1,0.000-1.000 0,0.000 1.000 0,-2.000 1.000-1,-3.000 3.000 0,-3.000 3.000 0,-2.000 4.000-1,-5.000-1.000 0,-2.000-3.000-1,-3.000-3.000 1,-3.000-2.000 1,-4.000-1.000-2,-3.000 3.000-1,-3.000 3.000-1,-2.000 4.000-1,-5.000 1.000-1,-2.000 0.000 1,-3.000 0.000 2,-3.000 0.000 0,-1.000-7.000 2,4.000-11.000 1,3.000-14.000 2,3.000-11.000 1,6.000-9.000 0,9.000-3.000-1,10.000-3.000 0,10.000-2.000-1,5.000-5.000-1,4.000-2.000-1,3.000-3.000-1,3.000-3.000 0,-1.000-2.000-3,-2.000 0.000-2,-3.000 0.000-3,-3.000 0.000-2,-4.000 3.000-2,-3.000 6.000-4,-3.000 7.000-2,-2.000 6.000-3,-3.000 1.000 0,1.000-3.000 1,-1.000-3.000 2,1.000-2.000 1,-4.000 0.000 1,-6.000 7.000 1,-6.000 6.000 0,-6.000 7.000 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2"/>
    </inkml:context>
    <inkml:brush xml:id="br0">
      <inkml:brushProperty name="width" value="0.02379" units="cm"/>
      <inkml:brushProperty name="height" value="0.02379" units="cm"/>
      <inkml:brushProperty name="color" value="#f2395b"/>
    </inkml:brush>
  </inkml:definitions>
  <inkml:trace contextRef="#ctx0" brushRef="#br0">83300.000 8000.000 924,'-2.000'-43.000'-16,"-3.000"17.000"15,-3.000 15.000 15,-2.000 16.000 16,-6.000 16.000 1,-6.000 20.000-15,-6.000 18.000-14,-6.000 20.000-15,-4.000 8.000-7,1.000 1.000-1,-1.000-1.000 1,1.000 1.000-2,1.000-4.000 0,3.000-6.000 1,3.000-6.000-1,4.000-6.000 0,4.000-9.000 1,6.000-8.000 3,7.000-10.000 3,6.000-9.000 2,1.000-5.000 3,-3.000 0.000 1,-3.000 0.000 1,-2.000 0.000 2</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2"/>
    </inkml:context>
    <inkml:brush xml:id="br0">
      <inkml:brushProperty name="width" value="0.02355" units="cm"/>
      <inkml:brushProperty name="height" value="0.02355" units="cm"/>
      <inkml:brushProperty name="color" value="#f2395b"/>
    </inkml:brush>
  </inkml:definitions>
  <inkml:trace contextRef="#ctx0" brushRef="#br0">82700.000 9550.000 934,'-41.000'0.000'5,"19.000"0.000"4,19.000 0.000 3,19.000 0.000 4,10.000 3.000-2,4.000 6.000-6,3.000 7.000-6,3.000 6.000-7,3.000 4.000-3,3.000 4.000 2,3.000 3.000 0,4.000 3.000 1,2.000-2.000-1,4.000-6.000-6,3.000-6.000-4,3.000-6.000-6,-4.000-6.000-1,-8.000-2.000-1,-10.000-3.000 1,-9.000-3.000-1,-5.000-2.000 2,0.000 0.000 2,0.000 0.000 3,0.000 0.000 3</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2"/>
    </inkml:context>
    <inkml:brush xml:id="br0">
      <inkml:brushProperty name="width" value="0.02371" units="cm"/>
      <inkml:brushProperty name="height" value="0.02371" units="cm"/>
      <inkml:brushProperty name="color" value="#f2395b"/>
    </inkml:brush>
  </inkml:definitions>
  <inkml:trace contextRef="#ctx0" brushRef="#br0">84050.000 8300.000 927,'0.000'120.000'29,"0.000"-9.000"-9,0.000-10.000-7,0.000-8.000-8,0.000-4.000-4,0.000 3.000 0,0.000 3.000 1,0.000 4.000 0,1.000-7.000-8,4.000-16.000-15,3.000-15.000-16,3.000-15.000-16</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4"/>
    </inkml:context>
    <inkml:brush xml:id="br0">
      <inkml:brushProperty name="width" value="0.02672" units="cm"/>
      <inkml:brushProperty name="height" value="0.02672" units="cm"/>
      <inkml:brushProperty name="color" value="#f2395b"/>
    </inkml:brush>
  </inkml:definitions>
  <inkml:trace contextRef="#ctx0" brushRef="#br0">83250.000 5250.000 823,'-22.000'-40.000'18,"6.000"23.000"5,7.000 22.000 7,6.000 22.000 6,3.000 16.000-3,0.000 14.000-10,0.000 11.000-11,0.000 14.000-10,3.000 10.000-6,6.000 9.000-1,7.000 10.000 1,6.000 10.000-1,3.000 5.000-2,0.000 4.000-3,0.000 3.000-3,0.000 3.000-4,0.000-4.000-6,0.000-8.000-6,0.000-10.000-7,0.000-9.000-6,-2.000-15.000-1,-3.000-18.000 7,-3.000-19.000 8,-2.000-18.000 6</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4551.000 8931.000 149,'-53.000'72.000'464,"1.000"-2.000"-406,7.000 2.000-42,2.000-3.000-7,0.000 9.000-1,9.000-7.000-2,-2.000 0.000 2,122.000-81.000 1,13.000-2.000-6,-15.000 11.000 0,6.000 14.000 1,1.000 1.000 0,-14.000-45.000 24,-129.000-54.000-21,-5.000 2.000-3,-6.000 6.000-3,2.000 7.000-1,-3.000 11.000-9,-14.000 19.000-292</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5"/>
    </inkml:context>
    <inkml:brush xml:id="br0">
      <inkml:brushProperty name="width" value="0.07302" units="cm"/>
      <inkml:brushProperty name="height" value="0.07302" units="cm"/>
      <inkml:brushProperty name="color" value="#00bff3"/>
    </inkml:brush>
  </inkml:definitions>
  <inkml:trace contextRef="#ctx0" brushRef="#br0">92516.000 3339.000,'0.000'-16.000,"8.000"24.000,-1.000 0.000,1.000 39.000,0.000 0.000,-8.000 23.000,0.000 1.000,-16.000-16.000,1.000 0.000,7.000-32.000,0.000 1.000,8.000-40.000,0.000 0.000,24.000-54.000,-1.000-1.000,24.000-15.000,0.000 0.000,-23.000-16.000,-1.000 0.000,-7.000 16.000,0.000 0.000,-9.000 39.000,1.000 0.000,0.000 39.000,0.000 0.000,-8.000 24.000,0.000-1.000,8.000 40.000,0.000 0.000,-8.000 55.000,0.000-1.000,-16.000 40.000,0.000 0.000,-15.000 63.000,0.000-1.000,15.000-70.000,0.000 0.000,16.000-78.000,0.000 0.000,0.000-55.000</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3"/>
    </inkml:context>
    <inkml:brush xml:id="br0">
      <inkml:brushProperty name="width" value="0.07302" units="cm"/>
      <inkml:brushProperty name="height" value="0.07302" units="cm"/>
      <inkml:brushProperty name="color" value="#00bff3"/>
    </inkml:brush>
  </inkml:definitions>
  <inkml:trace contextRef="#ctx0" brushRef="#br0">11605.000 6013.000,'0.000'-16.000,"-8.000"-7.000,0.000-1.000,0.000 24.000,0.000 0.000,-7.000 0.000,-1.000 0.000,-16.000 0.000,1.000 0.000,-8.000 16.000,0.000-1.000,-8.000 25.000,0.000-1.000,8.000 23.000,-1.000 1.000,9.000 8.000,0.000-1.000,23.000-23.000,0.000 0.000,16.000-23.000,0.000-1.000,54.000-15.000,1.000 0.000,78.000-63.000,0.000 0.000,24.000-23.000,-1.000-1.000,-132.000 56.000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5"/>
    </inkml:context>
    <inkml:brush xml:id="br0">
      <inkml:brushProperty name="width" value="0.02612" units="cm"/>
      <inkml:brushProperty name="height" value="0.02612" units="cm"/>
      <inkml:brushProperty name="color" value="#f2395b"/>
    </inkml:brush>
  </inkml:definitions>
  <inkml:trace contextRef="#ctx0" brushRef="#br0">80900.000 7400.000 842,'-83.000'4.000'-1,"34.000"10.000"11,35.000 10.000 9,35.000 9.000 10,21.000 6.000 2,9.000 3.000-6,10.000 3.000-6,10.000 4.000-5,4.000 1.000-6,0.000 0.000-5,0.000 0.000-5,0.000 0.000-6,9.000 1.000-6,19.000 4.000-10,19.000 3.000-9,19.000 3.000-10,-6.000-4.000-1,-27.000-8.000 4,-28.000-10.000 4,-28.000-9.000 5</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6"/>
    </inkml:context>
    <inkml:brush xml:id="br0">
      <inkml:brushProperty name="width" value="0.02547" units="cm"/>
      <inkml:brushProperty name="height" value="0.02547" units="cm"/>
      <inkml:brushProperty name="color" value="#f2395b"/>
    </inkml:brush>
  </inkml:definitions>
  <inkml:trace contextRef="#ctx0" brushRef="#br0">84950.000 7650.000 863,'48.000'-22.000'19,"-3.000"6.000"-2,-3.000 7.000-4,-2.000 6.000-2,-5.000 1.000-2,-2.000-3.000-1,-3.000-3.000-1,-3.000-2.000 0,2.000-1.000-1,10.000 3.000 0,10.000 3.000 0,9.000 4.000 0,2.000-1.000-1,-2.000-3.000 0,-3.000-3.000-1,-3.000-2.000 0,1.000-3.000-2,6.000 1.000 0,7.000-1.000-3,6.000 1.000 0,-1.000-1.000-1,-5.000 1.000 1,-7.000-1.000 0,-5.000 1.000 1,-4.000-1.000 0,0.000 1.000-1,0.000-1.000 0,0.000 1.000 0,-4.000-1.000-1,-5.000 1.000 0,-7.000-1.000 1,-5.000 1.000 0,-4.000 1.000-2,0.000 3.000-3,0.000 3.000-3,0.000 4.000-4</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7"/>
    </inkml:context>
    <inkml:brush xml:id="br0">
      <inkml:brushProperty name="width" value="0.02647" units="cm"/>
      <inkml:brushProperty name="height" value="0.02647" units="cm"/>
      <inkml:brushProperty name="color" value="#f2395b"/>
    </inkml:brush>
  </inkml:definitions>
  <inkml:trace contextRef="#ctx0" brushRef="#br0">87600.000 6950.000 830,'-50.000'1.000'-3,"0.000"4.000"7,0.000 3.000 6,0.000 3.000 9,1.000 1.000 1,4.000 1.000-1,3.000-1.000-3,3.000 1.000-2,-1.000 2.000-2,-2.000 7.000-2,-3.000 6.000-3,-3.000 7.000-1,1.000 2.000-2,6.000 1.000-1,7.000-1.000-1,6.000 1.000-1,3.000-1.000 0,0.000 1.000 1,0.000-1.000-1,0.000 1.000 1,0.000-1.000 0,0.000 1.000 0,0.000-1.000 1,0.000 1.000 0,3.000-3.000 0,6.000-2.000-1,7.000-3.000 0,6.000-3.000-1,4.000-2.000 0,4.000 0.000-1,3.000 0.000 1,3.000 0.000-2,3.000-4.000 1,3.000-5.000-1,3.000-7.000 0,4.000-5.000 1,4.000-4.000-2,6.000 0.000 0,7.000 0.000-2,6.000 0.000 0,3.000-5.000-2,0.000-9.000-1,0.000-10.000-1,0.000-8.000-2,1.000-4.000-2,4.000 3.000-4,3.000 3.000-3,3.000 4.000-3,-2.000 1.000-1,-6.000 0.000 1,-6.000 0.000 2,-6.000 0.000 1,-4.000 0.000 1,1.000 0.000-4,-1.000 0.000-1,1.000 0.000-4,-3.000 1.000 3,-2.000 4.000 4,-3.000 3.000 7,-3.000 3.000 5</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7"/>
    </inkml:context>
    <inkml:brush xml:id="br0">
      <inkml:brushProperty name="width" value="0.02846" units="cm"/>
      <inkml:brushProperty name="height" value="0.02846" units="cm"/>
      <inkml:brushProperty name="color" value="#f2395b"/>
    </inkml:brush>
  </inkml:definitions>
  <inkml:trace contextRef="#ctx0" brushRef="#br0">88000.000 6950.000 772,'-2.000'-40.000'11,"-3.000"23.000"11,-3.000 22.000 13,-2.000 22.000 13,-3.000 13.000-1,1.000 7.000-13,-1.000 6.000-12,1.000 7.000-14,-1.000 2.000-8,1.000 1.000-3,-1.000-1.000-3,1.000 1.000-5,1.000-1.000 1,3.000 1.000 1,3.000-1.000 2,4.000 1.000 2,1.000-6.000-3,0.000-8.000-7,0.000-10.000-9,0.000-9.000-7</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7"/>
    </inkml:context>
    <inkml:brush xml:id="br0">
      <inkml:brushProperty name="width" value="0.022" units="cm"/>
      <inkml:brushProperty name="height" value="0.022" units="cm"/>
      <inkml:brushProperty name="color" value="#f2395b"/>
    </inkml:brush>
  </inkml:definitions>
  <inkml:trace contextRef="#ctx0" brushRef="#br0">88000.000 7400.000 999,'48.000'-22.000'-12,"-3.000"6.000"2,-3.000 7.000 5,-2.000 6.000 4,-5.000 3.000 0,-2.000 0.000-2,-3.000 0.000-4,-3.000 0.000-2,-2.000 0.000-4,0.000 0.000-4,0.000 0.000-4,0.000 0.000-5</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8"/>
    </inkml:context>
    <inkml:brush xml:id="br0">
      <inkml:brushProperty name="width" value="0.03123" units="cm"/>
      <inkml:brushProperty name="height" value="0.03123" units="cm"/>
      <inkml:brushProperty name="color" value="#f2395b"/>
    </inkml:brush>
  </inkml:definitions>
  <inkml:trace contextRef="#ctx0" brushRef="#br0">88850.000 6650.000 704,'-2.000'-38.000'7,"-3.000"26.000"13,-3.000 24.000 14,-2.000 26.000 13,-1.000 13.000 3,3.000 4.000-9,3.000 3.000-9,4.000 3.000-10,1.000 3.000-5,0.000 3.000-5,0.000 3.000-3,0.000 4.000-5,0.000 2.000-4,0.000 4.000-4,0.000 3.000-6,0.000 3.000-4,0.000-1.000-6,0.000-2.000-3,0.000-3.000-4,0.000-3.000-4,-2.000-4.000-4,-3.000-3.000-4,-3.000-3.000-4,-2.000-2.000-3,-3.000-9.000 1,1.000-12.000 9,-1.000-13.000 8,1.000-12.000 9</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8"/>
    </inkml:context>
    <inkml:brush xml:id="br0">
      <inkml:brushProperty name="width" value="0.02606" units="cm"/>
      <inkml:brushProperty name="height" value="0.02606" units="cm"/>
      <inkml:brushProperty name="color" value="#f2395b"/>
    </inkml:brush>
  </inkml:definitions>
  <inkml:trace contextRef="#ctx0" brushRef="#br0">87200.000 5050.000 844,'1.000'-97.000'34,"4.000"56.000"-3,3.000 57.000-3,3.000 56.000-2,-1.000 28.000-6,-2.000 0.000-8,-3.000 0.000-8,-3.000 0.000-7,-2.000 0.000-5,0.000 0.000-3,0.000 0.000-2,0.000 0.000-2,0.000-4.000-1,0.000-5.000 0,0.000-7.000 1,0.000-5.000 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9"/>
    </inkml:context>
    <inkml:brush xml:id="br0">
      <inkml:brushProperty name="width" value="0.0302" units="cm"/>
      <inkml:brushProperty name="height" value="0.0302" units="cm"/>
      <inkml:brushProperty name="color" value="#f2395b"/>
    </inkml:brush>
  </inkml:definitions>
  <inkml:trace contextRef="#ctx0" brushRef="#br0">87000.000 3950.000 728,'-24.000'-46.000'1,"4.000"10.000"2,3.000 10.000 1,3.000 9.000 2,-2.000 9.000 2,-6.000 9.000 1,-6.000 10.000 1,-6.000 10.000 2,-2.000 8.000-1,3.000 10.000 0,3.000 10.000-2,4.000 9.000 0,2.000 4.000-1,4.000 1.000-1,3.000-1.000-1,3.000 1.000 0,1.000-6.000 0,1.000-8.000 0,-1.000-10.000 0,1.000-9.000 1,1.000-5.000-1,3.000 0.000 0,3.000 0.000-2,4.000 0.000-1,5.000-4.000-2,10.000-5.000-1,10.000-7.000-2,9.000-5.000-2,6.000-11.000-2,3.000-11.000 0,3.000-14.000-3,4.000-11.000 0,2.000-7.000-2,4.000 0.000-3,3.000 0.000-1,3.000 0.000-3,-5.000 0.000 0,-12.000 0.000 2,-13.000 0.000 2,-12.000 0.000 3,-7.000 0.000 1,1.000 0.000 1,-1.000 0.000 0,1.000 0.000 1,-4.000 1.000 1,-6.000 4.000 2,-6.000 3.000 2,-6.000 3.000 2,-4.000 4.000 1,1.000 7.000 0,-1.000 6.000 2,1.000 7.000 0,1.000 0.000 1,3.000-2.000-3,3.000-3.000 0,4.000-3.000-2,5.000-1.000 0,10.000 4.000 0,10.000 3.000 1,9.000 3.000 0,2.000 1.000 0,-2.000 1.000 3,-3.000-1.000 2,-3.000 1.000 2,-1.000 1.000 1,4.000 3.000 1,3.000 3.000 1,3.000 4.000 1,-2.000 4.000 2,-6.000 6.000 2,-6.000 7.000 1,-6.000 6.000 3,-2.000 4.000 1,3.000 4.000 1,3.000 3.000 0,4.000 3.000 1,-3.000 4.000 0,-5.000 7.000-1,-7.000 6.000-2,-5.000 7.000-1,-4.000 4.000-1,0.000 3.000-3,0.000 3.000-2,0.000 4.000-2,-4.000-1.000-5,-5.000-3.000-11,-7.000-3.000-10,-5.000-2.000-9,-3.000-6.000-6,4.000-6.000 0,3.000-6.000-1,3.000-6.000 0,7.000-15.000 0,14.000-21.000 0,11.000-22.000 0,14.000-22.000 2,5.000-8.000 4,1.000 6.000 8,-1.000 7.000 9,1.000 6.000 9,1.000 3.000 4,3.000 0.000 0,3.000 0.000 0,4.000 0.000 1,-1.000 3.000-1,-3.000 6.000-1,-3.000 7.000-1,-2.000 6.000-2,-5.000 3.000-1,-2.000 0.000-4,-3.000 0.000-3,-3.000 0.000-3,-4.000-2.000-2,-3.000-3.000 2,-3.000-3.000 2,-2.000-2.000 1</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19"/>
    </inkml:context>
    <inkml:brush xml:id="br0">
      <inkml:brushProperty name="width" value="0.02936" units="cm"/>
      <inkml:brushProperty name="height" value="0.02936" units="cm"/>
      <inkml:brushProperty name="color" value="#f2395b"/>
    </inkml:brush>
  </inkml:definitions>
  <inkml:trace contextRef="#ctx0" brushRef="#br0">88500.000 3200.000 749,'-66.000'-41.000'8,"19.000"19.000"10,19.000 19.000 11,19.000 19.000 10,9.000 19.000 1,0.000 23.000-6,0.000 22.000-6,0.000 22.000-7,0.000 13.000-6,0.000 7.000-4,0.000 6.000-5,0.000 7.000-5,0.000 7.000-4,0.000 9.000-6,0.000 10.000-6,0.000 10.000-5,1.000-6.000-5,4.000-18.000-4,3.000-19.000-4,3.000-18.000-4,-1.000-17.000-3,-2.000-11.000 2,-3.000-14.000 1,-3.000-11.000 0</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0"/>
    </inkml:context>
    <inkml:brush xml:id="br0">
      <inkml:brushProperty name="width" value="0.02763" units="cm"/>
      <inkml:brushProperty name="height" value="0.02763" units="cm"/>
      <inkml:brushProperty name="color" value="#f2395b"/>
    </inkml:brush>
  </inkml:definitions>
  <inkml:trace contextRef="#ctx0" brushRef="#br0">89450.000 7250.000 796,'25.000'21.000'15,"0.000"-5.000"1,0.000-7.000-1,0.000-5.000-1,1.000 0.000 0,4.000 10.000 1,3.000 10.000 1,3.000 9.000 0,-1.000 2.000 0,-2.000-2.000-4,-3.000-3.000-2,-3.000-3.000-3,-1.000-2.000-2,4.000 0.000 2,3.000 0.000-1,3.000 0.000 1,1.000-2.000 0,1.000-3.000-3,-1.000-3.000-2,1.000-2.000-3,-1.000-1.000-1,1.000 3.000 0,-1.000 3.000 0,1.000 4.000 0,-1.000 1.000 0,1.000 0.000 0,-1.000 0.000 0,1.000 0.000 1,-1.000 0.000-1,1.000 0.000 0,-1.000 0.000-1,1.000 0.000 0,-1.000 0.000 0,1.000 0.000-1,-1.000 0.000-1,1.000 0.000 0,-3.000 0.000 0,-2.000 0.000-1,-3.000 0.000-1,-3.000 0.000 1,-2.000-2.000-1,0.000-3.000 0,0.000-3.000-1,0.000-2.000 1</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4"/>
    </inkml:context>
    <inkml:brush xml:id="br0">
      <inkml:brushProperty name="width" value="0.07302" units="cm"/>
      <inkml:brushProperty name="height" value="0.07302" units="cm"/>
      <inkml:brushProperty name="color" value="#00bff3"/>
    </inkml:brush>
  </inkml:definitions>
  <inkml:trace contextRef="#ctx0" brushRef="#br0">15917.000 6110.000,'0.000'-79.000,"0.000"64.000,0.000-1.000,8.000 16.000,0.000 0.000,-16.000 8.000,0.000 0.000,-16.000 54.000,1.000 1.000,-16.000 15.000,-1.000 1.000,1.000-1.000,0.000 0.000,7.000 0.000,1.000 1.000,31.000-56.000,0.000 1.000,8.000-32.000,0.000 0.000,15.000-31.000,1.000 0.000,-8.000 15.000</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2"/>
    </inkml:context>
    <inkml:brush xml:id="br0">
      <inkml:brushProperty name="width" value="0.02774" units="cm"/>
      <inkml:brushProperty name="height" value="0.02774" units="cm"/>
      <inkml:brushProperty name="color" value="#f2395b"/>
    </inkml:brush>
  </inkml:definitions>
  <inkml:trace contextRef="#ctx0" brushRef="#br0">90950.000 8250.000 793,'23.000'78.000'62,"-3.000"6.000"-14,-3.000 7.000-14,-2.000 6.000-14,-3.000 3.000-7,1.000 0.000-3,-1.000 0.000-2,1.000 0.000-2,-1.000-2.000-2,1.000-3.000-2,-1.000-3.000-3,1.000-2.000-2,-1.000-5.000-2,1.000-2.000-2,-1.000-3.000-1,1.000-3.000-2,-1.000-6.000-2,1.000-5.000-4,-1.000-7.000-4,1.000-5.000-4,-1.000-6.000 0,1.000-3.000 1,-1.000-3.000 2,1.000-2.000 2,1.000-6.000-1,3.000-6.000-4,3.000-6.000-4,4.000-6.000-4</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2"/>
    </inkml:context>
    <inkml:brush xml:id="br0">
      <inkml:brushProperty name="width" value="0.02842" units="cm"/>
      <inkml:brushProperty name="height" value="0.02842" units="cm"/>
      <inkml:brushProperty name="color" value="#f2395b"/>
    </inkml:brush>
  </inkml:definitions>
  <inkml:trace contextRef="#ctx0" brushRef="#br0">91050.000 7950.000 774,'25.000'-24.000'45,"0.000"4.000"-7,0.000 3.000-8,0.000 3.000-8,1.000 3.000-6,4.000 3.000 0,3.000 3.000-3,3.000 4.000-2,3.000 1.000-1,3.000 0.000-3,3.000 0.000-1,4.000 0.000-2,4.000-4.000-2,6.000-5.000 1,7.000-7.000-2,6.000-5.000 0,3.000-4.000-1,0.000 0.000-1,0.000 0.000-1,0.000 0.000-2,0.000 0.000 0,0.000 0.000-1,0.000 0.000 1,0.000 0.000 0,-2.000-2.000-1,-3.000-3.000-1,-3.000-3.000-1,-2.000-2.000-2,-6.000-1.000 1,-6.000 3.000-1,-6.000 3.000 0,-6.000 4.000 0,-2.000 2.000 0,3.000 4.000 1,3.000 3.000 0,4.000 3.000 1,-3.000 1.000-1,-5.000 1.000-2,-7.000-1.000-1,-5.000 1.000-2</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3"/>
    </inkml:context>
    <inkml:brush xml:id="br0">
      <inkml:brushProperty name="width" value="0.02898" units="cm"/>
      <inkml:brushProperty name="height" value="0.02898" units="cm"/>
      <inkml:brushProperty name="color" value="#f2395b"/>
    </inkml:brush>
  </inkml:definitions>
  <inkml:trace contextRef="#ctx0" brushRef="#br0">93450.000 6700.000 759,'-44.000'6.000'44,"13.000"13.000"-5,12.000 12.000-5,13.000 13.000-6,6.000 7.000-4,0.000 4.000-4,0.000 3.000-4,0.000 3.000-5,0.000 1.000-3,0.000 1.000-1,0.000-1.000-2,0.000 1.000-1,0.000-1.000-3,0.000 1.000-5,0.000-1.000-5,0.000 1.000-3,0.000-1.000-4,0.000 1.000-2,0.000-1.000-3,0.000 1.000-2</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3"/>
    </inkml:context>
    <inkml:brush xml:id="br0">
      <inkml:brushProperty name="width" value="0.03086" units="cm"/>
      <inkml:brushProperty name="height" value="0.03086" units="cm"/>
      <inkml:brushProperty name="color" value="#f2395b"/>
    </inkml:brush>
  </inkml:definitions>
  <inkml:trace contextRef="#ctx0" brushRef="#br0">93550.000 6850.000 712,'46.000'71.000'80,"-5.000"-5.000"-19,-7.000-7.000-19,-5.000-5.000-19,-4.000-4.000-10,0.000 0.000-1,0.000 0.000 0,0.000 0.000-2,0.000-2.000-2,0.000-3.000-5,0.000-3.000-4,0.000-2.000-4,0.000-6.000-3,0.000-6.000 2,0.000-6.000 1,0.000-6.000 0,0.000-7.000 3,0.000-6.000 2,0.000-6.000 4,0.000-6.000 2,1.000-10.000 3,4.000-12.000-1,3.000-13.000 1,3.000-12.000 0,3.000-10.000-2,3.000-6.000-4,3.000-6.000-3,4.000-6.000-4,1.000-6.000-5,0.000-2.000-4,0.000-3.000-4,0.000-3.000-4,-2.000-2.000-4,-3.000 0.000 0,-3.000 0.000-1,-2.000 0.000-2,-6.000 9.000 0,-6.000 19.000-2,-6.000 19.000-2,-6.000 19.000-1,-4.000 10.000 1,1.000 4.000 3,-1.000 3.000 4,1.000 3.000 3</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5"/>
    </inkml:context>
    <inkml:brush xml:id="br0">
      <inkml:brushProperty name="width" value="0.02937" units="cm"/>
      <inkml:brushProperty name="height" value="0.02937" units="cm"/>
      <inkml:brushProperty name="color" value="#f2395b"/>
    </inkml:brush>
  </inkml:definitions>
  <inkml:trace contextRef="#ctx0" brushRef="#br0">94650.000 6950.000 748,'43.000'25.000'45,"-11.000"0.000"-9,-14.000 0.000-10,-11.000 0.000-9,-4.000-2.000-5,6.000-3.000 0,7.000-3.000-2,6.000-2.000-1,3.000-1.000 0,0.000 3.000-2,0.000 3.000-1,0.000 4.000-1,-2.000 1.000-1,-3.000 0.000 0,-3.000 0.000 0,-2.000 0.000 0,-1.000 0.000-1,3.000 0.000 1,3.000 0.000 0,4.000 0.000 0,1.000 0.000 1,0.000 0.000-1,0.000 0.000 0,0.000 0.000 0,0.000 0.000 0,0.000 0.000-2,0.000 0.000 0,0.000 0.000-1,1.000-2.000-1,4.000-3.000 1,3.000-3.000-2,3.000-2.000 1,-1.000-3.000-2,-2.000 1.000 1,-3.000-1.000-2,-3.000 1.000-1,-2.000-1.000 0,0.000 1.000 0,0.000-1.000 0,0.000 1.000 0,0.000-1.000 0,0.000 1.000 0,0.000-1.000-1,0.000 1.000 0,-2.000 1.000 0,-3.000 3.000 0,-3.000 3.000 0,-2.000 4.000 1,-1.000-1.000-1,3.000-3.000 0,3.000-3.000 0,4.000-2.000-1,-1.000-1.000 1,-3.000 3.000-1,-3.000 3.000-1,-2.000 4.000 0,-1.000-1.000-1,3.000-3.000-1,3.000-3.000-2,4.000-2.000-1,-6.000-3.000 2,-11.000 1.000 8,-14.000-1.000 8,-11.000 1.000 7,-7.000 2.000 3,0.000 7.000-2,0.000 6.000-2,0.000 7.000-2,1.000 0.000-1,4.000-2.000-2,3.000-3.000-1,3.000-3.000-2,-1.000-1.000 0,-2.000 4.000 0,-3.000 3.000 0,-3.000 3.000 0,-2.000 4.000 0,0.000 7.000-1,0.000 6.000-1,0.000 7.000-1,-2.000 4.000 0,-3.000 3.000-2,-3.000 3.000 0,-2.000 4.000-1,-5.000 2.000-1,-2.000 4.000-1,-3.000 3.000 0,-3.000 3.000 0,-2.000 3.000-1,0.000 3.000-1,0.000 3.000 0,0.000 4.000-2,1.000 1.000 0,4.000 0.000 1,3.000 0.000-1,3.000 0.000 1,3.000-5.000-2,3.000-9.000-5,3.000-10.000-4,4.000-8.000-5,2.000-8.000-3,4.000-2.000 0,3.000-3.000-1,3.000-3.000 0,1.000-7.000 0,1.000-9.000 2,-1.000-10.000 3,1.000-8.000 2</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6"/>
    </inkml:context>
    <inkml:brush xml:id="br0">
      <inkml:brushProperty name="width" value="0.02808" units="cm"/>
      <inkml:brushProperty name="height" value="0.02808" units="cm"/>
      <inkml:brushProperty name="color" value="#f2395b"/>
    </inkml:brush>
  </inkml:definitions>
  <inkml:trace contextRef="#ctx0" brushRef="#br0">94200.000 7550.000 783,'45.000'3.000'46,"-9.000"6.000"-8,-10.000 7.000-10,-8.000 6.000-9,-3.000 6.000-4,7.000 6.000 1,6.000 7.000 1,7.000 6.000 1,4.000 1.000-4,3.000-3.000-8,3.000-3.000-9,4.000-2.000-8,1.000-3.000-4,0.000 1.000 1,0.000-1.000-1,0.000 1.000 0,-2.000-1.000-2,-3.000 1.000-6,-3.000-1.000-4,-2.000 1.000-6</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29"/>
    </inkml:context>
    <inkml:brush xml:id="br0">
      <inkml:brushProperty name="width" value="0.02889" units="cm"/>
      <inkml:brushProperty name="height" value="0.02889" units="cm"/>
      <inkml:brushProperty name="color" value="#f2395b"/>
    </inkml:brush>
  </inkml:definitions>
  <inkml:trace contextRef="#ctx0" brushRef="#br0">91400.000 8550.000 761,'0.000'-47.000'-6,"0.000"6.000"2,0.000 7.000 4,0.000 6.000 2,0.000 9.000 8,0.000 13.000 12,0.000 12.000 13,0.000 13.000 11,1.000 10.000 1,4.000 10.000-11,3.000 10.000-11,3.000 9.000-11,3.000 7.000-8,3.000 7.000-2,3.000 6.000-2,4.000 7.000-4,1.000 0.000-1,0.000-2.000-2,0.000-3.000 0,0.000-3.000 0,-2.000-2.000-5,-3.000 0.000-6,-3.000 0.000-7,-2.000 0.000-7,-3.000 0.000-4,1.000 0.000 0,-1.000 0.000-1,1.000 0.000-1,-3.000-7.000 2,-2.000-11.000 3,-3.000-14.000 4,-3.000-11.000 2</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1"/>
    </inkml:context>
    <inkml:brush xml:id="br0">
      <inkml:brushProperty name="width" value="0.0267" units="cm"/>
      <inkml:brushProperty name="height" value="0.0267" units="cm"/>
      <inkml:brushProperty name="color" value="#f2395b"/>
    </inkml:brush>
  </inkml:definitions>
  <inkml:trace contextRef="#ctx0" brushRef="#br0">91300.000 10350.000 824,'50.000'3.000'76,"0.000"6.000"-22,0.000 7.000-21,0.000 6.000-21,0.000 6.000-12,0.000 6.000 0,0.000 7.000 0,0.000 6.000 0,3.000 1.000-1,6.000-3.000 0,7.000-3.000 0,6.000-2.000 0,1.000-3.000-1,-3.000 1.000 0,-3.000-1.000 0,-2.000 1.000-1,-3.000-3.000-3,1.000-2.000-4,-1.000-3.000-6,1.000-3.000-4,-6.000-4.000-2,-8.000-3.000-2,-10.000-3.000 0,-9.000-2.000-1</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2"/>
    </inkml:context>
    <inkml:brush xml:id="br0">
      <inkml:brushProperty name="width" value="0.02502" units="cm"/>
      <inkml:brushProperty name="height" value="0.02502" units="cm"/>
      <inkml:brushProperty name="color" value="#f2395b"/>
    </inkml:brush>
  </inkml:definitions>
  <inkml:trace contextRef="#ctx0" brushRef="#br0">92950.000 10350.000 879,'-24.000'71.000'30,"4.000"-5.000"-7,3.000-7.000-7,3.000-5.000-7,1.000-4.000-3,1.000 0.000 0,-1.000 0.000 1,1.000 0.000 1,-1.000-4.000-1,1.000-5.000-2,-1.000-7.000-2,1.000-5.000-2,-1.000 3.000-3,1.000 17.000 0,-1.000 15.000-2,1.000 16.000-1,-3.000 9.000-1,-2.000 3.000-3,-3.000 3.000-1,-3.000 4.000-2,1.000-4.000-1,6.000-9.000 1,7.000-10.000 2,6.000-8.000 0</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2"/>
    </inkml:context>
    <inkml:brush xml:id="br0">
      <inkml:brushProperty name="width" value="0.02715" units="cm"/>
      <inkml:brushProperty name="height" value="0.02715" units="cm"/>
      <inkml:brushProperty name="color" value="#f2395b"/>
    </inkml:brush>
  </inkml:definitions>
  <inkml:trace contextRef="#ctx0" brushRef="#br0">92800.000 10550.000 810,'46.000'-19.000'43,"-5.000"13.000"-7,-7.000 12.000-6,-5.000 13.000-6,-6.000 10.000-7,-3.000 10.000-5,-3.000 10.000-6,-2.000 9.000-5,-3.000 7.000-2,1.000 7.000 2,-1.000 6.000 3,1.000 7.000 2,-1.000 0.000 0,1.000-2.000-3,-1.000-3.000-1,1.000-3.000-4,-1.000-9.000-1,1.000-11.000 0,-1.000-14.000-1,1.000-11.000 0,2.000-11.000 0,7.000-5.000 1,6.000-7.000 2,7.000-5.000 0,2.000-11.000 2,1.000-11.000-1,-1.000-14.000 0,1.000-11.000 0,1.000-12.000 0,3.000-9.000 0,3.000-10.000-2,4.000-8.000 1,2.000-8.000-3,4.000-2.000-3,3.000-3.000-3,3.000-3.000-4,-1.000 2.000-2,-2.000 10.000 0,-3.000 10.000-1,-3.000 9.000-1,-7.000 9.000-1,-9.000 9.000-3,-10.000 10.000-3,-8.000 10.000-2,-4.000 5.000 0,3.000 4.000 1,3.000 3.000 2,4.000 3.000 1</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4"/>
    </inkml:context>
    <inkml:brush xml:id="br0">
      <inkml:brushProperty name="width" value="0.07302" units="cm"/>
      <inkml:brushProperty name="height" value="0.07302" units="cm"/>
      <inkml:brushProperty name="color" value="#00bff3"/>
    </inkml:brush>
  </inkml:definitions>
  <inkml:trace contextRef="#ctx0" brushRef="#br0">16350.000 6082.000,'16.000'-47.000,"-8.000"63.000,-1.000-1.000,-7.000 40.000,0.000 0.000,8.000-8.000,0.000 0.000,0.000 0.000,0.000 0.000,0.000-31.000,0.000 0.000,-1.000-16.000,1.000 0.000,24.000-55.000,-1.000 0.000,16.000-23.000,0.000-1.000,-8.000-7.000,1.000 0.000,-17.000 23.000,1.000 0.000,-16.000 32.000</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3"/>
    </inkml:context>
    <inkml:brush xml:id="br0">
      <inkml:brushProperty name="width" value="0.02986" units="cm"/>
      <inkml:brushProperty name="height" value="0.02986" units="cm"/>
      <inkml:brushProperty name="color" value="#f2395b"/>
    </inkml:brush>
  </inkml:definitions>
  <inkml:trace contextRef="#ctx0" brushRef="#br0">93400.000 11600.000 736,'-44.000'-15.000'24,"13.000"23.000"9,12.000 22.000 8,13.000 22.000 10,6.000 13.000-3,0.000 7.000-13,0.000 6.000-13,0.000 7.000-13,0.000 0.000-9,0.000-2.000-3,0.000-3.000-6,0.000-3.000-3,0.000-2.000-6,0.000 0.000-7,0.000 0.000-7,0.000 0.000-7,0.000-7.000-1,0.000-11.000 5,0.000-14.000 3,0.000-11.000 5,-2.000-7.000 2,-3.000 0.000 1,-3.000 0.000-1,-2.000 0.000 1</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4"/>
    </inkml:context>
    <inkml:brush xml:id="br0">
      <inkml:brushProperty name="width" value="0.02862" units="cm"/>
      <inkml:brushProperty name="height" value="0.02862" units="cm"/>
      <inkml:brushProperty name="color" value="#f2395b"/>
    </inkml:brush>
  </inkml:definitions>
  <inkml:trace contextRef="#ctx0" brushRef="#br0">92700.000 13650.000 768,'40.000'21.000'-47,"-18.000"-5.000"26,-19.000-7.000 27,-18.000-5.000 25,-10.000-4.000 10,0.000 0.000-6,0.000 0.000-7,0.000 0.000-5,-2.000 0.000-5,-3.000 0.000-3,-3.000 0.000-1,-2.000 0.000-3,-5.000 3.000-1,-2.000 6.000 0,-3.000 7.000 0,-3.000 6.000-1,-1.000 3.000-1,4.000 0.000-1,3.000 0.000 0,3.000 0.000-1,3.000 1.000-1,3.000 4.000-2,3.000 3.000-1,4.000 3.000-2,2.000 4.000 0,4.000 7.000 0,3.000 6.000-1,3.000 7.000-1,1.000 0.000 0,1.000-2.000 0,-1.000-3.000 0,1.000-3.000 0,1.000-2.000 0,3.000 0.000 1,3.000 0.000 0,4.000 0.000 0,1.000-2.000 0,0.000-3.000 0,0.000-3.000 0,0.000-2.000 0,1.000-5.000-1,4.000-2.000-1,3.000-3.000 1,3.000-3.000-1,1.000-2.000 0,1.000 0.000-2,-1.000 0.000 0,1.000 0.000-1,2.000-4.000-2,7.000-5.000-2,6.000-7.000-2,7.000-5.000-3,4.000-4.000 0,3.000 0.000 2,3.000 0.000 1,4.000 0.000 2,4.000-5.000-1,6.000-9.000-1,7.000-10.000-3,6.000-8.000-2,3.000-6.000-3,0.000 1.000-3,0.000-1.000-4,0.000 1.000-2,-5.000 1.000-1,-9.000 3.000 7,-10.000 3.000 4,-8.000 4.000 5</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4"/>
    </inkml:context>
    <inkml:brush xml:id="br0">
      <inkml:brushProperty name="width" value="0.03068" units="cm"/>
      <inkml:brushProperty name="height" value="0.03068" units="cm"/>
      <inkml:brushProperty name="color" value="#f2395b"/>
    </inkml:brush>
  </inkml:definitions>
  <inkml:trace contextRef="#ctx0" brushRef="#br0">93750.000 13700.000 717,'0.000'-57.000'-4,"0.000"39.000"17,0.000 36.000 15,0.000 39.000 17,-2.000 19.000 3,-3.000 4.000-9,-3.000 3.000-7,-2.000 3.000-9,-3.000 6.000-6,1.000 9.000-3,-1.000 10.000-2,1.000 10.000-4,-3.000 10.000-3,-2.000 13.000-3,-3.000 12.000-3,-3.000 13.000-3,-1.000 7.000-2,4.000 4.000-1,3.000 3.000 0,3.000 3.000-1,1.000 9.000-2,1.000 16.000-3,-1.000 15.000-4,1.000 17.000-3,1.000-4.000-3,3.000-22.000-1,3.000-22.000-3,4.000-21.000-1,2.000-21.000-1,4.000-19.000 3,3.000-18.000 0,3.000-19.000 2,1.000-18.000 2,1.000-15.000 1,-1.000-15.000 1,1.000-16.000 1</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5"/>
    </inkml:context>
    <inkml:brush xml:id="br0">
      <inkml:brushProperty name="width" value="0.02775" units="cm"/>
      <inkml:brushProperty name="height" value="0.02775" units="cm"/>
      <inkml:brushProperty name="color" value="#f2395b"/>
    </inkml:brush>
  </inkml:definitions>
  <inkml:trace contextRef="#ctx0" brushRef="#br0">93900.000 13450.000 792,'68.000'0.000'56,"-11.000"0.000"-11,-14.000 0.000-13,-11.000 0.000-10,-7.000 1.000-8,0.000 4.000-2,0.000 3.000-3,0.000 3.000-2,-2.000 3.000-2,-3.000 3.000-2,-3.000 3.000-1,-2.000 4.000-1,-3.000 4.000-2,1.000 6.000-1,-1.000 7.000 0,1.000 6.000-1,-4.000 4.000-1,-6.000 4.000-1,-6.000 3.000-1,-6.000 3.000-2,-7.000 3.000 0,-6.000 3.000-2,-6.000 3.000-1,-6.000 4.000-1,-6.000 2.000-2,-2.000 4.000 0,-3.000 3.000-1,-3.000 3.000-1,-1.000 1.000-2,4.000 1.000-2,3.000-1.000-3,3.000 1.000-1,3.000-6.000-2,3.000-8.000 0,3.000-10.000 0,4.000-9.000-1</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5"/>
    </inkml:context>
    <inkml:brush xml:id="br0">
      <inkml:brushProperty name="width" value="0.02937" units="cm"/>
      <inkml:brushProperty name="height" value="0.02937" units="cm"/>
      <inkml:brushProperty name="color" value="#f2395b"/>
    </inkml:brush>
  </inkml:definitions>
  <inkml:trace contextRef="#ctx0" brushRef="#br0">94950.000 13150.000 749,'-47.000'26.000'40,"6.000"4.000"-4,7.000 3.000-3,6.000 3.000-4,6.000 6.000-4,6.000 9.000-5,7.000 10.000-6,6.000 10.000-6,3.000 7.000-1,0.000 6.000 0,0.000 7.000 2,0.000 6.000 0,-2.000 3.000-1,-3.000 0.000-3,-3.000 0.000-5,-2.000 0.000-3,-3.000-4.000-2,1.000-5.000-3,-1.000-7.000-2,1.000-5.000-1,1.000-9.000-1,3.000-9.000 0,3.000-10.000 0,4.000-8.000 1,4.000-17.000-3,6.000-21.000-4,7.000-22.000-4,6.000-22.000-4,3.000-10.000 1,0.000 4.000 6,0.000 3.000 8,0.000 3.000 5,0.000 4.000 5,0.000 7.000 2,0.000 6.000 0,0.000 7.000 3,0.000 4.000 1,0.000 3.000 0,0.000 3.000 0,0.000 4.000 2,0.000 1.000-1,0.000 0.000 0,0.000 0.000-1,0.000 0.000 0,-2.000 10.000-2,-3.000 23.000 1,-3.000 22.000-2,-2.000 22.000 0,-3.000 4.000-2,1.000-12.000 0,-1.000-13.000-1,1.000-12.000 0,-1.000-5.000-2,1.000 3.000 0,-1.000 3.000-1,1.000 4.000-1,1.000-6.000-6,3.000-11.000-10,3.000-14.000-11,4.000-11.000-11</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36"/>
    </inkml:context>
    <inkml:brush xml:id="br0">
      <inkml:brushProperty name="width" value="0.03158" units="cm"/>
      <inkml:brushProperty name="height" value="0.03158" units="cm"/>
      <inkml:brushProperty name="color" value="#f2395b"/>
    </inkml:brush>
  </inkml:definitions>
  <inkml:trace contextRef="#ctx0" brushRef="#br0">95900.000 14200.000 696,'90.000'-43.000'49,"-18.000"17.000"-11,-19.000 15.000-11,-18.000 16.000-12,-14.000 12.000-7,-5.000 9.000-5,-7.000 10.000-5,-5.000 10.000-4,-6.000 7.000-3,-3.000 6.000-2,-3.000 7.000 0,-2.000 6.000-3,-6.000 1.000 0,-6.000-3.000-1,-6.000-3.000 0,-6.000-2.000 0,-4.000-6.000 0,1.000-6.000 3,-1.000-6.000 2,1.000-6.000 3,2.000-6.000 1,7.000-2.000 2,6.000-3.000 1,7.000-3.000 2,10.000-4.000 4,16.000-3.000 8,15.000-3.000 8,17.000-2.000 8,5.000-5.000 3,-3.000-2.000-2,-3.000-3.000-1,-2.000-3.000-2,-5.000-2.000-2,-2.000 0.000-2,-3.000 0.000-2,-3.000 0.000-3,-2.000 0.000-1,0.000 0.000-1,0.000 0.000-2,0.000 0.000 0,0.000 3.000-2,0.000 6.000-2,0.000 7.000-2,0.000 6.000-1,-4.000 4.000-3,-5.000 4.000-1,-7.000 3.000-3,-5.000 3.000-3,-8.000 3.000-1,-5.000 3.000-4,-7.000 3.000-1,-5.000 4.000-4,-9.000 4.000-1,-9.000 6.000-3,-10.000 7.000-1,-8.000 6.000-3,-8.000 4.000-3,-2.000 4.000-5,-3.000 3.000-5,-3.000 3.000-5,2.000-4.000 0,10.000-8.000 6,10.000-10.000 5,9.000-9.000 7,6.000-9.000 3,3.000-5.000 4,3.000-7.000 3,4.000-5.000 3</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6"/>
    </inkml:context>
    <inkml:brush xml:id="br0">
      <inkml:brushProperty name="width" value="0.02852" units="cm"/>
      <inkml:brushProperty name="height" value="0.02852" units="cm"/>
      <inkml:brushProperty name="color" value="#f2395b"/>
    </inkml:brush>
  </inkml:definitions>
  <inkml:trace contextRef="#ctx0" brushRef="#br0">81600.000 35250.000 771,'-24.000'-24.000'1,"4.000"4.000"3,3.000 3.000 1,3.000 3.000 3,-1.000 3.000 5,-2.000 3.000 5,-3.000 3.000 7,-3.000 4.000 6,-2.000 4.000 0,0.000 6.000-4,0.000 7.000-6,0.000 6.000-4,-5.000 6.000-4,-9.000 6.000-5,-10.000 7.000-3,-8.000 6.000-4,-8.000 9.000-2,-2.000 13.000-1,-3.000 12.000-2,-3.000 13.000-2,-2.000 4.000 1,0.000-3.000 0,0.000-3.000 1,0.000-2.000 0,0.000-6.000 1,0.000-6.000-1,0.000-6.000 1,0.000-6.000-1,6.000-7.000-1,13.000-6.000-1,12.000-6.000-1,13.000-6.000-1,12.000-12.000-8,13.000-15.000-14,12.000-15.000-14,13.000-16.000-14</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6"/>
    </inkml:context>
    <inkml:brush xml:id="br0">
      <inkml:brushProperty name="width" value="0.0352" units="cm"/>
      <inkml:brushProperty name="height" value="0.0352" units="cm"/>
      <inkml:brushProperty name="color" value="#f2395b"/>
    </inkml:brush>
  </inkml:definitions>
  <inkml:trace contextRef="#ctx0" brushRef="#br0">81450.000 35100.000 625,'26.000'48.000'6,"4.000"-3.000"-1,3.000-3.000-1,3.000-2.000-3,3.000-5.000 4,3.000-2.000 8,3.000-3.000 9,4.000-3.000 8,2.000-1.000 2,4.000 4.000-2,3.000 3.000-4,3.000 3.000-2,1.000 1.000-6,1.000 1.000-7,-1.000-1.000-8,1.000 1.000-8,1.000 1.000-2,3.000 3.000 3,3.000 3.000 2,4.000 4.000 3,-1.000 2.000 0,-3.000 4.000-3,-3.000 3.000-3,-2.000 3.000-2,-5.000-2.000-2,-2.000-6.000 1,-3.000-6.000 1,-3.000-6.000 0,-6.000-4.000 0,-5.000 1.000 0,-7.000-1.000 0,-5.000 1.000-1,-4.000-3.000 1,0.000-2.000 0,0.000-3.000 2,0.000-3.000 0,-5.000-2.000 2,-9.000 0.000 5,-10.000 0.000 3,-8.000 0.000 5,-8.000-2.000 3,-2.000-3.000 0,-3.000-3.000 1,-3.000-2.000 1,-1.000 0.000 1,4.000 7.000 0,3.000 6.000 0,3.000 7.000 0,3.000 8.000 1,3.000 14.000-1,3.000 11.000 1,4.000 14.000-1,-1.000 10.000 0,-3.000 9.000-3,-3.000 10.000-3,-2.000 10.000-3,-1.000 0.000-1,3.000-5.000-2,3.000-7.000-1,4.000-5.000-2,1.000-6.000-3,0.000-3.000-5,0.000-3.000-3,0.000-2.000-5,0.000-6.000-5,0.000-6.000-6,0.000-6.000-5,0.000-6.000-7,0.000 1.000-1,0.000 9.000 0,0.000 10.000 3,0.000 10.000 0,0.000-6.000 2,0.000-18.000 1,0.000-19.000 0,0.000-18.000 1</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7"/>
    </inkml:context>
    <inkml:brush xml:id="br0">
      <inkml:brushProperty name="width" value="0.03757" units="cm"/>
      <inkml:brushProperty name="height" value="0.03757" units="cm"/>
      <inkml:brushProperty name="color" value="#f2395b"/>
    </inkml:brush>
  </inkml:definitions>
  <inkml:trace contextRef="#ctx0" brushRef="#br0">79900.000 36900.000 585,'-46.000'-2.000'3,"10.000"-3.000"6,10.000-3.000 7,9.000-2.000 6,7.000 10.000 5,7.000 25.000 6,6.000 25.000 4,7.000 25.000 6,2.000 9.000-2,1.000-6.000-8,-1.000-6.000-10,1.000-6.000-8,-1.000-2.000-6,1.000 3.000 1,-1.000 3.000-2,1.000 4.000 0,-3.000 4.000-3,-2.000 6.000-4,-3.000 7.000-6,-3.000 6.000-4,-2.000 4.000-4,0.000 4.000-1,0.000 3.000-2,0.000 3.000-2,0.000-4.000-1,0.000-8.000 0,0.000-10.000 1,0.000-9.000-1,0.000-7.000 1,0.000-3.000 0,0.000-3.000-1,0.000-2.000 0,-4.000-3.000 2,-5.000 1.000 3,-7.000-1.000 5,-5.000 1.000 3,-3.000-6.000 3,4.000-8.000 2,3.000-10.000 3,3.000-9.000 2,6.000-9.000 8,9.000-5.000 15,10.000-7.000 14,10.000-5.000 15,5.000-4.000 1,4.000 0.000-12,3.000 0.000-10,3.000 0.000-13,3.000 0.000-7,3.000 0.000-3,3.000 0.000-3,4.000 0.000-5,4.000 1.000-1,6.000 4.000-2,7.000 3.000-1,6.000 3.000-1,1.000 4.000 0,-3.000 7.000-1,-3.000 6.000 0,-2.000 7.000 0,-3.000 2.000-1,1.000 1.000-3,-1.000-1.000-1,1.000 1.000-2,-4.000-3.000-2,-6.000-2.000 1,-6.000-3.000-1,-6.000-3.000 1,-4.000-2.000 0,1.000 0.000-1,-1.000 0.000 2,1.000 0.000-1,-3.000 0.000 0,-2.000 0.000-1,-3.000 0.000 0,-3.000 0.000-2,-1.000-4.000 2,4.000-5.000 3,3.000-7.000 2,3.000-5.000 4,-1.000-4.000 2,-2.000 0.000-2,-3.000 0.000 1,-3.000 0.000-1,-1.000-2.000 0,4.000-3.000 0,3.000-3.000 1,3.000-2.000 1,-1.000-5.000 0,-2.000-2.000 0,-3.000-3.000 2,-3.000-3.000-1,2.000-7.000 1,10.000-9.000-1,10.000-10.000 0,9.000-8.000-2,6.000-4.000-1,3.000 3.000-5,3.000 3.000-4,4.000 4.000-5,-3.000 2.000-1,-5.000 4.000 2,-7.000 3.000 0,-5.000 3.000 2,-8.000 4.000-5,-5.000 7.000-8,-7.000 6.000-9,-5.000 7.000-9</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8"/>
    </inkml:context>
    <inkml:brush xml:id="br0">
      <inkml:brushProperty name="width" value="0.02799" units="cm"/>
      <inkml:brushProperty name="height" value="0.02799" units="cm"/>
      <inkml:brushProperty name="color" value="#f2395b"/>
    </inkml:brush>
  </inkml:definitions>
  <inkml:trace contextRef="#ctx0" brushRef="#br0">81150.000 36200.000 786,'-2.000'-40.000'4,"-3.000"23.000"9,-3.000 22.000 9,-2.000 22.000 9,-5.000 10.000 3,-2.000 1.000-3,-3.000-1.000-4,-3.000 1.000-2,-4.000 7.000-7,-3.000 16.000-10,-3.000 15.000-8,-2.000 17.000-10,-5.000 5.000-3,-2.000-3.000 1,-3.000-3.000 2,-3.000-2.000 1,2.000-11.000-1,10.000-15.000-3,10.000-15.000-5,9.000-16.000-4,4.000-8.000-5,1.000 0.000-6,-1.000 0.000-5,1.000 0.000-7</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5"/>
    </inkml:context>
    <inkml:brush xml:id="br0">
      <inkml:brushProperty name="width" value="0.07302" units="cm"/>
      <inkml:brushProperty name="height" value="0.07302" units="cm"/>
      <inkml:brushProperty name="color" value="#00bff3"/>
    </inkml:brush>
  </inkml:definitions>
  <inkml:trace contextRef="#ctx0" brushRef="#br0">17638.000 6604.000,'16.000'0.000,"-8.000"-8.000,0.000 0.000,-1.000-31.000,1.000 0.000,0.000 7.000,0.000 1.000,-16.000 8.000,0.000-1.000,-15.000 32.000,-1.000 0.000,-7.000 31.000,-1.000 0.000,1.000 24.000,0.000-1.000,7.000-7.000,1.000 0.000,15.000-31.000,0.000-1.000,8.000-15.000,0.000 0.000,24.000-16.000,-1.000 0.000,16.000-39.000,0.000 0.000,1.000 16.000,-1.000-1.000,-23.000 25.000,-1.000-1.000,-15.000 39.000,0.000 0.000,0.000 9.000,0.000-1.000,24.000-8.000,-1.000 0.000,24.000-15.000,0.000 0.000,-15.000-16.000,-1.000 0.000,-15.000 0.000</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8"/>
    </inkml:context>
    <inkml:brush xml:id="br0">
      <inkml:brushProperty name="width" value="0.0256" units="cm"/>
      <inkml:brushProperty name="height" value="0.0256" units="cm"/>
      <inkml:brushProperty name="color" value="#f2395b"/>
    </inkml:brush>
  </inkml:definitions>
  <inkml:trace contextRef="#ctx0" brushRef="#br0">80350.000 38250.000 859,'-2.000'45.000'2,"-3.000"-9.000"4,-3.000-10.000 4,-2.000-8.000 5,3.000-6.000 2,14.000 1.000-1,11.000-1.000 1,14.000 1.000-1,7.000 2.000-1,3.000 7.000-3,3.000 6.000-3,4.000 7.000-4,2.000 4.000-5,4.000 3.000-9,3.000 3.000-9,3.000 4.000-10,-4.000-3.000-1,-8.000-5.000 4,-10.000-7.000 4,-9.000-5.000 5,-7.000-4.000-1,-3.000 0.000-5,-3.000 0.000-5,-2.000 0.000-5</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48"/>
    </inkml:context>
    <inkml:brush xml:id="br0">
      <inkml:brushProperty name="width" value="0.03309" units="cm"/>
      <inkml:brushProperty name="height" value="0.03309" units="cm"/>
      <inkml:brushProperty name="color" value="#f2395b"/>
    </inkml:brush>
  </inkml:definitions>
  <inkml:trace contextRef="#ctx0" brushRef="#br0">82150.000 36900.000 664,'0.000'71.000'98,"0.000"-5.000"-23,0.000-7.000-23,0.000-5.000-22,0.000-1.000-12,0.000 6.000 0,0.000 7.000-1,0.000 6.000 1,0.000 7.000-8,0.000 10.000-16,0.000 10.000-14,0.000 9.000-16,0.000-7.000-4,0.000-21.000 6,0.000-22.000 5,0.000-22.000 7,1.000-11.000-2,4.000 0.000-8,3.000 0.000-10,3.000 0.000-7</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0"/>
    </inkml:context>
    <inkml:brush xml:id="br0">
      <inkml:brushProperty name="width" value="0.029" units="cm"/>
      <inkml:brushProperty name="height" value="0.029" units="cm"/>
      <inkml:brushProperty name="color" value="#f2395b"/>
    </inkml:brush>
  </inkml:definitions>
  <inkml:trace contextRef="#ctx0" brushRef="#br0">81150.000 33550.000 758,'-22.000'134.000'79,"6.000"-31.000"-18,7.000-31.000-19,6.000-31.000-16,4.000-15.000-12,4.000 4.000-4,3.000 3.000-3,3.000 3.000-4,-1.000 4.000-5,-2.000 7.000-3,-3.000 6.000-5,-3.000 7.000-4,-2.000 0.000-3,0.000-2.000-3,0.000-3.000-1,0.000-3.000-3,1.000-6.000-4,4.000-5.000-7,3.000-7.000-7,3.000-5.000-7</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2"/>
    </inkml:context>
    <inkml:brush xml:id="br0">
      <inkml:brushProperty name="width" value="0.03075" units="cm"/>
      <inkml:brushProperty name="height" value="0.03075" units="cm"/>
      <inkml:brushProperty name="color" value="#f2395b"/>
    </inkml:brush>
  </inkml:definitions>
  <inkml:trace contextRef="#ctx0" brushRef="#br0">77800.000 35450.000 715,'139.000'95.000'117,"-22.000"-9.000"-32,-22.000-10.000-30,-21.000-8.000-32,-7.000-3.000-18,9.000 7.000-7,10.000 6.000-5,10.000 7.000-7,4.000 0.000-5,0.000-2.000-6,0.000-3.000-6,0.000-3.000-5,-8.000-9.000-2,-16.000-11.000 3,-15.000-14.000 4,-15.000-11.000 2,-11.000-7.000 2,-2.000 0.000 0,-3.000 0.000 0,-3.000 0.000-1</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3"/>
    </inkml:context>
    <inkml:brush xml:id="br0">
      <inkml:brushProperty name="width" value="0.02359" units="cm"/>
      <inkml:brushProperty name="height" value="0.02359" units="cm"/>
      <inkml:brushProperty name="color" value="#f2395b"/>
    </inkml:brush>
  </inkml:definitions>
  <inkml:trace contextRef="#ctx0" brushRef="#br0">81200.000 33700.000 932,'-44.000'7.000'1,"13.000"17.000"3,12.000 15.000 4,13.000 16.000 3,6.000 9.000 1,0.000 3.000-2,0.000 3.000-1,0.000 4.000-1,3.000 5.000-4,6.000 10.000-4,7.000 10.000-6,6.000 9.000-5,3.000-2.000-5,0.000-12.000-6,0.000-13.000-6,0.000-12.000-6,-2.000-12.000 0,-3.000-8.000 3,-3.000-10.000 4,-2.000-9.000 5</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4"/>
    </inkml:context>
    <inkml:brush xml:id="br0">
      <inkml:brushProperty name="width" value="0.02976" units="cm"/>
      <inkml:brushProperty name="height" value="0.02976" units="cm"/>
      <inkml:brushProperty name="color" value="#f2395b"/>
    </inkml:brush>
  </inkml:definitions>
  <inkml:trace contextRef="#ctx0" brushRef="#br0">83000.000 36200.000 739,'48.000'-93.000'88,"-3.000"17.000"-20,-3.000 15.000-22,-2.000 16.000-20,-3.000 9.000-13,1.000 3.000-3,-1.000 3.000-4,1.000 4.000-3,2.000 2.000-3,7.000 4.000 0,6.000 3.000 0,7.000 3.000-1,0.000 1.000 0,-2.000 1.000 0,-3.000-1.000-1,-3.000 1.000 0,-4.000-3.000 0,-3.000-2.000 1,-3.000-3.000-2,-2.000-3.000 1,-3.000-1.000 0,1.000 4.000 0,-1.000 3.000 0,1.000 3.000 0,-3.000 1.000 0,-2.000 1.000-1,-3.000-1.000 1,-3.000 1.000 0,-4.000-3.000 0,-3.000-2.000 0,-3.000-3.000 1,-2.000-3.000 0,-1.000-1.000 0,3.000 4.000-1,3.000 3.000 0,4.000 3.000 0,-1.000-1.000-10,-3.000-2.000-18,-3.000-3.000-20,-2.000-3.000-19</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6"/>
    </inkml:context>
    <inkml:brush xml:id="br0">
      <inkml:brushProperty name="width" value="0.03405" units="cm"/>
      <inkml:brushProperty name="height" value="0.03405" units="cm"/>
      <inkml:brushProperty name="color" value="#f2395b"/>
    </inkml:brush>
  </inkml:definitions>
  <inkml:trace contextRef="#ctx0" brushRef="#br0">83900.000 35350.000 646,'-21.000'-25.000'27,"10.000"0.000"0,10.000 0.000-3,9.000 0.000-1,6.000 0.000-1,3.000 0.000-3,3.000 0.000-3,4.000 0.000-1,4.000 0.000-2,6.000 0.000 0,7.000 0.000-1,6.000 0.000 0,3.000 1.000-2,0.000 4.000 0,0.000 3.000-3,0.000 3.000-1,-2.000 1.000-2,-3.000 1.000-3,-3.000-1.000-2,-2.000 1.000-3,-1.000-1.000 0,3.000 1.000 1,3.000-1.000 3,4.000 1.000 1,1.000-3.000 0,0.000-2.000-4,0.000-3.000-4,0.000-3.000-4,-2.000-1.000-2,-3.000 4.000-2,-3.000 3.000 0,-2.000 3.000-2,-5.000 1.000 1,-2.000 1.000 2,-3.000-1.000 2,-3.000 1.000 3,-4.000 4.000 7,-3.000 9.000 12,-3.000 10.000 12,-2.000 10.000 12,-5.000 5.000 2,-2.000 4.000-5,-3.000 3.000-7,-3.000 3.000-6,1.000 4.000-4,6.000 7.000-2,7.000 6.000-3,6.000 7.000-1,3.000 2.000-3,0.000 1.000 0,0.000-1.000-2,0.000 1.000 0,0.000 1.000-1,0.000 3.000-1,0.000 3.000-2,0.000 4.000-1,1.000 2.000-1,4.000 4.000-2,3.000 3.000-1,3.000 3.000-1,-1.000-2.000-2,-2.000-6.000 0,-3.000-6.000-2,-3.000-6.000-1,-2.000-6.000-1,0.000-2.000 1,0.000-3.000 1,0.000-3.000 0,-2.000-2.000-6,-3.000 0.000-9,-3.000 0.000-11,-2.000 0.000-10</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6"/>
    </inkml:context>
    <inkml:brush xml:id="br0">
      <inkml:brushProperty name="width" value="0.03674" units="cm"/>
      <inkml:brushProperty name="height" value="0.03674" units="cm"/>
      <inkml:brushProperty name="color" value="#f2395b"/>
    </inkml:brush>
  </inkml:definitions>
  <inkml:trace contextRef="#ctx0" brushRef="#br0">83300.000 35700.000 598,'-24.000'67.000'-1,"4.000"-16.000"-3,3.000-15.000-3,3.000-15.000-3,1.000-12.000 4,1.000-6.000 13,-1.000-6.000 13,1.000-6.000 11,2.000-6.000 7,7.000-2.000 1,6.000-3.000 3,7.000-3.000 0,4.000-1.000-1,3.000 4.000-6,3.000 3.000-5,4.000 3.000-7,2.000-1.000-3,4.000-2.000-3,3.000-3.000-3,3.000-3.000-3,1.000-4.000-3,1.000-3.000-2,-1.000-3.000-2,1.000-2.000-2,1.000-1.000-3,3.000 3.000 1,3.000 3.000-1,4.000 4.000-1,1.000 2.000 0,0.000 4.000-1,0.000 3.000 0,0.000 3.000 0,0.000-1.000-1,0.000-2.000 0,0.000-3.000 0,0.000-3.000 1,3.000-6.000-2,6.000-5.000-3,7.000-7.000-3,6.000-5.000-3,-2.000-1.000-1,-9.000 6.000 3,-10.000 7.000 2,-8.000 6.000 3,-8.000 3.000 0,-2.000 0.000 1,-3.000 0.000-1,-3.000 0.000 1,-2.000 0.000 0,0.000 0.000 0,0.000 0.000 1,0.000 0.000 1,0.000 4.000-5,0.000 10.000-7,0.000 10.000-7,0.000 9.000-8</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7"/>
    </inkml:context>
    <inkml:brush xml:id="br0">
      <inkml:brushProperty name="width" value="0.03143" units="cm"/>
      <inkml:brushProperty name="height" value="0.03143" units="cm"/>
      <inkml:brushProperty name="color" value="#f2395b"/>
    </inkml:brush>
  </inkml:definitions>
  <inkml:trace contextRef="#ctx0" brushRef="#br0">85350.000 32500.000 700,'-46.000'1.000'-5,"10.000"4.000"13,10.000 3.000 12,9.000 3.000 11,2.000 6.000 6,-2.000 9.000-2,-3.000 10.000 0,-3.000 10.000-2,-1.000 10.000-2,4.000 13.000-7,3.000 12.000-5,3.000 13.000-6,1.000 4.000-4,1.000-3.000-3,-1.000-3.000-3,1.000-2.000-2,1.000 0.000-5,3.000 7.000-6,3.000 6.000-5,4.000 7.000-6,-1.000-4.000-5,-3.000-12.000-4,-3.000-13.000-3,-2.000-12.000-4,-1.000-12.000-2,3.000-8.000 1,3.000-10.000 0,4.000-9.000 1</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7"/>
    </inkml:context>
    <inkml:brush xml:id="br0">
      <inkml:brushProperty name="width" value="0.02753" units="cm"/>
      <inkml:brushProperty name="height" value="0.02753" units="cm"/>
      <inkml:brushProperty name="color" value="#f2395b"/>
    </inkml:brush>
  </inkml:definitions>
  <inkml:trace contextRef="#ctx0" brushRef="#br0">85800.000 32950.000 799,'-24.000'25.000'47,"4.000"0.000"-7,3.000 0.000-9,3.000 0.000-8,-1.000 4.000-5,-2.000 10.000-4,-3.000 10.000-2,-3.000 9.000-3,-4.000 9.000-3,-3.000 9.000-5,-3.000 10.000-5,-2.000 10.000-4,0.000 0.000 0,7.000-5.000 4,6.000-7.000 3,7.000-5.000 5,4.000-6.000-5,3.000-3.000-12,3.000-3.000-12,4.000-2.000-13,1.000-8.000-5,0.000-8.000 0,0.000-10.000 0,0.000-9.000 1</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5"/>
    </inkml:context>
    <inkml:brush xml:id="br0">
      <inkml:brushProperty name="width" value="0.07302" units="cm"/>
      <inkml:brushProperty name="height" value="0.07302" units="cm"/>
      <inkml:brushProperty name="color" value="#00bff3"/>
    </inkml:brush>
  </inkml:definitions>
  <inkml:trace contextRef="#ctx0" brushRef="#br0">21217.000 5894.000,'-16.000'-63.000,"0.000"48.000,1.000-1.000,-9.000 32.000,1.000-1.000,-17.000 40.000,1.000 0.000,16.000 0.000,-1.000 0.000,16.000-16.000,0.000 0.000,16.000-16.000,0.000 1.000,31.000-1.000,1.000 1.000,-1.000-16.000,0.000 0.000,0.000 7.000,1.000 1.000,-25.000 0.000,1.000-1.000,-8.000 9.000,0.000-1.000,-40.000 16.000,1.000 1.000,-32.000 14.000,0.000 1.000,8.000-8.000,0.000 0.000,48.000-39.000,-1.000 0.000,-8.000 0.000</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8"/>
    </inkml:context>
    <inkml:brush xml:id="br0">
      <inkml:brushProperty name="width" value="0.0302" units="cm"/>
      <inkml:brushProperty name="height" value="0.0302" units="cm"/>
      <inkml:brushProperty name="color" value="#f2395b"/>
    </inkml:brush>
  </inkml:definitions>
  <inkml:trace contextRef="#ctx0" brushRef="#br0">85500.000 31650.000 728,'-22.000'-25.000'0,"6.000"0.000"0,7.000 0.000 0,6.000 0.000 0,1.000 4.000 6,-3.000 10.000 13,-3.000 10.000 13,-2.000 9.000 12,-1.000 10.000 2,3.000 14.000-10,3.000 11.000-8,4.000 14.000-10,1.000 7.000-5,0.000 3.000-3,0.000 3.000-2,0.000 4.000-2,3.000-4.000-2,6.000-9.000-2,7.000-10.000-3,6.000-8.000-1,6.000-11.000 0,6.000-8.000 2,7.000-10.000 0,6.000-9.000 3,1.000-7.000-4,-3.000-3.000-6,-3.000-3.000-6,-2.000-2.000-7,-1.000-8.000-2,3.000-8.000 1,3.000-10.000 0,4.000-9.000 2,-3.000-7.000 2,-5.000-3.000 3,-7.000-3.000 3,-5.000-2.000 3,-6.000-5.000 2,-3.000-2.000 0,-3.000-3.000 2,-2.000-3.000 0,-5.000 1.000 2,-2.000 6.000 4,-3.000 7.000 3,-3.000 6.000 4,-6.000 4.000 1,-5.000 4.000-3,-7.000 3.000-2,-5.000 3.000-3,-8.000 9.000-5,-5.000 16.000-6,-7.000 15.000-8,-5.000 17.000-7,-3.000 10.000-5,4.000 6.000-2,3.000 7.000-2,3.000 6.000-2,4.000-2.000 2,7.000-9.000 7,6.000-10.000 8,7.000-8.000 7</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3:59"/>
    </inkml:context>
    <inkml:brush xml:id="br0">
      <inkml:brushProperty name="width" value="0.02997" units="cm"/>
      <inkml:brushProperty name="height" value="0.02997" units="cm"/>
      <inkml:brushProperty name="color" value="#f2395b"/>
    </inkml:brush>
  </inkml:definitions>
  <inkml:trace contextRef="#ctx0" brushRef="#br0">86150.000 36550.000 734,'23.000'48.000'88,"-3.000"-3.000"-21,-3.000-3.000-22,-2.000-2.000-22,-3.000-1.000-11,1.000 3.000-2,-1.000 3.000-2,1.000 4.000-2,1.000 7.000-2,3.000 13.000-2,3.000 12.000-2,4.000 13.000-2,-1.000 4.000-2,-3.000-3.000-1,-3.000-3.000-2,-2.000-2.000-1,-5.000-6.000-2,-2.000-6.000-1,-3.000-6.000-1,-3.000-6.000-2,-1.000-2.000 0,4.000 3.000-1,3.000 3.000 0,3.000 4.000 0,1.000-4.000-1,1.000-9.000-4,-1.000-10.000-1,1.000-8.000-4,-1.000-6.000 0,1.000 1.000-2,-1.000-1.000 1,1.000 1.000-1,-1.000-4.000 1,1.000-6.000 4,-1.000-6.000 3,1.000-6.000 4</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0"/>
    </inkml:context>
    <inkml:brush xml:id="br0">
      <inkml:brushProperty name="width" value="0.03455" units="cm"/>
      <inkml:brushProperty name="height" value="0.03455" units="cm"/>
      <inkml:brushProperty name="color" value="#f2395b"/>
    </inkml:brush>
  </inkml:definitions>
  <inkml:trace contextRef="#ctx0" brushRef="#br0">86400.000 36300.000 636,'-47.000'20.000'-18,"6.000"-9.000"13,7.000-10.000 11,6.000-8.000 14,4.000-8.000 6,4.000-2.000 2,3.000-3.000 1,3.000-3.000 3,4.000-4.000-1,7.000-3.000-3,6.000-3.000-2,7.000-2.000-3,8.000-3.000-2,14.000 1.000-2,11.000-1.000-2,14.000 1.000-2,8.000-1.000-1,7.000 1.000-1,6.000-1.000-1,7.000 1.000-1,5.000-3.000-2,7.000-2.000-4,6.000-3.000-3,7.000-3.000-4,2.000-1.000-2,1.000 4.000-2,-1.000 3.000-1,1.000 3.000-1,-4.000 1.000-2,-6.000 1.000-1,-6.000-1.000-2,-6.000 1.000 0,2.000-3.000-3,14.000-2.000-1,11.000-3.000-2,14.000-3.000-2,-3.000-2.000 0,-15.000 0.000-1,-15.000 0.000 1,-16.000 0.000-1,-10.000 1.000 1,-3.000 4.000 1,-3.000 3.000 0,-2.000 3.000 0,-5.000 3.000 0,-2.000 3.000 0,-3.000 3.000 1,-3.000 4.000-1,-4.000 2.000 1,-3.000 4.000 0,-3.000 3.000 1,-2.000 3.000 1,-6.000 1.000 1,-6.000 1.000 4,-6.000-1.000 3,-6.000 1.000 4</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2"/>
    </inkml:context>
    <inkml:brush xml:id="br0">
      <inkml:brushProperty name="width" value="0.02952" units="cm"/>
      <inkml:brushProperty name="height" value="0.02952" units="cm"/>
      <inkml:brushProperty name="color" value="#f2395b"/>
    </inkml:brush>
  </inkml:definitions>
  <inkml:trace contextRef="#ctx0" brushRef="#br0">89950.000 33700.000 745,'-46.000'50.000'76,"10.000"0.000"-18,10.000 0.000-18,9.000 0.000-18,2.000 3.000-9,-2.000 6.000-1,-3.000 7.000-2,-3.000 6.000-1,-2.000 3.000-1,0.000 0.000-4,0.000 0.000-1,0.000 0.000-4,1.000-2.000-3,4.000-3.000-7,3.000-3.000-7,3.000-2.000-5,1.000-6.000-3,1.000-6.000 1,-1.000-6.000 1,1.000-6.000 2,1.000-1.000-1,3.000 7.000-4,3.000 6.000-2,4.000 7.000-3</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2"/>
    </inkml:context>
    <inkml:brush xml:id="br0">
      <inkml:brushProperty name="width" value="0.03101" units="cm"/>
      <inkml:brushProperty name="height" value="0.03101" units="cm"/>
      <inkml:brushProperty name="color" value="#f2395b"/>
    </inkml:brush>
  </inkml:definitions>
  <inkml:trace contextRef="#ctx0" brushRef="#br0">90050.000 34000.000 709,'0.000'48.000'82,"0.000"-3.000"-19,0.000-3.000-20,0.000-2.000-19,3.000 2.000-11,6.000 9.000-2,7.000 10.000-2,6.000 10.000-3,3.000 4.000 1,0.000 0.000 0,0.000 0.000 2,0.000 0.000 1,0.000-4.000-4,0.000-5.000-6,0.000-7.000-7,0.000-5.000-7,0.000-8.000-2,0.000-5.000 2,0.000-7.000 3,0.000-5.000 2,0.000-8.000 2,0.000-5.000 3,0.000-7.000 2,0.000-5.000 2,0.000-9.000 3,0.000-9.000 3,0.000-10.000 2,0.000-8.000 3,0.000-6.000 0,0.000 1.000 0,0.000-1.000-1,0.000 1.000-2,4.000-12.000-1,10.000-21.000-2,10.000-22.000-2,9.000-22.000-2,1.000-5.000-1,-6.000 13.000-2,-6.000 12.000-1,-6.000 13.000-2,-6.000 7.000-4,-2.000 4.000-6,-3.000 3.000-7,-3.000 3.000-7,-2.000 7.000-7,0.000 14.000-7,0.000 11.000-8,0.000 14.000-8</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4"/>
    </inkml:context>
    <inkml:brush xml:id="br0">
      <inkml:brushProperty name="width" value="0.02909" units="cm"/>
      <inkml:brushProperty name="height" value="0.02909" units="cm"/>
      <inkml:brushProperty name="color" value="#f2395b"/>
    </inkml:brush>
  </inkml:definitions>
  <inkml:trace contextRef="#ctx0" brushRef="#br0">91100.000 34700.000 756,'-22.000'46.000'32,"6.000"-5.000"-5,7.000-7.000-6,6.000-5.000-5,4.000-3.000-2,4.000 4.000-1,3.000 3.000 0,3.000 3.000 1,1.000-1.000-1,1.000-2.000 0,-1.000-3.000-1,1.000-3.000 0,-1.000-1.000-1,1.000 4.000-2,-1.000 3.000-3,1.000 3.000-2,1.000 3.000-1,3.000 3.000 0,3.000 3.000-1,4.000 4.000 1,-1.000-1.000-1,-3.000-3.000-1,-3.000-3.000-3,-2.000-2.000-1,-1.000-1.000-1,3.000 3.000 0,3.000 3.000-1,4.000 4.000 0,1.000-1.000 0,0.000-3.000 1,0.000-3.000-1,0.000-2.000 1,-2.000 0.000-1,-3.000 7.000-2,-3.000 6.000-2,-2.000 7.000-1,-1.000-1.000-1,3.000-6.000 3,3.000-6.000 2,4.000-6.000 2,-1.000-4.000 2,-3.000 1.000-1,-3.000-1.000 1,-2.000 1.000 1,-3.000-3.000-1,1.000-2.000 0,-1.000-3.000 0,1.000-3.000 0,-1.000-2.000-1,1.000 0.000 0,-1.000 0.000 0,1.000 0.000-1,-1.000 0.000 1,1.000 0.000-1,-1.000 0.000-1,1.000 0.000 1,-1.000 0.000 0,1.000 0.000 1,-1.000 0.000 0,1.000 0.000 1,-1.000 0.000 0,1.000 0.000 1,-1.000 0.000-1,1.000 0.000 1,-1.000 0.000-1,1.000 0.000-3,-1.000 0.000-3,1.000 0.000-3,1.000 0.000-1,3.000 0.000-1,3.000 0.000 0,4.000 0.000 0,-1.000-2.000-3,-3.000-3.000-2,-3.000-3.000-3,-2.000-2.000-4</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4"/>
    </inkml:context>
    <inkml:brush xml:id="br0">
      <inkml:brushProperty name="width" value="0.03012" units="cm"/>
      <inkml:brushProperty name="height" value="0.03012" units="cm"/>
      <inkml:brushProperty name="color" value="#f2395b"/>
    </inkml:brush>
  </inkml:definitions>
  <inkml:trace contextRef="#ctx0" brushRef="#br0">92150.000 37250.000 730,'-24.000'23.000'4,"4.000"-3.000"5,3.000-3.000 5,3.000-2.000 6,-1.000-3.000 1,-2.000 1.000 1,-3.000-1.000 0,-3.000 1.000 1,-4.000 1.000-2,-3.000 3.000-3,-3.000 3.000-3,-2.000 4.000-2,-1.000 2.000-2,3.000 4.000-2,3.000 3.000-1,4.000 3.000-1,-1.000 1.000-1,-3.000 1.000 0,-3.000-1.000-1,-2.000 1.000-1,-3.000 2.000 0,1.000 7.000-1,-1.000 6.000-1,1.000 7.000 1,-1.000 4.000-4,1.000 3.000-4,-1.000 3.000-5,1.000 4.000-5,1.000 1.000-1,3.000 0.000 0,3.000 0.000 2,4.000 0.000 0,-1.000-2.000 1,-3.000-3.000 0,-3.000-3.000 0,-2.000-2.000 0,0.000-3.000-2,7.000 1.000-7,6.000-1.000-6,7.000 1.000-6,2.000-6.000-1,1.000-8.000 2,-1.000-10.000 2,1.000-9.000 4</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5"/>
    </inkml:context>
    <inkml:brush xml:id="br0">
      <inkml:brushProperty name="width" value="0.02979" units="cm"/>
      <inkml:brushProperty name="height" value="0.02979" units="cm"/>
      <inkml:brushProperty name="color" value="#f2395b"/>
    </inkml:brush>
  </inkml:definitions>
  <inkml:trace contextRef="#ctx0" brushRef="#br0">90650.000 35350.000 738,'0.000'-41.000'6,"0.000"19.000"14,0.000 19.000 13,0.000 19.000 13,3.000 16.000 2,6.000 17.000-10,7.000 15.000-9,6.000 16.000-11,3.000 9.000-5,0.000 3.000-6,0.000 3.000-3,0.000 4.000-6,0.000-3.000-1,0.000-5.000 0,0.000-7.000 1,0.000-5.000-1,1.000-6.000-4,4.000-3.000-9,3.000-3.000-10,3.000-2.000-8,-2.000-8.000-7,-6.000-8.000-3,-6.000-10.000-4,-6.000-9.000-4</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7"/>
    </inkml:context>
    <inkml:brush xml:id="br0">
      <inkml:brushProperty name="width" value="0.0278" units="cm"/>
      <inkml:brushProperty name="height" value="0.0278" units="cm"/>
      <inkml:brushProperty name="color" value="#f2395b"/>
    </inkml:brush>
  </inkml:definitions>
  <inkml:trace contextRef="#ctx0" brushRef="#br0">86900.000 36500.000 791,'0.000'46.000'49,"0.000"-5.000"-11,0.000-7.000-10,0.000-5.000-11,0.000-1.000-5,0.000 6.000-1,0.000 7.000 1,0.000 6.000 0,1.000 1.000-2,4.000-3.000-1,3.000-3.000-3,3.000-2.000-2,1.000-1.000-4,1.000 3.000-2,-1.000 3.000-5,1.000 4.000-3,-1.000 1.000-3,1.000 0.000-2,-1.000 0.000-1,1.000 0.000-2,-1.000 0.000-2,1.000 0.000-1,-1.000 0.000-2,1.000 0.000-2,-3.000 1.000-1,-2.000 4.000 0,-3.000 3.000-1,-3.000 3.000 0,-1.000-5.000 2,4.000-12.000 3,3.000-13.000 3,3.000-12.000 3</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7"/>
    </inkml:context>
    <inkml:brush xml:id="br0">
      <inkml:brushProperty name="width" value="0.03252" units="cm"/>
      <inkml:brushProperty name="height" value="0.03252" units="cm"/>
      <inkml:brushProperty name="color" value="#f2395b"/>
    </inkml:brush>
  </inkml:definitions>
  <inkml:trace contextRef="#ctx0" brushRef="#br0">86750.000 38550.000 676,'25.000'25.000'108,"0.000"0.000"-25,0.000 0.000-25,0.000 0.000-25,3.000 1.000-15,6.000 4.000-5,7.000 3.000-5,6.000 3.000-6,1.000-1.000-2,-3.000-2.000-4,-3.000-3.000-1,-2.000-3.000-3,2.000 1.000-2,9.000 6.000-3,10.000 7.000-2,10.000 6.000-3,0.000 3.000-2,-5.000 0.000-2,-7.000 0.000-1,-5.000 0.000-1,-3.000-2.000-2,4.000-3.000-2,3.000-3.000-2,3.000-2.000-1,-4.000-5.000 0,-8.000-2.000 4,-10.000-3.000 3,-9.000-3.000 4,-7.000-4.000 3,-3.000-3.000 0,-3.000-3.000 1,-2.000-2.000 1</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56"/>
    </inkml:context>
    <inkml:brush xml:id="br0">
      <inkml:brushProperty name="width" value="0.07302" units="cm"/>
      <inkml:brushProperty name="height" value="0.07302" units="cm"/>
      <inkml:brushProperty name="color" value="#00bff3"/>
    </inkml:brush>
  </inkml:definitions>
  <inkml:trace contextRef="#ctx0" brushRef="#br0">24870.000 6219.000,'0.000'-15.000,"-8.000"-17.000,0.000 1.000,-16.000 31.000,1.000 0.000,7.000 16.000,0.000-1.000,-7.000 17.000,-1.000-1.000,1.000 8.000,-1.000 1.000,17.000 14.000,-1.000 1.000,0.000-15.000,0.000-1.000,16.000-16.000,0.000 1.000,47.000-16.000,-1.000-1.000,17.000-30.000,0.000-1.000,-1.000-15.000,1.000 0.000,-24.000-8.000,0.000 0.000,-24.000-16.000,1.000 0.000,-16.000-7.000,-1.000-1.000,-7.000 40.000,0.000 0.000,0.000 23.000,0.000 0.000,0.000 16.000,0.000 0.000,0.000 54.000,0.000 1.000,0.000 23.000,0.000 1.000,0.000-9.000,0.000 0.000,16.000 24.000,0.000 0.000,-8.000-78.000</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09"/>
    </inkml:context>
    <inkml:brush xml:id="br0">
      <inkml:brushProperty name="width" value="0.03102" units="cm"/>
      <inkml:brushProperty name="height" value="0.03102" units="cm"/>
      <inkml:brushProperty name="color" value="#f2395b"/>
    </inkml:brush>
  </inkml:definitions>
  <inkml:trace contextRef="#ctx0" brushRef="#br0">88650.000 37850.000 709,'-2.000'-33.000'-2,"-3.000"34.000"22,-3.000 35.000 19,-2.000 35.000 21,-5.000 18.000 3,-2.000 3.000-15,-3.000 3.000-15,-3.000 4.000-15,-1.000-1.000-10,4.000-3.000-5,3.000-3.000-3,3.000-2.000-5,1.000-6.000-2,1.000-6.000 1,-1.000-6.000 0,1.000-6.000 1,-1.000-7.000-3,1.000-6.000-3,-1.000-6.000-6,1.000-6.000-4,1.000-4.000-3,3.000 1.000-1,3.000-1.000-3,4.000 1.000-1,1.000-3.000-1,0.000-2.000 0,0.000-3.000-1,0.000-3.000-1</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0"/>
    </inkml:context>
    <inkml:brush xml:id="br0">
      <inkml:brushProperty name="width" value="0.03103" units="cm"/>
      <inkml:brushProperty name="height" value="0.03103" units="cm"/>
      <inkml:brushProperty name="color" value="#f2395b"/>
    </inkml:brush>
  </inkml:definitions>
  <inkml:trace contextRef="#ctx0" brushRef="#br0">88750.000 38150.000 709,'46.000'50.000'106,"-5.000"0.000"-27,-7.000 0.000-27,-5.000 0.000-29,-4.000 6.000-14,0.000 13.000-1,0.000 12.000-2,0.000 13.000-1,0.000 2.000-2,0.000-5.000-4,0.000-7.000-4,0.000-5.000-3,-2.000-6.000-1,-3.000-3.000-1,-3.000-3.000 0,-2.000-2.000 1,-1.000-8.000 1,3.000-8.000 3,3.000-10.000 3,4.000-9.000 4,-1.000-12.000 2,-3.000-11.000 1,-3.000-14.000 1,-2.000-11.000 0,0.000-12.000 1,7.000-9.000 0,6.000-10.000 0,7.000-8.000-1,2.000-14.000 0,1.000-15.000-2,-1.000-15.000-3,1.000-16.000-1,1.000-10.000-4,3.000-3.000-3,3.000-3.000-3,4.000-2.000-4,-3.000 6.000-3,-5.000 20.000-5,-7.000 18.000-4,-5.000 20.000-4,-4.000 13.000-4,0.000 9.000-6,0.000 10.000-5,0.000 10.000-5</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1"/>
    </inkml:context>
    <inkml:brush xml:id="br0">
      <inkml:brushProperty name="width" value="0.03066" units="cm"/>
      <inkml:brushProperty name="height" value="0.03066" units="cm"/>
      <inkml:brushProperty name="color" value="#f2395b"/>
    </inkml:brush>
  </inkml:definitions>
  <inkml:trace contextRef="#ctx0" brushRef="#br0">89050.000 39850.000 717,'0.000'46.000'118,"0.000"-5.000"-33,0.000-7.000-32,0.000-5.000-32,0.000 0.000-17,0.000 10.000-3,0.000 10.000-1,0.000 9.000-1,0.000 6.000-2,0.000 3.000 2,0.000 3.000 0,0.000 4.000 0,0.000 1.000 0,0.000 0.000-4,0.000 0.000-3,0.000 0.000-3,0.000-2.000-2,0.000-3.000-3,0.000-3.000-1,0.000-2.000-2,0.000-1.000-3,0.000 3.000-4,0.000 3.000-4,0.000 4.000-3,1.000-7.000-1,4.000-16.000 4,3.000-15.000 3,3.000-15.000 3,1.000-9.000 3,1.000 1.000 0,-1.000-1.000 2,1.000 1.000 0</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2"/>
    </inkml:context>
    <inkml:brush xml:id="br0">
      <inkml:brushProperty name="width" value="0.03169" units="cm"/>
      <inkml:brushProperty name="height" value="0.03169" units="cm"/>
      <inkml:brushProperty name="color" value="#f2395b"/>
    </inkml:brush>
  </inkml:definitions>
  <inkml:trace contextRef="#ctx0" brushRef="#br0">89150.000 42750.000 694,'0.000'-49.000'2,"0.000"4.000"3,0.000 3.000 4,0.000 3.000 4,-4.000 3.000 3,-5.000 3.000 2,-7.000 3.000 4,-5.000 4.000 2,-6.000 2.000 2,-3.000 4.000-1,-3.000 3.000 0,-2.000 3.000 0,-3.000 4.000-5,1.000 7.000-11,-1.000 6.000-11,1.000 7.000-11,-1.000 4.000-3,1.000 3.000 1,-1.000 3.000 3,1.000 4.000 2,-3.000 4.000 1,-2.000 6.000 2,-3.000 7.000 2,-3.000 6.000 0,-1.000 4.000 2,4.000 4.000 1,3.000 3.000 0,3.000 3.000 2,-1.000 1.000 1,-2.000 1.000 2,-3.000-1.000 1,-3.000 1.000 3,-2.000 1.000 0,0.000 3.000 2,0.000 3.000 1,0.000 4.000 2,3.000-4.000 0,6.000-9.000 0,7.000-10.000 0,6.000-8.000 1,6.000-6.000 0,6.000 1.000-2,7.000-1.000 0,6.000 1.000 0,4.000-1.000-3,4.000 1.000-2,3.000-1.000-2,3.000 1.000-3,7.000-4.000-2,14.000-6.000-2,11.000-6.000-4,14.000-6.000-1,8.000-6.000-4,7.000-2.000-1,6.000-3.000-4,7.000-3.000-1,2.000-2.000-3,1.000 0.000-2,-1.000 0.000 0,1.000 0.000-3,1.000-4.000 0,3.000-5.000 0,3.000-7.000-1,4.000-5.000 1,-4.000-6.000 0,-9.000-3.000-1,-10.000-3.000-1,-8.000-2.000-1,-11.000-1.000 3,-8.000 3.000 6,-10.000 3.000 6,-9.000 4.000 5</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2"/>
    </inkml:context>
    <inkml:brush xml:id="br0">
      <inkml:brushProperty name="width" value="0.022" units="cm"/>
      <inkml:brushProperty name="height" value="0.022" units="cm"/>
      <inkml:brushProperty name="color" value="#f2395b"/>
    </inkml:brush>
  </inkml:definitions>
  <inkml:trace contextRef="#ctx0" brushRef="#br0">90200.000 42550.000 999,'23.000'-21.000'-84,"-3.000"10.000"21,-3.000 10.000 21,-2.000 9.000 21</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3"/>
    </inkml:context>
    <inkml:brush xml:id="br0">
      <inkml:brushProperty name="width" value="0.03356" units="cm"/>
      <inkml:brushProperty name="height" value="0.03356" units="cm"/>
      <inkml:brushProperty name="color" value="#f2395b"/>
    </inkml:brush>
  </inkml:definitions>
  <inkml:trace contextRef="#ctx0" brushRef="#br0">90650.000 42500.000 655,'0.000'-47.000'7,"0.000"6.000"5,0.000 7.000 5,0.000 6.000 5,-4.000 6.000 1,-5.000 6.000-3,-7.000 7.000-4,-5.000 6.000-3,-4.000 3.000-1,0.000 0.000 0,0.000 0.000-1,0.000 0.000 1,0.000 0.000-2,0.000 0.000-3,0.000 0.000-3,0.000 0.000-2,1.000 3.000-2,4.000 6.000 0,3.000 7.000 0,3.000 6.000 1,-1.000 4.000 0,-2.000 4.000-1,-3.000 3.000 1,-3.000 3.000-1,-1.000-1.000 0,4.000-2.000 0,3.000-3.000 0,3.000-3.000 0,1.000-2.000 0,1.000 0.000 0,-1.000 0.000 1,1.000 0.000-1,1.000 0.000 0,3.000 0.000 1,3.000 0.000-1,4.000 0.000 1,1.000-7.000-2,0.000-11.000-4,0.000-14.000-2,0.000-11.000-4,1.000-7.000-1,4.000 0.000-1,3.000 0.000-1,3.000 0.000 0,-1.000 0.000-1,-2.000 0.000 0,-3.000 0.000-1,-3.000 0.000-1,-1.000-2.000-2,4.000-3.000-3,3.000-3.000-4,3.000-2.000-2,1.000-1.000 0,1.000 3.000 3,-1.000 3.000 5,1.000 4.000 5,-6.000 5.000 10,-8.000 10.000 21,-10.000 10.000 19,-9.000 9.000 19,-4.000 7.000 6,4.000 7.000-9,3.000 6.000-8,3.000 7.000-9,1.000 4.000-6,1.000 3.000-4,-1.000 3.000-4,1.000 4.000-3,-1.000 5.000-3,1.000 10.000-2,-1.000 10.000-2,1.000 9.000-2,-1.000 9.000-1,1.000 9.000 0,-1.000 10.000 0,1.000 10.000 0,-1.000 11.000-1,1.000 17.000-1,-1.000 15.000-3,1.000 16.000-3,-1.000 7.000 0,1.000 1.000-3,-1.000-1.000-1,1.000 1.000-2,-1.000 2.000-3,1.000 7.000-3,-1.000 6.000-3,1.000 7.000-4,-1.000 4.000-2,1.000 3.000-1,-1.000 3.000-1,1.000 4.000 0,1.000-15.000-2,3.000-31.000-2,3.000-31.000-3,4.000-31.000-1,2.000-26.000-1,4.000-18.000 1,3.000-19.000 1,3.000-18.000 1</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4"/>
    </inkml:context>
    <inkml:brush xml:id="br0">
      <inkml:brushProperty name="width" value="0.03051" units="cm"/>
      <inkml:brushProperty name="height" value="0.03051" units="cm"/>
      <inkml:brushProperty name="color" value="#f2395b"/>
    </inkml:brush>
  </inkml:definitions>
  <inkml:trace contextRef="#ctx0" brushRef="#br0">90200.000 42600.000 721,'25.000'-47.000'4,"0.000"6.000"9,0.000 7.000 9,0.000 6.000 8,3.000 6.000 3,6.000 6.000-3,7.000 7.000-4,6.000 6.000-3,3.000 3.000-3,0.000 0.000-3,0.000 0.000-3,0.000 0.000-2,-2.000 1.000-2,-3.000 4.000-2,-3.000 3.000-1,-2.000 3.000-2,-5.000 3.000-1,-2.000 3.000-3,-3.000 3.000-4,-3.000 4.000-2,-6.000 2.000-2,-5.000 4.000 1,-7.000 3.000 0,-5.000 3.000 1,-8.000 3.000 0,-5.000 3.000-1,-7.000 3.000-1,-5.000 4.000 0,-8.000 2.000 0,-5.000 4.000 0,-7.000 3.000 0,-5.000 3.000 0,-8.000 3.000 0,-5.000 3.000-4,-7.000 3.000-1,-5.000 4.000-4,-3.000-1.000 1,4.000-3.000 1,3.000-3.000 2,3.000-2.000 2,4.000-6.000 0,7.000-6.000 1,6.000-6.000-1,7.000-6.000 0,8.000-15.000-4,14.000-21.000-8,11.000-22.000-8,14.000-22.000-9</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4"/>
    </inkml:context>
    <inkml:brush xml:id="br0">
      <inkml:brushProperty name="width" value="0.03701" units="cm"/>
      <inkml:brushProperty name="height" value="0.03701" units="cm"/>
      <inkml:brushProperty name="color" value="#f2395b"/>
    </inkml:brush>
  </inkml:definitions>
  <inkml:trace contextRef="#ctx0" brushRef="#br0">91600.000 41100.000 594,'21.000'-18.000'63,"-5.000"17.000"-5,-7.000 15.000-5,-5.000 16.000-5,-4.000 15.000-7,0.000 16.000-7,0.000 15.000-10,0.000 17.000-7,0.000 11.000-4,0.000 10.000-2,0.000 10.000 1,0.000 9.000-1,-2.000 4.000-1,-3.000 1.000-4,-3.000-1.000-2,-2.000 1.000-4,-5.000-1.000-1,-2.000 1.000-3,-3.000-1.000-1,-3.000 1.000-3,-1.000-3.000-1,4.000-2.000-1,3.000-3.000-2,3.000-3.000-2,1.000-10.000 1,1.000-16.000 1,-1.000-15.000 2,1.000-15.000 2,5.000-34.000-3,14.000-49.000-7,11.000-51.000-5,14.000-49.000-7,5.000-20.000 0,1.000 14.000 5,-1.000 11.000 6,1.000 14.000 6,-1.000 11.000 2,1.000 14.000 1,-1.000 11.000 0,1.000 14.000 0,-3.000 8.000 6,-2.000 7.000 11,-3.000 6.000 13,-3.000 7.000 11,-1.000 5.000 4,4.000 7.000-3,3.000 6.000-2,3.000 7.000-4,-2.000 5.000-4,-6.000 7.000-3,-6.000 6.000-5,-6.000 7.000-4,-4.000 5.000-4,1.000 7.000-3,-1.000 6.000-2,1.000 7.000-4,-3.000 2.000-2,-2.000 1.000 1,-3.000-1.000 0,-3.000 1.000 0,-2.000-3.000-1,0.000-2.000-5,0.000-3.000-3,0.000-3.000-3,1.000-6.000-2,4.000-5.000 1,3.000-7.000 2,3.000-5.000 1,1.000-4.000-6,1.000 0.000-13,-1.000 0.000-14,1.000 0.000-12</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15"/>
    </inkml:context>
    <inkml:brush xml:id="br0">
      <inkml:brushProperty name="width" value="0.0355" units="cm"/>
      <inkml:brushProperty name="height" value="0.0355" units="cm"/>
      <inkml:brushProperty name="color" value="#f2395b"/>
    </inkml:brush>
  </inkml:definitions>
  <inkml:trace contextRef="#ctx0" brushRef="#br0">93000.000 42800.000 619,'46.000'0.000'48,"-5.000"0.000"-8,-7.000 0.000-10,-5.000 0.000-8,-4.000-2.000-4,0.000-3.000-1,0.000-3.000 1,0.000-2.000-1,0.000-1.000 0,0.000 3.000-1,0.000 3.000-2,0.000 4.000-2,-4.000 8.000-5,-5.000 17.000-13,-7.000 15.000-11,-5.000 16.000-11,-9.000 7.000-4,-9.000 1.000 4,-10.000-1.000 4,-8.000 1.000 3,-6.000-3.000 3,1.000-2.000 3,-1.000-3.000 3,1.000-3.000 2,2.000-4.000 3,7.000-3.000 4,6.000-3.000 3,7.000-2.000 4,2.000-5.000 2,1.000-2.000 3,-1.000-3.000 2,1.000-3.000 3,8.000-6.000 2,20.000-5.000 1,18.000-7.000 0,20.000-5.000 2,8.000-3.000-1,1.000 4.000-1,-1.000 3.000-2,1.000 3.000-2,-4.000-1.000-2,-6.000-2.000 0,-6.000-3.000 0,-6.000-3.000-1,-2.000 1.000 0,3.000 6.000 1,3.000 7.000 1,4.000 6.000 1,-3.000 1.000 0,-5.000-3.000-2,-7.000-3.000-1,-5.000-2.000-3,-8.000 0.000 0,-5.000 7.000-2,-7.000 6.000-2,-5.000 7.000-1,-4.000 2.000-1,0.000 1.000 0,0.000-1.000-1,0.000 1.000 0,-5.000 4.000 0,-9.000 9.000 0,-10.000 10.000-1,-8.000 10.000-1,-11.000 5.000 0,-8.000 4.000-1,-10.000 3.000-1,-9.000 3.000 0,-10.000 3.000-6,-9.000 3.000-9,-10.000 3.000-10,-8.000 4.000-10,2.000-7.000-3,16.000-16.000 4,15.000-15.000 4,17.000-15.000 3,8.000-9.000 0,4.000 1.000-4,3.000-1.000-2,3.000 1.000-4</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4"/>
    </inkml:context>
    <inkml:brush xml:id="br0">
      <inkml:brushProperty name="width" value="0.02205" units="cm"/>
      <inkml:brushProperty name="height" value="0.02205" units="cm"/>
      <inkml:brushProperty name="color" value="#00bff3"/>
    </inkml:brush>
  </inkml:definitions>
  <inkml:trace contextRef="#ctx0" brushRef="#br0">74000.000 16850.000 997,'20.000'-221.000'2,"-9.000"60.000"-1,-10.000 60.000-3,-8.000 59.000-2,-8.000 32.000-6,-2.000 7.000-10,-3.000 6.000-10,-3.000 7.000-11</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06"/>
    </inkml:context>
    <inkml:brush xml:id="br0">
      <inkml:brushProperty name="width" value="0.07302" units="cm"/>
      <inkml:brushProperty name="height" value="0.07302" units="cm"/>
      <inkml:brushProperty name="color" value="#00bff3"/>
    </inkml:brush>
  </inkml:definitions>
  <inkml:trace contextRef="#ctx0" brushRef="#br0">31926.000 30688.000,'0.000'-16.000,"-7.000"1.000,-1.000-1.000,8.000 8.000,0.000 0.000,-16.000 8.000,0.000 0.000,8.000 0.000,1.000 0.000,-1.000 0.000,0.000 0.000,-16.000 8.000,1.000 0.000,-1.000 23.000,1.000 1.000,-8.000 7.000,-1.000 0.000,1.000 16.000,-1.000 0.000,9.000-8.000,-1.000 0.000,9.000-8.000,-1.000 0.000,16.000-16.000,0.000 1.000,24.000-24.000,-1.000 0.000,24.000 0.000,0.000 0.000,8.000-8.000,0.000 0.000,-8.000-8.000,0.000 1.000,8.000-24.000,0.000 0.000,8.000-8.000,-1.000 0.000,9.000-16.000,-1.000 0.000,-23.000 16.000,0.000 0.000,-15.000 16.000,-1.000 0.000,-15.000-1.000,0.000 1.000,-9.000 15.000,1.000 1.000,-8.000 7.000,0.000 0.000,-8.000 8.000,1.000 0.000,-9.000 23.000,0.000 1.000,-7.000 15.000,-1.000 0.000,8.000 0.000,1.000 1.000,7.000-9.000,0.000 0.000,8.000-7.000,0.000-1.000,16.000 1.000,-1.000-1.000,17.000 1.000,-1.000-1.000,1.000-7.000,-1.000 0.000,0.000 7.000,1.000 1.000,-17.000-9.000,1.000 1.000,-8.000-1.000,0.000 1.000,-8.000 0.000,0.000-1.000,0.000 1.000,0.000 0.000,-24.000 15.000,1.000 0.000,-9.000 1.000,1.000-1.000,-32.000 24.000,0.000 0.000,9.000-16.000,-1.000 0.000,31.000-31.000,1.000 0.000,15.000-8.000,0.000 0.000,8.000-8.000</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6"/>
    </inkml:context>
    <inkml:brush xml:id="br0">
      <inkml:brushProperty name="width" value="0.03089" units="cm"/>
      <inkml:brushProperty name="height" value="0.03089" units="cm"/>
      <inkml:brushProperty name="color" value="#00bff3"/>
    </inkml:brush>
  </inkml:definitions>
  <inkml:trace contextRef="#ctx0" brushRef="#br0">28900.000 5600.000 712,'-2.000'-85.000'5,"-3.000"32.000"10,-3.000 31.000 11,-2.000 32.000 10,-3.000 18.000 1,1.000 6.000-9,-1.000 7.000-9,1.000 6.000-9,1.000 4.000-5,3.000 4.000-4,3.000 3.000-2,4.000 3.000-4,2.000-4.000-1,4.000-8.000 1,3.000-10.000-1,3.000-9.000 1,6.000-10.000 1,9.000-9.000 0,10.000-10.000 1,10.000-8.000 0,7.000-14.000 0,6.000-15.000-1,7.000-15.000 0,6.000-16.000-1,1.000-8.000-1,-3.000 0.000-2,-3.000 0.000-1,-2.000 0.000-1,-6.000 4.000-1,-6.000 10.000 2,-6.000 10.000 1,-6.000 9.000 1,-10.000 13.000 0,-12.000 20.000 0,-13.000 18.000-2,-12.000 20.000-2,-12.000 14.000 2,-8.000 14.000 1,-10.000 11.000 3,-9.000 14.000 2,-4.000 5.000 2,4.000 1.000 0,3.000-1.000 1,3.000 1.000 1,1.000-4.000 1,1.000-6.000 2,-1.000-6.000 1,1.000-6.000 2,4.000-9.000 2,9.000-8.000 0,10.000-10.000 0,10.000-9.000 1,7.000-9.000-1,6.000-5.000-2,7.000-7.000-1,6.000-5.000-2,6.000-11.000-2,6.000-11.000 1,7.000-14.000-1,6.000-11.000-1,3.000-7.000 0,0.000 0.000 0,0.000 0.000-1,0.000 0.000 0,-2.000 3.000-1,-3.000 6.000 1,-3.000 7.000 0,-2.000 6.000-1,-5.000 6.000 0,-2.000 6.000 0,-3.000 7.000-2,-3.000 6.000-1,-10.000 12.000-1,-16.000 19.000 0,-15.000 19.000-1,-15.000 19.000 0,-12.000 10.000-2,-6.000 4.000 0,-6.000 3.000-1,-6.000 3.000-1,-6.000 1.000 0,-2.000 1.000 0,-3.000-1.000 2,-3.000 1.000 0,-6.000-1.000 1,-5.000 1.000 2,-7.000-1.000 2,-5.000 1.000 2,-3.000-1.000 2,4.000 1.000 3,3.000-1.000 4,3.000 1.000 3,4.000-7.000 2,7.000-12.000 0,6.000-13.000 1,7.000-12.000-1,21.000-16.000 3,38.000-19.000 5,37.000-18.000 4,38.000-19.000 6,20.000-12.000-1,3.000-2.000-5,3.000-3.000-4,4.000-3.000-5,5.000-6.000-5,10.000-5.000-6,10.000-7.000-4,9.000-5.000-5,-4.000-1.000-3,-15.000 6.000 1,-15.000 7.000 0,-16.000 6.000 1,-12.000 3.000 0,-5.000 0.000-2,-7.000 0.000-3,-5.000 0.000-1,-9.000 12.000 4,-9.000 26.000 8,-10.000 24.000 9,-8.000 26.000 10,-4.000 13.000 2,3.000 4.000-5,3.000 3.000-3,4.000 3.000-4,1.000 4.000-3,0.000 7.000-2,0.000 6.000-2,0.000 7.000-3,0.000 4.000 0,0.000 3.000-1,0.000 3.000-2,0.000 4.000 0,0.000-4.000-2,0.000-9.000-2,0.000-10.000-2,0.000-8.000-3,-2.000-11.000-3,-3.000-8.000-5,-3.000-10.000-5,-2.000-9.000-5,-9.000-9.000-5,-12.000-5.000-6,-13.000-7.000-4,-12.000-5.000-5,-5.000-8.000 2,3.000-5.000 11,3.000-7.000 11,4.000-5.000 10,2.000-4.000 6,4.000 0.000 3,3.000 0.000 2,3.000 0.000 1</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6"/>
    </inkml:context>
    <inkml:brush xml:id="br0">
      <inkml:brushProperty name="width" value="0.03064" units="cm"/>
      <inkml:brushProperty name="height" value="0.03064" units="cm"/>
      <inkml:brushProperty name="color" value="#00bff3"/>
    </inkml:brush>
  </inkml:definitions>
  <inkml:trace contextRef="#ctx0" brushRef="#br0">29550.000 7500.000 718,'-47.000'-24.000'0,"6.000"4.000"1,7.000 3.000 1,6.000 3.000 1,6.000-1.000 1,6.000-2.000 2,7.000-3.000 1,6.000-3.000 2,6.000 4.000-1,6.000 13.000 0,7.000 12.000-3,6.000 13.000-1,-1.000 12.000-2,-5.000 13.000-3,-7.000 12.000-3,-5.000 13.000-3,-8.000 2.000-3,-5.000-5.000 0,-7.000-7.000-1,-5.000-5.000-2,-4.000-6.000 2,0.000-3.000 1,0.000-3.000 2,0.000-2.000 2,4.000-9.000 4,10.000-12.000 6,10.000-13.000 7,9.000-12.000 6,7.000-7.000 3,7.000 1.000-3,6.000-1.000-1,7.000 1.000-2,-3.000 4.000-2,-8.000 9.000-4,-10.000 10.000-3,-9.000 10.000-4,-9.000 7.000-2,-5.000 6.000 0,-7.000 7.000-1,-5.000 6.000 0,-4.000 3.000-1,0.000 0.000 1,0.000 0.000 0,0.000 0.000 1,0.000-2.000 0,0.000-3.000 0,0.000-3.000 0,0.000-2.000 0,9.000-9.000 2,19.000-12.000 2,19.000-13.000 2,19.000-12.000 3,10.000-10.000 1,4.000-6.000-1,3.000-6.000 1,3.000-6.000 0,-1.000-4.000-1,-2.000 1.000 0,-3.000-1.000-1,-3.000 1.000-1,-4.000 2.000-1,-3.000 7.000-2,-3.000 6.000-2,-2.000 7.000-1,-8.000 7.000-3,-8.000 9.000-5,-10.000 10.000-5,-9.000 10.000-4,-10.000 10.000-1,-9.000 13.000 3,-10.000 12.000 2,-8.000 13.000 2,-8.000 4.000 2,-2.000-3.000-1,-3.000-3.000 0,-3.000-2.000-1,-6.000 0.000 0,-5.000 7.000 2,-7.000 6.000 3,-5.000 7.000 1,-4.000-3.000 1,0.000-8.000 2,0.000-10.000 1,0.000-9.000 2,4.000-9.000 1,10.000-5.000 4,10.000-7.000 3,9.000-5.000 3,17.000-15.000 5,25.000-22.000 7,25.000-22.000 9,25.000-21.000 6,17.000-12.000 1,9.000 1.000-8,10.000-1.000-8,10.000 1.000-7,0.000 4.000-5,-5.000 9.000-1,-7.000 10.000-3,-5.000 10.000-1,-8.000 5.000-6,-5.000 4.000-13,-7.000 3.000-12,-5.000 3.000-11,-8.000-2.000-9,-5.000-6.000-4,-7.000-6.000-6,-5.000-6.000-4,-9.000-2.000 4,-9.000 3.000 11,-10.000 3.000 13,-8.000 4.000 12</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7"/>
    </inkml:context>
    <inkml:brush xml:id="br0">
      <inkml:brushProperty name="width" value="0.02919" units="cm"/>
      <inkml:brushProperty name="height" value="0.02919" units="cm"/>
      <inkml:brushProperty name="color" value="#00bff3"/>
    </inkml:brush>
  </inkml:definitions>
  <inkml:trace contextRef="#ctx0" brushRef="#br0">29750.000 8150.000 753,'-71.000'-22.000'2,"10.000"6.000"4,10.000 7.000 3,9.000 6.000 4,6.000 4.000 3,3.000 4.000 1,3.000 3.000 2,4.000 3.000 2,4.000 6.000-1,6.000 9.000-1,7.000 10.000-2,6.000 10.000-1,3.000 13.000-2,0.000 19.000-1,0.000 19.000 0,0.000 19.000-2,1.000 15.000-2,4.000 13.000-3,3.000 12.000-2,3.000 13.000-2,4.000 15.000-5,7.000 19.000-3,6.000 19.000-3,7.000 19.000-5,2.000 7.000-2,1.000-3.000-4,-1.000-3.000-2,1.000-2.000-2,2.000-3.000-3,7.000 1.000-2,6.000-1.000-2,7.000 1.000-2,-3.000-26.000 1,-8.000-49.000 4,-10.000-51.000 3,-9.000-49.000 5,-7.000-29.000 3,-3.000-6.000 1,-3.000-6.000 3,-2.000-6.000 1</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7"/>
    </inkml:context>
    <inkml:brush xml:id="br0">
      <inkml:brushProperty name="width" value="0.03311" units="cm"/>
      <inkml:brushProperty name="height" value="0.03311" units="cm"/>
      <inkml:brushProperty name="color" value="#00bff3"/>
    </inkml:brush>
  </inkml:definitions>
  <inkml:trace contextRef="#ctx0" brushRef="#br0">31450.000 7100.000 664,'-47.000'-40.000'56,"6.000"23.000"-10,7.000 22.000-9,6.000 22.000-9,-1.000 19.000-9,-5.000 20.000-7,-7.000 18.000-8,-5.000 20.000-7,-3.000 6.000-5,4.000-2.000-4,3.000-3.000-2,3.000-3.000-4,6.000-9.000-3,9.000-11.000 0,10.000-14.000-2,10.000-11.000 0,7.000-14.000-1,6.000-11.000 1,7.000-14.000 2,6.000-11.000 0,4.000-4.000 6,4.000 6.000 9,3.000 7.000 9,3.000 6.000 8,-4.000 10.000 6,-8.000 17.000-1,-10.000 15.000 1,-9.000 16.000 0,-5.000 7.000-2,0.000 1.000-4,0.000-1.000-2,0.000 1.000-5,0.000-7.000-1,0.000-12.000-1,0.000-13.000 0,0.000-12.000-1,4.000-16.000-1,10.000-19.000 1,10.000-18.000-1,9.000-19.000 0,9.000-16.000 1,9.000-12.000 0,10.000-13.000 2,10.000-12.000 0,4.000-5.000 1,0.000 3.000 1,0.000 3.000 1,0.000 4.000 1,0.000 2.000 0,0.000 4.000 0,0.000 3.000-2,0.000 3.000 1,-2.000 4.000-2,-3.000 7.000-1,-3.000 6.000-1,-2.000 7.000 0,-8.000 5.000-5,-8.000 7.000-7,-10.000 6.000-8,-9.000 7.000-6,-12.000 4.000-3,-11.000 3.000 4,-14.000 3.000 3,-11.000 4.000 3,-11.000 1.000 3,-5.000 0.000 2,-7.000 0.000 1,-5.000 0.000 1,-4.000 0.000 3,0.000 0.000 2,0.000 0.000 3,0.000 0.000 2,1.000-4.000 3,4.000-5.000 3,3.000-7.000 3,3.000-5.000 2,3.000-3.000 2,3.000 4.000 2,3.000 3.000 2,4.000 3.000 1,1.000 1.000 5,0.000 1.000 5,0.000-1.000 5,0.000 1.000 6,3.000 7.000 0,6.000 16.000-8,7.000 15.000-6,6.000 17.000-7,4.000 11.000-5,4.000 10.000-1,3.000 10.000-2,3.000 9.000-3,1.000 2.000 0,1.000-2.000-2,-1.000-3.000 0,1.000-3.000-1,2.000-4.000-1,7.000-3.000-3,6.000-3.000-1,7.000-2.000-3,4.000-6.000-4,3.000-6.000-6,3.000-6.000-6,4.000-6.000-7,1.000-10.000-3,0.000-12.000 1,0.000-13.000 0,0.000-12.000 0,0.000-18.000 0,0.000-21.000-1,0.000-22.000-1,0.000-22.000-1,-2.000-10.000 0,-3.000 4.000 3,-3.000 3.000 2,-2.000 3.000 3,-8.000 7.000 2,-8.000 14.000 6,-10.000 11.000 4,-9.000 14.000 5</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8"/>
    </inkml:context>
    <inkml:brush xml:id="br0">
      <inkml:brushProperty name="width" value="0.03171" units="cm"/>
      <inkml:brushProperty name="height" value="0.03171" units="cm"/>
      <inkml:brushProperty name="color" value="#00bff3"/>
    </inkml:brush>
  </inkml:definitions>
  <inkml:trace contextRef="#ctx0" brushRef="#br0">32700.000 7300.000 693,'50.000'-50.000'46,"0.000"0.000"-9,0.000 0.000-9,0.000 0.000-8,1.000 0.000-7,4.000 0.000-3,3.000 0.000-4,3.000 0.000-3,-1.000 3.000-4,-2.000 6.000-5,-3.000 7.000-3,-3.000 6.000-5,-6.000 6.000-1,-5.000 6.000 1,-7.000 7.000 1,-5.000 6.000 1,-8.000 9.000 0,-5.000 13.000-2,-7.000 12.000-2,-5.000 13.000-2,-9.000 6.000-2,-9.000 0.000-3,-10.000 0.000-3,-8.000 0.000-2,-6.000-4.000 1,1.000-5.000 6,-1.000-7.000 6,1.000-5.000 6,-1.000-3.000 4,1.000 4.000 1,-1.000 3.000 1,1.000 3.000 2,1.000-1.000 2,3.000-2.000 2,3.000-3.000 3,4.000-3.000 2,2.000-4.000 2,4.000-3.000 2,3.000-3.000 1,3.000-2.000 2,3.000 2.000 5,3.000 9.000 8,3.000 10.000 7,4.000 10.000 8,1.000 4.000 2,0.000 0.000-6,0.000 0.000-6,0.000 0.000-6,0.000 1.000-4,0.000 4.000-3,0.000 3.000-4,0.000 3.000-2,3.000 7.000-2,6.000 14.000 1,7.000 11.000 0,6.000 14.000 0,1.000 5.000-5,-3.000 1.000-13,-3.000-1.000-12,-2.000 1.000-12,-3.000-9.000-7,1.000-15.000-4,-1.000-15.000-2,1.000-16.000-4</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8"/>
    </inkml:context>
    <inkml:brush xml:id="br0">
      <inkml:brushProperty name="width" value="0.02693" units="cm"/>
      <inkml:brushProperty name="height" value="0.02693" units="cm"/>
      <inkml:brushProperty name="color" value="#00bff3"/>
    </inkml:brush>
  </inkml:definitions>
  <inkml:trace contextRef="#ctx0" brushRef="#br0">33250.000 7950.000 817,'70.000'-71.000'-4,"-9.000"10.000"5,-10.000 10.000 4,-8.000 9.000 5,-6.000 7.000 3,1.000 7.000 2,-1.000 6.000 0,1.000 7.000 1,-1.000 4.000 1,1.000 3.000-1,-1.000 3.000 0,1.000 4.000 0,-4.000 7.000-2,-6.000 13.000-4,-6.000 12.000-4,-6.000 13.000-4,-9.000 10.000-3,-8.000 10.000-2,-10.000 10.000-2,-9.000 9.000-3,-7.000 4.000-1,-3.000 1.000 0,-3.000-1.000 0,-2.000 1.000 0,-5.000-4.000-2,-2.000-6.000-2,-3.000-6.000-3,-3.000-6.000-3,1.000-9.000-1,6.000-8.000-1,7.000-10.000 0,6.000-9.000 0,3.000-12.000 1,0.000-11.000 1,0.000-14.000 0,0.000-11.000 2,3.000-14.000 1,6.000-11.000 1,7.000-14.000 1,6.000-11.000 1,3.000-4.000 3,0.000 6.000 5,0.000 7.000 6,0.000 6.000 6,3.000 7.000 5,6.000 10.000 4,7.000 10.000 4,6.000 9.000 5,4.000 4.000 3,4.000 1.000 1,3.000-1.000 3,3.000 1.000 2,4.000 4.000-2,7.000 9.000-2,6.000 10.000-4,7.000 10.000-3,0.000 2.000-5,-2.000-3.000-5,-3.000-3.000-4,-3.000-2.000-6,-2.000-5.000-8,0.000-2.000-9,0.000-3.000-11,0.000-3.000-9,-4.000-4.000-4,-5.000-3.000 2,-7.000-3.000 0,-5.000-2.000 3,-6.000-5.000 2,-3.000-2.000 3,-3.000-3.000 4,-2.000-3.000 3</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9"/>
    </inkml:context>
    <inkml:brush xml:id="br0">
      <inkml:brushProperty name="width" value="0.025" units="cm"/>
      <inkml:brushProperty name="height" value="0.025" units="cm"/>
      <inkml:brushProperty name="color" value="#00bff3"/>
    </inkml:brush>
  </inkml:definitions>
  <inkml:trace contextRef="#ctx0" brushRef="#br0">34700.000 6000.000 879,'25.000'-21.000'17,"0.000"10.000"-3,0.000 10.000-2,0.000 9.000-1,-4.000 10.000-7,-5.000 14.000-8,-7.000 11.000-10,-5.000 14.000-8,-6.000 10.000-5,-3.000 9.000-1,-3.000 10.000 1,-2.000 10.000-1,-6.000 2.000 2,-6.000-3.000 4,-6.000-3.000 3,-6.000-2.000 4,-2.000-6.000 4,3.000-6.000 3,3.000-6.000 4,4.000-6.000 3,4.000-6.000 3,6.000-2.000 1,7.000-3.000 1,6.000-3.000 2,4.000-7.000 3,4.000-9.000 6,3.000-10.000 5,3.000-8.000 6,4.000-11.000 2,7.000-8.000-4,6.000-10.000-2,7.000-9.000-3,5.000-9.000-1,7.000-5.000-2,6.000-7.000-1,7.000-5.000-1,-1.000-4.000-2,-6.000 0.000-6,-6.000 0.000-4,-6.000 0.000-5,-6.000 3.000-3,-2.000 6.000-1,-3.000 7.000-1,-3.000 6.000 0,-10.000 17.000 2,-16.000 28.000 7,-15.000 28.000 6,-15.000 29.000 7,-11.000 21.000 1,-2.000 16.000 0,-3.000 15.000-3,-3.000 17.000-1,-2.000 10.000-2,0.000 6.000-3,0.000 7.000-2,0.000 6.000-3,0.000 6.000-2,0.000 6.000-4,0.000 7.000-4,0.000 6.000-2,1.000-7.000-4,4.000-18.000-3,3.000-19.000-2,3.000-18.000-3,3.000-23.000-2,3.000-24.000-2,3.000-26.000-1,4.000-24.000-1</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39"/>
    </inkml:context>
    <inkml:brush xml:id="br0">
      <inkml:brushProperty name="width" value="0.03399" units="cm"/>
      <inkml:brushProperty name="height" value="0.03399" units="cm"/>
      <inkml:brushProperty name="color" value="#00bff3"/>
    </inkml:brush>
  </inkml:definitions>
  <inkml:trace contextRef="#ctx0" brushRef="#br0">34450.000 8050.000 647,'23.000'-25.000'0,"-3.000"0.000"1,-3.000 0.000 1,-2.000 0.000 1,-1.000 3.000 4,3.000 6.000 7,3.000 7.000 7,4.000 6.000 8,2.000 4.000 3,4.000 4.000-1,3.000 3.000-1,3.000 3.000-1,-1.000 3.000-6,-2.000 3.000-8,-3.000 3.000-10,-3.000 4.000-9,-2.000-1.000-6,0.000-3.000-3,0.000-3.000-3,0.000-2.000-4,1.000-6.000-2,4.000-6.000-1,3.000-6.000-3,3.000-6.000-1,-1.000-7.000-2,-2.000-6.000-1,-3.000-6.000-2,-3.000-6.000 0,-2.000-2.000 2,0.000 3.000 7,0.000 3.000 6,0.000 4.000 6,-2.000 5.000 6,-3.000 10.000 6,-3.000 10.000 6,-2.000 9.000 6,-5.000 10.000 4,-2.000 14.000 0,-3.000 11.000 1,-3.000 14.000 2,-2.000 2.000-1,0.000-6.000-1,0.000-6.000-2,0.000-6.000 0,3.000-9.000-4,6.000-8.000-4,7.000-10.000-6,6.000-9.000-4,4.000-10.000-4,4.000-9.000-3,3.000-10.000-3,3.000-8.000-2,1.000-9.000-2,1.000-6.000 1,-1.000-6.000 0,1.000-6.000 1,-3.000 1.000 1,-2.000 9.000 1,-3.000 10.000 3,-3.000 10.000 2,-6.000 10.000 4,-5.000 13.000 5,-7.000 12.000 7,-5.000 13.000 7,-9.000 10.000 1,-9.000 10.000-3,-10.000 10.000-3,-8.000 9.000-3,-8.000 4.000-2,-2.000 1.000-1,-3.000-1.000-3,-3.000 1.000-1,-2.000 1.000 0,0.000 3.000 1,0.000 3.000 0,0.000 4.000 2,-4.000 2.000 1,-5.000 4.000 1,-7.000 3.000 2,-5.000 3.000 1,-1.000-5.000 2,6.000-12.000 4,7.000-13.000 3,6.000-12.000 5,12.000-10.000 1,19.000-6.000 3,19.000-6.000 1,19.000-6.000 1,18.000-9.000 0,19.000-8.000-2,19.000-10.000-2,19.000-9.000-2,15.000-9.000-5,13.000-5.000-5,12.000-7.000-7,13.000-5.000-7,10.000-4.000-8,10.000 0.000-13,10.000 0.000-12,9.000 0.000-12,-13.000 4.000-2,-34.000 10.000 8,-35.000 10.000 9,-33.000 9.000 8,-20.000 4.000 1,-3.000 1.000-6,-3.000-1.000-7,-2.000 1.000-5</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3"/>
    </inkml:context>
    <inkml:brush xml:id="br0">
      <inkml:brushProperty name="width" value="0.03848" units="cm"/>
      <inkml:brushProperty name="height" value="0.03848" units="cm"/>
      <inkml:brushProperty name="color" value="#00bff3"/>
    </inkml:brush>
  </inkml:definitions>
  <inkml:trace contextRef="#ctx0" brushRef="#br0">8800.000 13600.000 571,'-22.000'-19.000'-9,"6.000"13.000"12,7.000 12.000 10,6.000 13.000 12,4.000 6.000 4,4.000 0.000-5,3.000 0.000-5,3.000 0.000-3,3.000 0.000-4,3.000 0.000 0,3.000 0.000 0,4.000 0.000-1,5.000 6.000-1,10.000 13.000 0,10.000 12.000-1,9.000 13.000 0,4.000 4.000-1,1.000-3.000 0,-1.000-3.000-1,1.000-2.000 0,-1.000-5.000-1,1.000-2.000-1,-1.000-3.000 0,1.000-3.000-1,-1.000-4.000 0,1.000-3.000 0,-1.000-3.000 0,1.000-2.000 0,-3.000-8.000 0,-2.000-8.000-2,-3.000-10.000 0,-3.000-9.000-2,1.000-9.000 0,6.000-5.000-1,7.000-7.000 0,6.000-5.000 0,1.000-6.000-1,-3.000-3.000 0,-3.000-3.000 1,-2.000-2.000-1,-1.000-3.000 1,3.000 1.000 0,3.000-1.000 1,4.000 1.000-1,-3.000 4.000 1,-5.000 9.000-1,-7.000 10.000 0,-5.000 10.000 0,-3.000 5.000 0,4.000 4.000 0,3.000 3.000 1,3.000 3.000 0,-1.000 3.000 0,-2.000 3.000 1,-3.000 3.000 0,-3.000 4.000 0,-2.000-1.000 1,0.000-3.000 0,0.000-3.000 0,0.000-2.000 0,1.000-3.000 1,4.000 1.000 0,3.000-1.000 0,3.000 1.000 0,-1.000-1.000 1,-2.000 1.000 0,-3.000-1.000 0,-3.000 1.000 0,-1.000-1.000 0,4.000 1.000 0,3.000-1.000-2,3.000 1.000 0,1.000-3.000-1,1.000-2.000 0,-1.000-3.000 0,1.000-3.000 0,1.000-7.000-1,3.000-9.000-1,3.000-10.000-2,4.000-8.000-2,1.000-9.000 0,0.000-6.000-1,0.000-6.000 0,0.000-6.000-1,0.000-1.000 1,0.000 7.000 1,0.000 6.000 1,0.000 7.000 1,0.000 7.000 2,0.000 9.000 1,0.000 10.000 3,0.000 10.000 2,0.000 8.000 2,0.000 10.000 0,0.000 10.000 1,0.000 9.000 1,0.000 6.000 0,0.000 3.000 0,0.000 3.000 0,0.000 4.000 0,4.000-3.000-1,10.000-5.000-2,10.000-7.000-2,9.000-5.000-3,4.000-9.000 0,1.000-9.000 0,-1.000-10.000-1,1.000-8.000 1,2.000-15.000-1,7.000-19.000 1,6.000-18.000 1,7.000-19.000-1,0.000-10.000 0,-2.000 1.000 0,-3.000-1.000-2,-3.000 1.000-1,-4.000 5.000 0,-3.000 14.000 3,-3.000 11.000 1,-2.000 14.000 3,-5.000 8.000 0,-2.000 7.000 0,-3.000 6.000-1,-3.000 7.000 0,-6.000 4.000-1,-5.000 3.000 1,-7.000 3.000-1,-5.000 4.000 1,-8.000 1.000-1,-5.000 0.000 1,-7.000 0.000 0,-5.000 0.000 0,-6.000 0.000 0,-3.000 0.000-1,-3.000 0.000 0,-2.000 0.000-2,-1.000 0.000 0,3.000 0.000-5,3.000 0.000-2,4.000 0.000-3,-1.000 3.000-4,-3.000 6.000-4,-3.000 7.000-5,-2.000 6.000-4,-3.000 4.000-5,1.000 4.000-8,-1.000 3.000-8,1.000 3.000-7</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5"/>
    </inkml:context>
    <inkml:brush xml:id="br0">
      <inkml:brushProperty name="width" value="0.02575" units="cm"/>
      <inkml:brushProperty name="height" value="0.02575" units="cm"/>
      <inkml:brushProperty name="color" value="#00bff3"/>
    </inkml:brush>
  </inkml:definitions>
  <inkml:trace contextRef="#ctx0" brushRef="#br0">21850.000 10850.000 854,'-44.000'137.000'21,"13.000"-24.000"-2,12.000-26.000-2,13.000-24.000-1,6.000-9.000-2,0.000 10.000-1,0.000 10.000-2,0.000 9.000-1,0.000 4.000-2,0.000 1.000-2,0.000-1.000-1,0.000 1.000-1,0.000-3.000-3,0.000-2.000-1,0.000-3.000-2,0.000-3.000-2,0.000-4.000-2,0.000-3.000-5,0.000-3.000-4,0.000-2.000-4,3.000 0.000-5,6.000 7.000-6,7.000 6.000-5,6.000 7.000-7</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06"/>
    </inkml:context>
    <inkml:brush xml:id="br0">
      <inkml:brushProperty name="width" value="0.07302" units="cm"/>
      <inkml:brushProperty name="height" value="0.07302" units="cm"/>
      <inkml:brushProperty name="color" value="#00bff3"/>
    </inkml:brush>
  </inkml:definitions>
  <inkml:trace contextRef="#ctx0" brushRef="#br0">35250.000 32116.000,'31.000'0.000,"1.000"-8.000,-1.000 0.000,8.000 16.000,1.000 0.000,-17.000 23.000,1.000 0.000,-9.000 1.000,1.000-1.000,-24.000 16.000,0.000 0.000,-23.000 0.000,0.000 0.000,-9.000-8.000,1.000 1.000,23.000-25.000,1.000 1.000,15.000-8.000,0.000 0.000,23.000-8.000,1.000 0.000,54.000-24.000,1.000 1.000,23.000-1.000,0.000 1.000,-16.000 7.000,0.000 0.000,-54.000 1.000</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5"/>
    </inkml:context>
    <inkml:brush xml:id="br0">
      <inkml:brushProperty name="width" value="0.0275" units="cm"/>
      <inkml:brushProperty name="height" value="0.0275" units="cm"/>
      <inkml:brushProperty name="color" value="#00bff3"/>
    </inkml:brush>
  </inkml:definitions>
  <inkml:trace contextRef="#ctx0" brushRef="#br0">23300.000 12500.000 799,'25.000'25.000'50,"0.000"0.000"-9,0.000 0.000-8,0.000 0.000-7,-4.000 1.000-7,-5.000 4.000-4,-7.000 3.000-5,-5.000 3.000-5,-4.000 4.000-4,0.000 7.000-4,0.000 6.000-5,0.000 7.000-4,-4.000 5.000-4,-5.000 7.000-2,-7.000 6.000-5,-5.000 7.000-2,-6.000-1.000 0,-3.000-6.000 1,-3.000-6.000 2,-2.000-6.000 2,0.000-10.000 2,7.000-12.000-1,6.000-13.000 0,7.000-12.000 1,2.000-7.000 0,1.000 1.000 0,-1.000-1.000 1,1.000 1.000-1</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5"/>
    </inkml:context>
    <inkml:brush xml:id="br0">
      <inkml:brushProperty name="width" value="0.02651" units="cm"/>
      <inkml:brushProperty name="height" value="0.02651" units="cm"/>
      <inkml:brushProperty name="color" value="#00bff3"/>
    </inkml:brush>
  </inkml:definitions>
  <inkml:trace contextRef="#ctx0" brushRef="#br0">24200.000 11250.000 829,'26.000'46.000'46,"4.000"-5.000"-9,3.000-7.000-10,3.000-5.000-8,3.000-4.000-5,3.000 0.000-4,3.000 0.000-2,4.000 0.000-3,-3.000 0.000-2,-5.000 0.000-1,-7.000 0.000-3,-5.000 0.000-2,-4.000 3.000-1,0.000 6.000-2,0.000 7.000-1,0.000 6.000-1,-4.000 7.000-1,-5.000 10.000-1,-7.000 10.000 0,-5.000 9.000-1,-8.000 2.000 0,-5.000-2.000-1,-7.000-3.000 0,-5.000-3.000-1,-6.000-4.000 0,-3.000-3.000 1,-3.000-3.000 2,-2.000-2.000 0,-3.000-6.000 2,1.000-6.000 1,-1.000-6.000 3,1.000-6.000 1,1.000-7.000 1,3.000-6.000 1,3.000-6.000 0,4.000-6.000 1,7.000-9.000 3,13.000-8.000 8,12.000-10.000 7,13.000-9.000 8,9.000-5.000 1,6.000 0.000-4,7.000 0.000-4,6.000 0.000-5,6.000 1.000-5,6.000 4.000-7,7.000 3.000-7,6.000 3.000-6,6.000 1.000-7,6.000 1.000-4,7.000-1.000-6,6.000 1.000-4,-7.000 1.000-3,-18.000 3.000 2,-19.000 3.000 1,-18.000 4.000 2</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6"/>
    </inkml:context>
    <inkml:brush xml:id="br0">
      <inkml:brushProperty name="width" value="0.02592" units="cm"/>
      <inkml:brushProperty name="height" value="0.02592" units="cm"/>
      <inkml:brushProperty name="color" value="#00bff3"/>
    </inkml:brush>
  </inkml:definitions>
  <inkml:trace contextRef="#ctx0" brushRef="#br0">26150.000 12250.000 848,'71.000'0.000'54,"-5.000"0.000"-14,-7.000 0.000-13,-5.000 0.000-14,-3.000-2.000-7,4.000-3.000-1,3.000-3.000-1,3.000-2.000-1,1.000-1.000-4,1.000 3.000-5,-1.000 3.000-6,1.000 4.000-5,-3.000 1.000-7,-2.000 0.000-5,-3.000 0.000-7,-3.000 0.000-6</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6"/>
    </inkml:context>
    <inkml:brush xml:id="br0">
      <inkml:brushProperty name="width" value="0.02697" units="cm"/>
      <inkml:brushProperty name="height" value="0.02697" units="cm"/>
      <inkml:brushProperty name="color" value="#00bff3"/>
    </inkml:brush>
  </inkml:definitions>
  <inkml:trace contextRef="#ctx0" brushRef="#br0">27750.000 10750.000 815,'0.000'46.000'-8,"0.000"-5.000"2,0.000-7.000 1,0.000-5.000 2,3.000-4.000 5,6.000 0.000 10,7.000 0.000 8,6.000 0.000 10,4.000 1.000 3,4.000 4.000-4,3.000 3.000-3,3.000 3.000-4,3.000-2.000-5,3.000-6.000-6,3.000-6.000-6,4.000-6.000-7,-1.000-2.000-4,-3.000 3.000-2,-3.000 3.000-1,-2.000 4.000-2,-5.000 2.000-2,-2.000 4.000 0,-3.000 3.000-2,-3.000 3.000-1,-4.000 1.000-3,-3.000 1.000-3,-3.000-1.000-5,-2.000 1.000-5,-5.000-1.000 0,-2.000 1.000 2,-3.000-1.000 2,-3.000 1.000 3,-2.000-3.000 2,0.000-2.000 6,0.000-3.000 5,0.000-3.000 4</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6"/>
    </inkml:context>
    <inkml:brush xml:id="br0">
      <inkml:brushProperty name="width" value="0.02751" units="cm"/>
      <inkml:brushProperty name="height" value="0.02751" units="cm"/>
      <inkml:brushProperty name="color" value="#00bff3"/>
    </inkml:brush>
  </inkml:definitions>
  <inkml:trace contextRef="#ctx0" brushRef="#br0">27300.000 12900.000 799,'-24.000'20.000'3,"4.000"-9.000"7,3.000-10.000 7,3.000-8.000 6,9.000-8.000 1,16.000-2.000-2,15.000-3.000-4,17.000-3.000-2,10.000-2.000-2,6.000 0.000-1,7.000 0.000 0,6.000 0.000 0,4.000 3.000-3,4.000 6.000-6,3.000 7.000-5,3.000 6.000-6,4.000 1.000-5,7.000-3.000-6,6.000-3.000-6,7.000-2.000-5,0.000-3.000-3,-2.000 1.000-1,-3.000-1.000-1,-3.000 1.000-1,-10.000-1.000 2,-16.000 1.000 3,-15.000-1.000 5,-15.000 1.000 3</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7"/>
    </inkml:context>
    <inkml:brush xml:id="br0">
      <inkml:brushProperty name="width" value="0.02769" units="cm"/>
      <inkml:brushProperty name="height" value="0.02769" units="cm"/>
      <inkml:brushProperty name="color" value="#00bff3"/>
    </inkml:brush>
  </inkml:definitions>
  <inkml:trace contextRef="#ctx0" brushRef="#br0">28950.000 11200.000 794,'1.000'51.000'54,"4.000"4.000"-8,3.000 3.000-8,3.000 3.000-8,1.000 7.000-9,1.000 14.000-8,-1.000 11.000-10,1.000 14.000-7,-3.000 5.000-5,-2.000 1.000 0,-3.000-1.000 1,-3.000 1.000 0,-2.000-6.000-2,0.000-8.000-4,0.000-10.000-4,0.000-9.000-5,1.000-18.000-5,4.000-24.000-6,3.000-26.000-6,3.000-24.000-6,-1.000-13.000 2,-2.000 0.000 10,-3.000 0.000 9,-3.000 0.000 11</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7"/>
    </inkml:context>
    <inkml:brush xml:id="br0">
      <inkml:brushProperty name="width" value="0.03027" units="cm"/>
      <inkml:brushProperty name="height" value="0.03027" units="cm"/>
      <inkml:brushProperty name="color" value="#00bff3"/>
    </inkml:brush>
  </inkml:definitions>
  <inkml:trace contextRef="#ctx0" brushRef="#br0">29150.000 11500.000 726,'48.000'-247.000'3,"-3.000"56.000"6,-3.000 57.000 5,-2.000 56.000 5,-3.000 31.000 3,1.000 6.000-1,-1.000 7.000-2,1.000 6.000 0,-1.000 6.000-1,1.000 6.000-1,-1.000 7.000-1,1.000 6.000 0,-3.000 6.000-3,-2.000 6.000-1,-3.000 7.000-3,-3.000 6.000-2,-2.000 9.000-2,0.000 13.000-2,0.000 12.000-1,0.000 13.000-3,-4.000 7.000-3,-5.000 4.000-6,-7.000 3.000-4,-5.000 3.000-6,-8.000 3.000-3,-5.000 3.000 1,-7.000 3.000-2,-5.000 4.000 1,-6.000-1.000-1,-3.000-3.000 0,-3.000-3.000 0,-2.000-2.000-1,-3.000-11.000 1,1.000-15.000 1,-1.000-15.000 1,1.000-16.000 1,1.000-13.000 2,3.000-9.000 5,3.000-10.000 3,4.000-8.000 5,4.000-14.000 4,6.000-15.000 4,7.000-15.000 4,6.000-16.000 3,4.000-10.000 4,4.000-3.000 0,3.000-3.000 2,3.000-2.000 1,3.000 2.000 1,3.000 9.000 0,3.000 10.000 2,4.000 10.000 0,2.000 8.000 0,4.000 10.000 0,3.000 10.000-1,3.000 9.000-1,-4.000 15.000-3,-8.000 22.000-8,-10.000 22.000-8,-9.000 23.000-7,-5.000 13.000-4,0.000 6.000-1,0.000 7.000 0,0.000 6.000-1,-4.000 1.000-1,-5.000-3.000 0,-7.000-3.000-1,-5.000-2.000 0,-4.000-5.000-1,0.000-2.000 2,0.000-3.000 0,0.000-3.000 2,1.000-7.000 2,4.000-9.000 7,3.000-10.000 4,3.000-8.000 7,4.000-12.000 3,7.000-12.000 3,6.000-13.000 4,7.000-12.000 2,4.000-12.000 0,3.000-8.000-4,3.000-10.000-2,4.000-9.000-4,1.000-7.000-2,0.000-3.000-2,0.000-3.000-3,0.000-2.000-3,-2.000-1.000-1,-3.000 3.000 1,-3.000 3.000-1,-2.000 4.000-1,-3.000 2.000 0,1.000 4.000-1,-1.000 3.000-2,1.000 3.000-1,-3.000 3.000-3,-2.000 3.000-1,-3.000 3.000-3,-3.000 4.000-2,-6.000-3.000 0,-5.000-5.000 1,-7.000-7.000 2,-5.000-5.000 1,-6.000-4.000 3,-3.000 0.000 2,-3.000 0.000 2,-2.000 0.000 2,0.000 1.000 2,7.000 4.000 0,6.000 3.000 1,7.000 3.000 1,2.000 4.000 2,1.000 7.000 7,-1.000 6.000 6,1.000 7.000 6,-1.000 2.000 4,1.000 1.000 2,-1.000-1.000 1,1.000 1.000 1,-1.000 10.000 2,1.000 22.000 2,-1.000 22.000 1,1.000 23.000 3,1.000 16.000-2,3.000 13.000-6,3.000 12.000-6,4.000 13.000-5,2.000 9.000-4,4.000 6.000-3,3.000 7.000-3,3.000 6.000-2,1.000 13.000-2,1.000 23.000-1,-1.000 22.000 0,1.000 22.000-1,1.000 24.000-2,3.000 29.000-3,3.000 28.000-4,4.000 28.000-4,2.000-2.000-5,4.000-31.000-3,3.000-31.000-6,3.000-31.000-4,-1.000-26.000-3,-2.000-18.000-2,-3.000-19.000-2,-3.000-18.000-2,-4.000-23.000 1,-3.000-24.000 7,-3.000-26.000 4,-2.000-24.000 6,-3.000-15.000 4,1.000-3.000 1,-1.000-3.000 2,1.000-2.000 2</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9"/>
    </inkml:context>
    <inkml:brush xml:id="br0">
      <inkml:brushProperty name="width" value="0.02242" units="cm"/>
      <inkml:brushProperty name="height" value="0.02242" units="cm"/>
      <inkml:brushProperty name="color" value="#00bff3"/>
    </inkml:brush>
  </inkml:definitions>
  <inkml:trace contextRef="#ctx0" brushRef="#br0">30100.000 11200.000 981,'-43.000'-91.000'-84,"17.000"19.000"20,15.000 19.000 23,16.000 19.000 21,12.000 9.000 11,9.000 0.000 2,10.000 0.000 3,10.000 0.000 1,5.000-2.000 2,4.000-3.000 4,3.000-3.000 2,3.000-2.000 3,3.000-3.000 0,3.000 1.000-3,3.000-1.000-5,4.000 1.000-2,-3.000 2.000-3,-5.000 7.000 1,-7.000 6.000-1,-5.000 7.000 1,-8.000 2.000 0,-5.000 1.000 0,-7.000-1.000 2,-5.000 1.000 1,-14.000 2.000 0,-18.000 7.000 0,-19.000 6.000 1,-18.000 7.000 0,-12.000-1.000-1,-3.000-6.000 1,-3.000-6.000 0,-2.000-6.000 0,-3.000-7.000 0,1.000-6.000 0,-1.000-6.000 0,1.000-6.000 0,2.000-1.000 0,7.000 7.000 0,6.000 6.000 0,7.000 7.000 0,5.000 2.000 0,7.000 1.000 0,6.000-1.000 0,7.000 1.000 0,4.000 4.000 0,3.000 9.000 0,3.000 10.000 0,4.000 10.000 0,2.000 8.000 0,4.000 10.000 1,3.000 10.000 0,3.000 9.000 1,3.000 7.000 0,3.000 7.000 1,3.000 6.000-2,4.000 7.000 1,1.000-1.000 0,0.000-6.000-2,0.000-6.000-1,0.000-6.000-1,0.000-10.000 0,0.000-12.000 0,0.000-13.000 0,0.000-12.000 1,1.000-13.000 0,4.000-12.000 0,3.000-13.000 1,3.000-12.000-1,1.000-15.000 1,1.000-15.000 0,-1.000-15.000-1,1.000-16.000 1,-4.000-8.000 0,-6.000 0.000 0,-6.000 0.000 0,-6.000 0.000 0,-4.000 4.000 0,1.000 10.000 0,-1.000 10.000 0,1.000 9.000 0,-3.000 9.000 0,-2.000 9.000 0,-3.000 10.000 0,-3.000 10.000 0,-2.000 14.000 0,0.000 23.000 0,0.000 22.000 0,0.000 22.000 0,-2.000 13.000 0,-3.000 7.000 0,-3.000 6.000 0,-2.000 7.000 0,-8.000 10.000 0,-8.000 16.000 0,-10.000 15.000 0,-9.000 17.000 0,-7.000 7.000 0,-3.000 0.000 0,-3.000 0.000 0,-2.000 0.000 0,0.000-4.000 0,7.000-5.000 0,6.000-7.000 0,7.000-5.000 0,4.000-14.000 0,3.000-18.000 0,3.000-19.000 0,4.000-18.000 0,2.000-15.000 0,4.000-9.000 0,3.000-10.000 0,3.000-8.000 0,1.000-6.000 0,1.000 1.000 0,-1.000-1.000 0,1.000 1.000 0,7.000-10.000 2,16.000-19.000 5,15.000-18.000 5,17.000-19.000 4,8.000-13.000 2,4.000-6.000-1,3.000-6.000 0,3.000-6.000-2,3.000-2.000 0,3.000 3.000-1,3.000 3.000 0,4.000 4.000-2,1.000 2.000-1,0.000 4.000-6,0.000 3.000-3,0.000 3.000-5,-4.000 6.000-3,-5.000 9.000-2,-7.000 10.000-1,-5.000 10.000-1,-9.000 5.000-1,-9.000 4.000-2,-10.000 3.000 0,-8.000 3.000 0,-11.000 3.000-1,-8.000 3.000 0,-10.000 3.000 1,-9.000 4.000 0,-7.000 1.000 2,-3.000 0.000 2,-3.000 0.000 3,-2.000 0.000 3,-1.000 0.000 0,3.000 0.000 2,3.000 0.000-1,4.000 0.000 2,-1.000 3.000-1,-3.000 6.000 1,-3.000 7.000-1,-2.000 6.000 1,0.000 4.000 0,7.000 4.000 0,6.000 3.000 0,7.000 3.000 0,4.000 4.000 1,3.000 7.000 2,3.000 6.000 2,4.000 7.000 2,1.000 4.000 3,0.000 3.000 3,0.000 3.000 4,0.000 4.000 2,1.000 7.000 2,4.000 13.000 0,3.000 12.000-2,3.000 13.000 0,3.000 6.000 0,3.000 0.000-1,3.000 0.000-1,4.000 0.000-1,-1.000-4.000-1,-3.000-5.000-5,-3.000-7.000-5,-2.000-5.000-4,-3.000-8.000-3,1.000-5.000-4,-1.000-7.000-4,1.000-5.000-3,-1.000-11.000-4,1.000-11.000-4,-1.000-14.000-4,1.000-11.000-4,-4.000-18.000 0,-6.000-22.000 5,-6.000-22.000 3,-6.000-21.000 5,-6.000-18.000 3,-2.000-12.000 3,-3.000-13.000 3,-3.000-12.000 3,-4.000-10.000 1,-3.000-6.000 1,-3.000-6.000 1,-2.000-6.000 0,0.000 2.000 0,7.000 14.000 1,6.000 11.000 0,7.000 14.000-1,2.000 11.000 1,1.000 14.000 0,-1.000 11.000 0,1.000 14.000 0,-4.000 16.000 4,-6.000 22.000 6,-6.000 22.000 7,-6.000 23.000 7,-1.000 8.000 1,7.000-3.000-4,6.000-3.000-4,7.000-2.000-6,0.000 0.000-2,-2.000 7.000-4,-3.000 6.000-1,-3.000 7.000-4,-4.000 0.000-1,-3.000-2.000-1,-3.000-3.000-2,-2.000-3.000-2,-1.000-2.000-1,3.000 0.000-5,3.000 0.000-3,4.000 0.000-3,2.000-4.000-1,4.000-5.000 3,3.000-7.000 3,3.000-5.000 3,4.000-11.000 3,7.000-11.000 1,6.000-14.000 2,7.000-11.000 2,2.000-6.000 0,1.000 4.000 1,-1.000 3.000 0,1.000 3.000 1</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9"/>
    </inkml:context>
    <inkml:brush xml:id="br0">
      <inkml:brushProperty name="width" value="0.022" units="cm"/>
      <inkml:brushProperty name="height" value="0.022" units="cm"/>
      <inkml:brushProperty name="color" value="#00bff3"/>
    </inkml:brush>
  </inkml:definitions>
  <inkml:trace contextRef="#ctx0" brushRef="#br0">31150.000 12150.000 999,'73.000'0.000'-6,"-3.000"0.000"-12,-3.000 0.000-12,-2.000 0.000-12,-3.000 1.000-2,1.000 4.000 10,-1.000 3.000 10,1.000 3.000 9,-4.000 1.000 6,-6.000 1.000 3,-6.000-1.000 1,-6.000 1.000 2,-6.000 1.000 1,-2.000 3.000 1,-3.000 3.000 0,-3.000 4.000 0,-4.000-1.000 1,-3.000-3.000 0,-3.000-3.000-1,-2.000-2.000 1</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4:59"/>
    </inkml:context>
    <inkml:brush xml:id="br0">
      <inkml:brushProperty name="width" value="0.022" units="cm"/>
      <inkml:brushProperty name="height" value="0.022" units="cm"/>
      <inkml:brushProperty name="color" value="#00bff3"/>
    </inkml:brush>
  </inkml:definitions>
  <inkml:trace contextRef="#ctx0" brushRef="#br0">30350.000 13150.000 999,'-41.000'0.000'-3,"19.000"0.000"-8,19.000 0.000-7,19.000 0.000-8,16.000-5.000 2,17.000-9.000 8,15.000-10.000 9,16.000-8.000 8,12.000-8.000 6,9.000-2.000 2,10.000-3.000 2,10.000-3.000 2,2.000-1.000-5,-3.000 4.000-12,-3.000 3.000-11,-2.000 3.000-12,-11.000 6.000-3,-15.000 9.000 4,-15.000 10.000 4,-16.000 10.000 5,-12.000 2.000 4,-5.000-3.000 2,-7.000-3.000 4,-5.000-2.000 2</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18"/>
    </inkml:context>
    <inkml:brush xml:id="br0">
      <inkml:brushProperty name="width" value="0.07302" units="cm"/>
      <inkml:brushProperty name="height" value="0.07302" units="cm"/>
      <inkml:brushProperty name="color" value="#00bff3"/>
    </inkml:brush>
  </inkml:definitions>
  <inkml:trace contextRef="#ctx0" brushRef="#br0">54861.000 23063.000,'0.000'-32.000,"-8.000"25.000,0.000-1.000,-7.000 8.000,-1.000 0.000,-8.000-8.000,1.000 0.000,-9.000 24.000,1.000-1.000,-8.000 17.000,0.000-1.000,15.000 0.000,0.000 1.000,9.000-1.000,-1.000 1.000,-7.000 7.000,-1.000 0.000,24.000-8.000,0.000 1.000,8.000-9.000,0.000 1.000,39.000-24.000,0.000 0.000,47.000-16.000,0.000 0.000,-15.000-7.000,-1.000-1.000,-54.000 9.000</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1"/>
    </inkml:context>
    <inkml:brush xml:id="br0">
      <inkml:brushProperty name="width" value="0.0255" units="cm"/>
      <inkml:brushProperty name="height" value="0.0255" units="cm"/>
      <inkml:brushProperty name="color" value="#00bff3"/>
    </inkml:brush>
  </inkml:definitions>
  <inkml:trace contextRef="#ctx0" brushRef="#br0">33950.000 10900.000 862,'-30.000'-49.000'-3,"-9.000"4.000"-6,-10.000 3.000-6,-8.000 3.000-6,0.000 4.000 0,14.000 7.000 6,11.000 6.000 7,14.000 7.000 7,5.000 2.000 4,1.000 1.000 2,-1.000-1.000 2,1.000 1.000 2,-3.000 1.000 2,-2.000 3.000 4,-3.000 3.000 2,-3.000 4.000 4,-1.000 5.000 0,4.000 10.000-3,3.000 10.000-2,3.000 9.000-2,-1.000 9.000-3,-2.000 9.000 0,-3.000 10.000-2,-3.000 10.000-1,-1.000 8.000-1,4.000 10.000-1,3.000 10.000-1,3.000 9.000 0,3.000 6.000-2,3.000 3.000 0,3.000 3.000 0,4.000 4.000-1,1.000 1.000-1,0.000 0.000-2,0.000 0.000 1,0.000 0.000-2,3.000-7.000-2,6.000-11.000-2,7.000-14.000-3,6.000-11.000-2,6.000-11.000-1,6.000-5.000 1,7.000-7.000 2,6.000-5.000 0,1.000-9.000 0,-3.000-9.000-3,-3.000-10.000-4,-2.000-8.000-1,-3.000-6.000-4,1.000 1.000-4,-1.000-1.000-3,1.000 1.000-3</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1"/>
    </inkml:context>
    <inkml:brush xml:id="br0">
      <inkml:brushProperty name="width" value="0.02612" units="cm"/>
      <inkml:brushProperty name="height" value="0.02612" units="cm"/>
      <inkml:brushProperty name="color" value="#00bff3"/>
    </inkml:brush>
  </inkml:definitions>
  <inkml:trace contextRef="#ctx0" brushRef="#br0">33850.000 11500.000 842,'3.000'-93.000'8,"6.000"17.000"3,7.000 15.000 5,6.000 16.000 3,10.000 5.000 1,17.000-2.000-1,15.000-3.000-1,16.000-3.000-2,9.000 1.000-2,3.000 6.000-4,3.000 7.000-5,4.000 6.000-3,1.000 3.000-3,0.000 0.000 1,0.000 0.000 0,0.000 0.000 0,-4.000 1.000-3,-5.000 4.000-7,-7.000 3.000-6,-5.000 3.000-7,-14.000 10.000-6,-18.000 20.000-6,-19.000 18.000-7,-18.000 20.000-7,-18.000 13.000 3,-16.000 9.000 10,-15.000 10.000 10,-15.000 10.000 10,-4.000-4.000 7,9.000-16.000 2,10.000-15.000 2,10.000-15.000 2</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2"/>
    </inkml:context>
    <inkml:brush xml:id="br0">
      <inkml:brushProperty name="width" value="0.02928" units="cm"/>
      <inkml:brushProperty name="height" value="0.02928" units="cm"/>
      <inkml:brushProperty name="color" value="#00bff3"/>
    </inkml:brush>
  </inkml:definitions>
  <inkml:trace contextRef="#ctx0" brushRef="#br0">34300.000 12250.000 751,'-93.000'46.000'-2,"17.000"-5.000"-3,15.000-7.000-5,16.000-5.000-2,18.000-14.000 2,22.000-18.000 10,22.000-19.000 9,23.000-18.000 11,10.000-7.000 1,0.000 6.000-5,0.000 7.000-5,0.000 6.000-6,-2.000 3.000-3,-3.000 0.000 0,-3.000 0.000-1,-2.000 0.000 0,-6.000 9.000-2,-6.000 19.000-6,-6.000 19.000-6,-6.000 19.000-5,-9.000 10.000-1,-8.000 4.000 3,-10.000 3.000 4,-9.000 3.000 4,-5.000 1.000 2,0.000 1.000 3,0.000-1.000 2,0.000 1.000 3,1.000-3.000 1,4.000-2.000 2,3.000-3.000 1,3.000-3.000 2,1.000-6.000 1,1.000-5.000 2,-1.000-7.000 1,1.000-5.000 2,5.000-11.000 0,14.000-11.000-2,11.000-14.000-3,14.000-11.000-1,7.000-15.000-2,3.000-16.000 0,3.000-15.000 0,4.000-15.000-1,1.000-12.000-4,0.000-6.000-5,0.000-6.000-6,0.000-6.000-6,-2.000-10.000-3,-3.000-12.000 0,-3.000-13.000 1,-2.000-12.000 0,-8.000-10.000 1,-8.000-6.000-2,-10.000-6.000 0,-9.000-6.000-1,-5.000 7.000 1,0.000 22.000 3,0.000 22.000 3,0.000 23.000 2,-4.000 11.000 3,-5.000 4.000 2,-7.000 3.000 2,-5.000 3.000 1,-3.000 10.000 3,4.000 20.000 3,3.000 18.000 4,3.000 20.000 4,1.000 11.000 4,1.000 7.000 8,-1.000 6.000 6,1.000 7.000 8,1.000 8.000 0,3.000 14.000-5,3.000 11.000-5,4.000 14.000-4,5.000 8.000-4,10.000 7.000 1,10.000 6.000 0,9.000 7.000 1,7.000 15.000-2,7.000 25.000-2,6.000 25.000-3,7.000 25.000-1,4.000 18.000-3,3.000 14.000 0,3.000 11.000-3,4.000 14.000 0,2.000 7.000-3,4.000 3.000-4,3.000 3.000-2,3.000 4.000-4,3.000-1.000-2,3.000-3.000-4,3.000-3.000-4,4.000-2.000-2,-1.000-14.000-4,-3.000-21.000-5,-3.000-22.000-5,-2.000-22.000-4,-8.000-24.000-2,-8.000-24.000 3,-10.000-26.000 3,-9.000-24.000 2,-10.000-18.000 3,-9.000-9.000 4,-10.000-10.000 5,-8.000-8.000 4</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2"/>
    </inkml:context>
    <inkml:brush xml:id="br0">
      <inkml:brushProperty name="width" value="0.02696" units="cm"/>
      <inkml:brushProperty name="height" value="0.02696" units="cm"/>
      <inkml:brushProperty name="color" value="#00bff3"/>
    </inkml:brush>
  </inkml:definitions>
  <inkml:trace contextRef="#ctx0" brushRef="#br0">36200.000 11850.000 816,'-24.000'-46.000'-5,"4.000"10.000"7,3.000 10.000 9,3.000 9.000 7,3.000 9.000 3,3.000 9.000-2,3.000 10.000-1,4.000 10.000-3,1.000 14.000 0,0.000 23.000 1,0.000 22.000 0,0.000 22.000 1,-4.000 12.000-3,-5.000 3.000-8,-7.000 3.000-7,-5.000 4.000-7,-4.000-3.000-5,0.000-5.000-1,0.000-7.000-1,0.000-5.000-1,-4.000-8.000-1,-5.000-5.000 1,-7.000-7.000 1,-5.000-5.000 0,-3.000-11.000 0,4.000-11.000-1,3.000-14.000-2,3.000-11.000-1,3.000-12.000-1,3.000-9.000 2,3.000-10.000 0,4.000-8.000 2,2.000-9.000 1,4.000-6.000 2,3.000-6.000 1,3.000-6.000 1,1.000-2.000 2,1.000 3.000-1,-1.000 3.000 2,1.000 4.000-1</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2"/>
    </inkml:context>
    <inkml:brush xml:id="br0">
      <inkml:brushProperty name="width" value="0.022" units="cm"/>
      <inkml:brushProperty name="height" value="0.022" units="cm"/>
      <inkml:brushProperty name="color" value="#00bff3"/>
    </inkml:brush>
  </inkml:definitions>
  <inkml:trace contextRef="#ctx0" brushRef="#br0">35150.000 10250.000 999,'26.000'-46.000'-1,"4.000"10.000"-2,3.000 10.000-2,3.000 9.000-3,3.000 7.000 2,3.000 7.000 3,3.000 6.000 5,4.000 7.000 3,2.000 5.000 0,4.000 7.000-7,3.000 6.000-5,3.000 7.000-7,1.000-1.000-3,1.000-6.000-2,-1.000-6.000-1,1.000-6.000-1,-6.000-4.000-1,-8.000 1.000 2,-10.000-1.000 1,-9.000 1.000 2</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3"/>
    </inkml:context>
    <inkml:brush xml:id="br0">
      <inkml:brushProperty name="width" value="0.02741" units="cm"/>
      <inkml:brushProperty name="height" value="0.02741" units="cm"/>
      <inkml:brushProperty name="color" value="#00bff3"/>
    </inkml:brush>
  </inkml:definitions>
  <inkml:trace contextRef="#ctx0" brushRef="#br0">37000.000 10450.000 802,'-38.000'21.000'4,"26.000"-5.000"6,24.000-7.000 8,26.000-5.000 7,18.000-8.000 2,13.000-5.000-4,12.000-7.000-3,13.000-5.000-3,9.000-6.000-3,6.000-3.000-1,7.000-3.000-2,6.000-2.000-1,1.000-3.000-4,-3.000 1.000-7,-3.000-1.000-5,-2.000 1.000-7,-9.000 1.000-4,-12.000 3.000 0,-13.000 3.000-2,-12.000 4.000 0,-7.000 2.000-3,1.000 4.000-2,-1.000 3.000-2,1.000 3.000-4,-10.000 4.000 0,-19.000 7.000 1,-18.000 6.000 0,-19.000 7.000 1,-10.000 2.000 4,1.000 1.000 4,-1.000-1.000 6,1.000 1.000 6,-3.000-1.000 3,-2.000 1.000 1,-3.000-1.000 2,-3.000 1.000 0</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3"/>
    </inkml:context>
    <inkml:brush xml:id="br0">
      <inkml:brushProperty name="width" value="0.02792" units="cm"/>
      <inkml:brushProperty name="height" value="0.02792" units="cm"/>
      <inkml:brushProperty name="color" value="#00bff3"/>
    </inkml:brush>
  </inkml:definitions>
  <inkml:trace contextRef="#ctx0" brushRef="#br0">37550.000 9700.000 787,'-25.000'-27.000'3,"0.000"-3.000"4,0.000-3.000 5,0.000-2.000 5,0.000 6.000 4,0.000 20.000 2,0.000 18.000 4,0.000 20.000 2,0.000 14.000-2,0.000 14.000-6,0.000 11.000-6,0.000 14.000-7,-2.000 10.000-6,-3.000 9.000-2,-3.000 10.000-5,-2.000 10.000-3,-5.000 7.000-4,-2.000 6.000-1,-3.000 7.000-2,-3.000 6.000-2,1.000 4.000 0,6.000 4.000 0,7.000 3.000 2,6.000 3.000 0,6.000-11.000-2,6.000-25.000-3,7.000-25.000-5,6.000-25.000-3,4.000-25.000-2,4.000-25.000 2,3.000-25.000 2,3.000-25.000 2</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4"/>
    </inkml:context>
    <inkml:brush xml:id="br0">
      <inkml:brushProperty name="width" value="0.02919" units="cm"/>
      <inkml:brushProperty name="height" value="0.02919" units="cm"/>
      <inkml:brushProperty name="color" value="#00bff3"/>
    </inkml:brush>
  </inkml:definitions>
  <inkml:trace contextRef="#ctx0" brushRef="#br0">37100.000 10300.000 753,'51.000'23.000'4,"4.000"-3.000"11,3.000-3.000 11,3.000-2.000 11,1.000-3.000 2,1.000 1.000-6,-1.000-1.000-7,1.000 1.000-8,4.000-1.000-4,9.000 1.000-2,10.000-1.000-2,10.000 1.000-2,4.000-3.000-3,0.000-2.000-6,0.000-3.000-3,0.000-3.000-5,-7.000-2.000-5,-11.000 0.000-3,-14.000 0.000-5,-11.000 0.000-4,-11.000 1.000-3,-5.000 4.000-3,-7.000 3.000-2,-5.000 3.000-2,-8.000 3.000 0,-5.000 3.000 3,-7.000 3.000 2,-5.000 4.000 4,-8.000-3.000 3,-5.000-5.000 6,-7.000-7.000 5,-5.000-5.000 5</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4"/>
    </inkml:context>
    <inkml:brush xml:id="br0">
      <inkml:brushProperty name="width" value="0.03101" units="cm"/>
      <inkml:brushProperty name="height" value="0.03101" units="cm"/>
      <inkml:brushProperty name="color" value="#00bff3"/>
    </inkml:brush>
  </inkml:definitions>
  <inkml:trace contextRef="#ctx0" brushRef="#br0">37400.000 11700.000 709,'-65.000'18.000'2,"23.000"-11.000"6,22.000-14.000 6,22.000-11.000 5,15.000-6.000 3,9.000 4.000-2,10.000 3.000-2,10.000 3.000-2,2.000 6.000-3,-3.000 9.000-3,-3.000 10.000-4,-2.000 10.000-3,-6.000 10.000-4,-6.000 13.000-3,-6.000 12.000-4,-6.000 13.000-4,-4.000 7.000-1,1.000 4.000 1,-1.000 3.000 2,1.000 3.000 2,-3.000-2.000 2,-2.000-6.000 1,-3.000-6.000 1,-3.000-6.000 3,-2.000-7.000 1,0.000-6.000 2,0.000-6.000 1,0.000-6.000 3,3.000-12.000 0,6.000-15.000-1,7.000-15.000 0,6.000-16.000-1,4.000-18.000 0,4.000-18.000 0,3.000-19.000 0,3.000-18.000 0,1.000-18.000-2,1.000-16.000-7,-1.000-15.000-6,1.000-15.000-6,-1.000-12.000-3,1.000-6.000-1,-1.000-6.000 0,1.000-6.000-2,-1.000 2.000 2,1.000 14.000 3,-1.000 11.000 5,1.000 14.000 2,-1.000 13.000 5,1.000 16.000 2,-1.000 15.000 4,1.000 17.000 2,-3.000 13.000 4,-2.000 13.000 3,-3.000 12.000 5,-3.000 13.000 2,-1.000 9.000 3,4.000 6.000 0,3.000 7.000 1,3.000 6.000-1,1.000 3.000 0,1.000 0.000-2,-1.000 0.000-3,1.000 0.000-1,-1.000 3.000-2,1.000 6.000-1,-1.000 7.000-1,1.000 6.000 0,-3.000 4.000-1,-2.000 4.000-1,-3.000 3.000 0,-3.000 3.000-1,-4.000 3.000 0,-3.000 3.000-2,-3.000 3.000-2,-2.000 4.000-2,-5.000 2.000 1,-2.000 4.000 0,-3.000 3.000 2,-3.000 3.000 1,-6.000 1.000-1,-5.000 1.000-4,-7.000-1.000-4,-5.000 1.000-3,-6.000-4.000-2,-3.000-6.000 1,-3.000-6.000 1,-2.000-6.000 0,-5.000-9.000 1,-2.000-8.000-2,-3.000-10.000-2,-3.000-9.000 0,-1.000-9.000-2,4.000-5.000 2,3.000-7.000-1,3.000-5.000 0,3.000-9.000 2,3.000-9.000 1,3.000-10.000 2,4.000-8.000 2,1.000-6.000 2,0.000 1.000 1,0.000-1.000 2,0.000 1.000 3,1.000 2.000 0,4.000 7.000-2,3.000 6.000 0,3.000 7.000-1,4.000 16.000 5,7.000 29.000 12,6.000 28.000 13,7.000 28.000 13,4.000 21.000 1,3.000 17.000-8,3.000 15.000-9,4.000 16.000-8,2.000 21.000-6,4.000 29.000-4,3.000 28.000-3,3.000 28.000-5,3.000 21.000-3,3.000 17.000-6,3.000 15.000-6,4.000 16.000-5,4.000 18.000-5,6.000 22.000-5,7.000 22.000-6,6.000 23.000-4,-4.000-31.000-3,-11.000-81.000 1,-14.000-81.000-1,-11.000-81.000 0</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6"/>
    </inkml:context>
    <inkml:brush xml:id="br0">
      <inkml:brushProperty name="width" value="0.02596" units="cm"/>
      <inkml:brushProperty name="height" value="0.02596" units="cm"/>
      <inkml:brushProperty name="color" value="#00bff3"/>
    </inkml:brush>
  </inkml:definitions>
  <inkml:trace contextRef="#ctx0" brushRef="#br0">40100.000 10250.000 847,'-19.000'25.000'-14,"13.000"0.000"15,12.000 0.000 14,13.000 0.000 15,9.000 1.000 4,6.000 4.000-6,7.000 3.000-5,6.000 3.000-5,4.000-1.000-6,4.000-2.000-7,3.000-3.000-6,3.000-3.000-6,-1.000-4.000-5,-2.000-3.000-2,-3.000-3.000-3,-3.000-2.000-3,-7.000-1.000-1,-9.000 3.000-2,-10.000 3.000-1,-8.000 4.000-1,-8.000 2.000-2,-2.000 4.000 1,-3.000 3.000 0,-3.000 3.000 0,-6.000 4.000 2,-5.000 7.000 4,-7.000 6.000 6,-5.000 7.000 5,-4.000-4.000 2,0.000-12.000 2,0.000-13.000 2,0.000-12.000 1</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19"/>
    </inkml:context>
    <inkml:brush xml:id="br0">
      <inkml:brushProperty name="width" value="0.07302" units="cm"/>
      <inkml:brushProperty name="height" value="0.07302" units="cm"/>
      <inkml:brushProperty name="color" value="#00bff3"/>
    </inkml:brush>
  </inkml:definitions>
  <inkml:trace contextRef="#ctx0" brushRef="#br0">57863.000 22931.000,'0.000'-15.000,"-7.000"15.000,-1.000 0.000,0.000-8.000,0.000 0.000,-8.000 8.000,1.000 0.000,-9.000 16.000,1.000-1.000,-1.000 9.000,1.000-1.000,7.000 1.000,0.000-1.000,16.000 1.000,0.000-1.000,8.000-7.000,0.000 0.000,8.000-1.000,-1.000 1.000,9.000-8.000,-1.000 0.000,-15.000-1.000,0.000 1.000,16.000 8.000,-1.000 0.000,-7.000-1.000,-1.000 1.000,-7.000 7.000,0.000 1.000,0.000-9.000,0.000 1.000,-24.000 8.000,0.000-1.000,-23.000 16.000,0.000 0.000,-24.000 8.000,1.000 0.000,15.000-31.000,0.000 0.000,39.000-16.000,0.000 0.000,8.000-16.000</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7"/>
    </inkml:context>
    <inkml:brush xml:id="br0">
      <inkml:brushProperty name="width" value="0.02644" units="cm"/>
      <inkml:brushProperty name="height" value="0.02644" units="cm"/>
      <inkml:brushProperty name="color" value="#00bff3"/>
    </inkml:brush>
  </inkml:definitions>
  <inkml:trace contextRef="#ctx0" brushRef="#br0">39550.000 12300.000 831,'-52.000'23.000'-2,"-3.000"-3.000"-5,-3.000-3.000-5,-2.000-2.000-4,6.000-8.000 4,20.000-8.000 15,18.000-10.000 14,20.000-9.000 14,19.000-9.000 5,22.000-5.000-6,22.000-7.000-6,23.000-5.000-4,13.000-4.000-5,6.000 0.000-2,7.000 0.000-1,6.000 0.000-3,3.000 3.000-3,0.000 6.000-4,0.000 7.000-6,0.000 6.000-5,0.000 3.000-5,0.000 0.000-5,0.000 0.000-5,0.000 0.000-4,-4.000-2.000-4,-5.000-3.000-1,-7.000-3.000-2,-5.000-2.000-1,-12.000-1.000 2,-16.000 3.000 6,-15.000 3.000 6,-15.000 4.000 7</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7"/>
    </inkml:context>
    <inkml:brush xml:id="br0">
      <inkml:brushProperty name="width" value="0.02735" units="cm"/>
      <inkml:brushProperty name="height" value="0.02735" units="cm"/>
      <inkml:brushProperty name="color" value="#00bff3"/>
    </inkml:brush>
  </inkml:definitions>
  <inkml:trace contextRef="#ctx0" brushRef="#br0">41500.000 10000.000 804,'70.000'50.000'64,"-9.000"0.000"-14,-10.000 0.000-16,-8.000 0.000-14,-8.000 1.000-10,-2.000 4.000-1,-3.000 3.000-4,-3.000 3.000-2,-6.000 10.000-5,-5.000 20.000-11,-7.000 18.000-9,-5.000 20.000-10,-4.000 2.000-3,0.000-12.000 1,0.000-13.000 1,0.000-12.000 2</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8"/>
    </inkml:context>
    <inkml:brush xml:id="br0">
      <inkml:brushProperty name="width" value="0.03026" units="cm"/>
      <inkml:brushProperty name="height" value="0.03026" units="cm"/>
      <inkml:brushProperty name="color" value="#00bff3"/>
    </inkml:brush>
  </inkml:definitions>
  <inkml:trace contextRef="#ctx0" brushRef="#br0">41900.000 9950.000 726,'26.000'-29.000'1,"4.000"-5.000"-1,3.000-7.000 1,3.000-5.000-1,4.000-3.000 3,7.000 4.000 2,6.000 3.000 2,7.000 3.000 3,0.000 4.000 2,-2.000 7.000 1,-3.000 6.000 2,-3.000 7.000 0,-2.000 4.000 1,0.000 3.000-1,0.000 3.000-2,0.000 4.000-2,-4.000 5.000 1,-5.000 10.000 0,-7.000 10.000 2,-5.000 9.000 0,-8.000 7.000-3,-5.000 7.000-7,-7.000 6.000-9,-5.000 7.000-8,-6.000 4.000-3,-3.000 3.000 1,-3.000 3.000 2,-2.000 4.000 1,-8.000-1.000 0,-8.000-3.000-1,-10.000-3.000 0,-9.000-2.000-2,-5.000-5.000 0,0.000-2.000 1,0.000-3.000 0,0.000-3.000-1,0.000-7.000 2,0.000-9.000 2,0.000-10.000 1,0.000-8.000 2,4.000-9.000 0,10.000-6.000 1,10.000-6.000 0,9.000-6.000 0,7.000-12.000 1,7.000-15.000 4,6.000-15.000 3,7.000-16.000 3,7.000-8.000 2,9.000 0.000 1,10.000 0.000 2,10.000 0.000 1,2.000 3.000 0,-3.000 6.000-1,-3.000 7.000-1,-2.000 6.000-2,-3.000 9.000 1,1.000 13.000 1,-1.000 12.000 1,1.000 13.000 1,-6.000 16.000-3,-8.000 23.000-6,-10.000 22.000-7,-9.000 22.000-6,-9.000 8.000-4,-5.000-2.000-1,-7.000-3.000-2,-5.000-3.000 0,-6.000-4.000 0,-3.000-3.000 2,-3.000-3.000 3,-2.000-2.000 2,-6.000 2.000 2,-6.000 9.000 2,-6.000 10.000 1,-6.000 10.000 3,-1.000-4.000 1,7.000-16.000 2,6.000-15.000 2,7.000-15.000 2,5.000-12.000 2,7.000-6.000 2,6.000-6.000 2,7.000-6.000 2,7.000-6.000 2,9.000-2.000 5,10.000-3.000 3,10.000-3.000 3,5.000-6.000 0,4.000-5.000-3,3.000-7.000-3,3.000-5.000-4,-1.000-3.000-2,-2.000 4.000-1,-3.000 3.000 1,-3.000 3.000-1,-2.000-1.000-2,0.000-2.000-4,0.000-3.000-4,0.000-3.000-4,1.000-4.000-3,4.000-3.000-1,3.000-3.000-2,3.000-2.000-1,-1.000-5.000-3,-2.000-2.000-4,-3.000-3.000-3,-3.000-3.000-3,-6.000-6.000-2,-5.000-5.000 2,-7.000-7.000 1,-5.000-5.000 2,-4.000-3.000 1,0.000 4.000 3,0.000 3.000 1,0.000 3.000 3,-4.000 1.000 2,-5.000 1.000 2,-7.000-1.000 2,-5.000 1.000 3,-4.000 1.000 1,0.000 3.000 0,0.000 3.000 1,0.000 4.000 1,0.000 5.000 1,0.000 10.000 5,0.000 10.000 4,0.000 9.000 4,0.000 6.000 2,0.000 3.000 1,0.000 3.000 0,0.000 4.000 0,1.000 5.000 3,4.000 10.000 4,3.000 10.000 5,3.000 9.000 5,1.000 9.000 1,1.000 9.000-3,-1.000 10.000-2,1.000 10.000-3,1.000 7.000-3,3.000 6.000-2,3.000 7.000-3,4.000 6.000-3,4.000 9.000-3,6.000 13.000-3,7.000 12.000-2,6.000 13.000-4,4.000 16.000-2,4.000 23.000-2,3.000 22.000-2,3.000 22.000-3,-1.000 12.000-4,-2.000 3.000-4,-3.000 3.000-5,-3.000 4.000-5,-1.000 5.000-3,4.000 10.000-4,3.000 10.000-2,3.000 9.000-2,3.000-10.000-1,3.000-28.000 1,3.000-28.000 1,4.000-27.000 2,-4.000-33.000 3,-9.000-33.000 4,-10.000-35.000 5,-8.000-34.000 4</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9"/>
    </inkml:context>
    <inkml:brush xml:id="br0">
      <inkml:brushProperty name="width" value="0.02372" units="cm"/>
      <inkml:brushProperty name="height" value="0.02372" units="cm"/>
      <inkml:brushProperty name="color" value="#00bff3"/>
    </inkml:brush>
  </inkml:definitions>
  <inkml:trace contextRef="#ctx0" brushRef="#br0">43150.000 9800.000 927,'-43.000'-4.000'-4,"17.000"-5.000"-8,15.000-7.000-8,16.000-5.000-9,13.000-3.000-2,14.000 4.000 4,11.000 3.000 3,14.000 3.000 3,7.000 1.000 4,3.000 1.000 4,3.000-1.000 3,4.000 1.000 5,1.000-1.000 1,0.000 1.000 1,0.000-1.000 2,0.000 1.000-1,-2.000-1.000 2,-3.000 1.000-1,-3.000-1.000 1,-2.000 1.000 0,-8.000-1.000-1,-8.000 1.000 1,-10.000-1.000 0,-9.000 1.000 0,-10.000-1.000 0,-9.000 1.000 0,-10.000-1.000 0,-8.000 1.000 0,-12.000 1.000 0,-12.000 3.000 0,-13.000 3.000 0,-12.000 4.000 0,-5.000-3.000 0,3.000-5.000 0,3.000-7.000 0,4.000-5.000 0,1.000-6.000 0,0.000-3.000 0,0.000-3.000 0,0.000-2.000 0,3.000 0.000 0,6.000 7.000 0,7.000 6.000 0,6.000 7.000 0,4.000 8.000 0,4.000 14.000 0,3.000 11.000 0,3.000 14.000 0,4.000 7.000 1,7.000 3.000 0,6.000 3.000 1,7.000 4.000 1,2.000 8.000 0,1.000 17.000-1,-1.000 15.000-2,1.000 16.000 0,-1.000 1.000-1,1.000-12.000 0,-1.000-13.000-1,1.000-12.000 0,-1.000-10.000 0,1.000-6.000 1,-1.000-6.000 0,1.000-6.000 1,1.000-10.000-1,3.000-12.000 1,3.000-13.000 0,4.000-12.000 0,2.000-16.000-1,4.000-19.000 1,3.000-18.000 0,3.000-19.000 0,-1.000-15.000 0,-2.000-8.000 0,-3.000-10.000 0,-3.000-9.000 0,-4.000-1.000 0,-3.000 10.000 0,-3.000 10.000 0,-2.000 9.000 0,-5.000 10.000 0,-2.000 14.000 0,-3.000 11.000 0,-3.000 14.000 0,-1.000 13.000 1,4.000 16.000 0,3.000 15.000 1,3.000 17.000 1,-1.000 14.000 0,-2.000 17.000-1,-3.000 15.000-2,-3.000 16.000 0,-2.000 5.000-2,0.000-2.000 2,0.000-3.000 0,0.000-3.000 0,-5.000-2.000 1,-9.000 0.000-2,-10.000 0.000 0,-8.000 0.000-1,-11.000 4.000 0,-8.000 10.000 0,-10.000 10.000 1,-9.000 9.000 1,-4.000 1.000-1,4.000-6.000 1,3.000-6.000 0,3.000-6.000-1,1.000-2.000 1,1.000 3.000 0,-1.000 3.000 0,1.000 4.000 0,2.000-6.000 0,7.000-11.000 0,6.000-14.000 0,7.000-11.000 0,5.000-12.000 1,7.000-9.000 2,6.000-10.000 3,7.000-8.000 1,5.000-9.000 3,7.000-6.000 3,6.000-6.000 2,7.000-6.000 3,8.000-9.000 1,14.000-8.000-2,11.000-10.000-1,14.000-9.000-2,8.000-7.000-1,7.000-3.000-2,6.000-3.000-2,7.000-2.000-2,2.000 0.000-2,1.000 7.000-1,-1.000 6.000-2,1.000 7.000-1,-4.000 4.000-2,-6.000 3.000-4,-6.000 3.000-4,-6.000 4.000-3,-6.000 1.000-2,-2.000 0.000 0,-3.000 0.000 0,-3.000 0.000 0,-6.000 0.000 0,-5.000 0.000-1,-7.000 0.000 0,-5.000 0.000-1,-11.000-4.000 2,-11.000-5.000 3,-14.000-7.000 3,-11.000-5.000 3,-7.000-1.000 2,0.000 6.000 1,0.000 7.000 0,0.000 6.000 1,0.000 3.000 0,0.000 0.000 1,0.000 0.000 0,0.000 0.000-1,0.000 1.000 2,0.000 4.000-1,0.000 3.000 1,0.000 3.000 1,1.000 6.000 4,4.000 9.000 8,3.000 10.000 9,3.000 10.000 8,3.000 8.000 2,3.000 10.000-6,3.000 10.000-4,4.000 9.000-7,1.000 7.000-1,0.000 7.000 0,0.000 6.000 1,0.000 7.000 1,1.000 10.000-2,4.000 16.000-1,3.000 15.000-3,3.000 17.000-2,1.000 10.000-3,1.000 6.000-4,-1.000 7.000-3,1.000 6.000-4,-1.000-4.000-2,1.000-11.000-1,-1.000-14.000 0,1.000-11.000-2,-3.000-14.000 0,-2.000-11.000-1,-3.000-14.000-1,-3.000-11.000 1,-2.000-14.000-3,0.000-11.000-3,0.000-14.000-2,0.000-11.000-4,-2.000-17.000 0,-3.000-18.000 1,-3.000-19.000 1,-2.000-18.000 2,-3.000-20.000 2,1.000-18.000 4,-1.000-19.000 4,1.000-18.000 3,-3.000-18.000 3,-2.000-16.000 0,-3.000-15.000 1,-3.000-15.000 1,-1.000 0.000 1,4.000 20.000-1,3.000 18.000 1,3.000 20.000 0,1.000 17.000-1,1.000 20.000 1,-1.000 18.000 0,1.000 20.000 0,-1.000 11.000 0,1.000 7.000 1,-1.000 6.000 0,1.000 7.000 1,-1.000 5.000 1,1.000 7.000 3,-1.000 6.000 2,1.000 7.000 3,-3.000 8.000 0,-2.000 14.000-2,-3.000 11.000-3,-3.000 14.000-2,-4.000 7.000-3,-3.000 3.000 0,-3.000 3.000-1,-2.000 4.000-2,-3.000 2.000-1,1.000 4.000-2,-1.000 3.000-3,1.000 3.000-1,1.000-2.000-2,3.000-6.000 3,3.000-6.000 3,4.000-6.000 1,2.000-9.000 1,4.000-8.000 1,3.000-10.000 1,3.000-9.000 0,6.000-9.000 0,9.000-5.000 1,10.000-7.000 0,10.000-5.000-1,2.000-8.000 1,-3.000-5.000 0,-3.000-7.000 0,-2.000-5.000 0</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9"/>
    </inkml:context>
    <inkml:brush xml:id="br0">
      <inkml:brushProperty name="width" value="0.022" units="cm"/>
      <inkml:brushProperty name="height" value="0.022" units="cm"/>
      <inkml:brushProperty name="color" value="#00bff3"/>
    </inkml:brush>
  </inkml:definitions>
  <inkml:trace contextRef="#ctx0" brushRef="#br0">44050.000 10950.000 999,'139.000'-66.000'-66,"-22.000"19.000"14,-22.000 19.000 12,-21.000 19.000 14,-14.000 9.000 9,-2.000 0.000 3,-3.000 0.000 5,-3.000 0.000 3,-6.000 3.000 2,-5.000 6.000 2,-7.000 7.000 0,-5.000 6.000 0,-6.000 4.000 2,-3.000 4.000-1,-3.000 3.000 1,-2.000 3.000 0,-5.000-1.000-1,-2.000-2.000 1,-3.000-3.000 0,-3.000-3.000 0,-4.000-4.000 0,-3.000-3.000 0,-3.000-3.000 0,-2.000-2.000 0</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09"/>
    </inkml:context>
    <inkml:brush xml:id="br0">
      <inkml:brushProperty name="width" value="0.022" units="cm"/>
      <inkml:brushProperty name="height" value="0.022" units="cm"/>
      <inkml:brushProperty name="color" value="#00bff3"/>
    </inkml:brush>
  </inkml:definitions>
  <inkml:trace contextRef="#ctx0" brushRef="#br0">43450.000 12000.000 999,'-41.000'21.000'-6,"19.000"-5.000"-12,19.000-7.000-12,19.000-5.000-12,15.000-9.000 0,13.000-9.000 14,12.000-10.000 13,13.000-8.000 14,7.000-8.000 6,4.000-2.000 0,3.000-3.000-2,3.000-3.000 0,4.000-6.000 0,7.000-5.000 0,6.000-7.000 1,7.000-5.000 1,-3.000-4.000-3,-8.000 0.000-7,-10.000 0.000-5,-9.000 0.000-7,-12.000 7.000-1,-11.000 17.000 4,-14.000 15.000 4,-11.000 16.000 4,-9.000 5.000 2,-3.000-2.000 1,-3.000-3.000 1,-2.000-3.000 1</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10"/>
    </inkml:context>
    <inkml:brush xml:id="br0">
      <inkml:brushProperty name="width" value="0.026" units="cm"/>
      <inkml:brushProperty name="height" value="0.026" units="cm"/>
      <inkml:brushProperty name="color" value="#00bff3"/>
    </inkml:brush>
  </inkml:definitions>
  <inkml:trace contextRef="#ctx0" brushRef="#br0">45300.000 9550.000 846,'50.000'-46.000'-71,"0.000"10.000"22,0.000 10.000 23,0.000 9.000 23,1.000 7.000 13,4.000 7.000 5,3.000 6.000 6,3.000 7.000 5,-1.000 5.000 1,-2.000 7.000-2,-3.000 6.000-3,-3.000 7.000-3,-4.000 4.000-3,-3.000 3.000-1,-3.000 3.000-2,-2.000 4.000-1,-5.000 2.000-2,-2.000 4.000 0,-3.000 3.000 0,-3.000 3.000 0,-4.000-1.000 0,-3.000-2.000-1,-3.000-3.000 0,-2.000-3.000-1,-5.000-1.000-2,-2.000 4.000-8,-3.000 3.000-5,-3.000 3.000-7,-10.000 14.000-5,-16.000 25.000-3,-15.000 25.000-3,-15.000 25.000-4,-15.000 20.000 1,-12.000 16.000 4,-13.000 15.000 3,-12.000 17.000 4,2.000-15.000 2,20.000-44.000 0,18.000-43.000-1,20.000-44.000 1,8.000-21.000 0,1.000 4.000 1,-1.000 3.000 1,1.000 3.000 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18"/>
    </inkml:context>
    <inkml:brush xml:id="br0">
      <inkml:brushProperty name="width" value="0.02638" units="cm"/>
      <inkml:brushProperty name="height" value="0.02638" units="cm"/>
      <inkml:brushProperty name="color" value="#00bff3"/>
    </inkml:brush>
  </inkml:definitions>
  <inkml:trace contextRef="#ctx0" brushRef="#br0">25550.000 29600.000 833,'-75.000'1.000'-1,"0.000"4.000"-4,0.000 3.000-3,0.000 3.000-2,6.000-1.000 0,13.000-2.000 7,12.000-3.000 6,13.000-3.000 7,10.000-1.000 5,10.000 4.000 7,10.000 3.000 5,9.000 3.000 7,13.000 1.000-1,20.000 1.000-8,18.000-1.000-7,20.000 1.000-8,11.000-3.000-6,7.000-2.000-1,6.000-3.000-4,7.000-3.000-1,0.000-2.000-4,-2.000 0.000-1,-3.000 0.000-4,-3.000 0.000-1,-4.000 0.000-2,-3.000 0.000 0,-3.000 0.000 1,-2.000 0.000 0,-6.000 0.000-1,-6.000 0.000-1,-6.000 0.000-3,-6.000 0.000-1,-9.000 1.000-3,-8.000 4.000-3,-10.000 3.000-4,-9.000 3.000-3,-10.000 1.000 2,-9.000 1.000 6,-10.000-1.000 7,-8.000 1.000 7</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19"/>
    </inkml:context>
    <inkml:brush xml:id="br0">
      <inkml:brushProperty name="width" value="0.03261" units="cm"/>
      <inkml:brushProperty name="height" value="0.03261" units="cm"/>
      <inkml:brushProperty name="color" value="#00bff3"/>
    </inkml:brush>
  </inkml:definitions>
  <inkml:trace contextRef="#ctx0" brushRef="#br0">25500.000 29900.000 674,'-47.000'25.000'-2,"6.000"0.000"-4,7.000 0.000-5,6.000 0.000-4,3.000 1.000 3,0.000 4.000 10,0.000 3.000 10,0.000 3.000 10,0.000 1.000 2,0.000 1.000-3,0.000-1.000-3,0.000 1.000-4,-2.000 1.000-2,-3.000 3.000-2,-3.000 3.000-2,-2.000 4.000-1,-3.000 2.000 0,1.000 4.000-1,-1.000 3.000 0,1.000 3.000-1,-3.000 1.000 0,-2.000 1.000 0,-3.000-1.000-1,-3.000 1.000-1,1.000-4.000 0,6.000-6.000 0,7.000-6.000 0,6.000-6.000-1,3.000-6.000 0,0.000-2.000 1,0.000-3.000-1,0.000-3.000 1,3.000-2.000 0,6.000 0.000-2,7.000 0.000-1,6.000 0.000-1,1.000 0.000 5,-3.000 0.000 8,-3.000 0.000 10,-2.000 0.000 10,-5.000-2.000 2,-2.000-3.000-2,-3.000-3.000-4,-3.000-2.000-4,-1.000-1.000-1,4.000 3.000-4,3.000 3.000-1,3.000 4.000-3,3.000 1.000-2,3.000 0.000-1,3.000 0.000-1,4.000 0.000-1,4.000-2.000-1,6.000-3.000 0,7.000-3.000-1,6.000-2.000-1,4.000-1.000 1,4.000 3.000-2,3.000 3.000 1,3.000 4.000 0,1.000 1.000-1,1.000 0.000 0,-1.000 0.000-1,1.000 0.000 0,1.000 1.000-1,3.000 4.000 0,3.000 3.000-1,4.000 3.000-2,1.000 7.000-1,0.000 14.000-3,0.000 11.000-4,0.000 14.000-2,1.000 3.000-4,4.000-2.000-3,3.000-3.000-2,3.000-3.000-4,-1.000-6.000-3,-2.000-5.000-3,-3.000-7.000-4,-3.000-5.000-4,-6.000-11.000 1,-5.000-11.000 7,-7.000-14.000 7,-5.000-11.000 6,-4.000-9.000 3,0.000-3.000 1,0.000-3.000-1,0.000-2.000-1</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0"/>
    </inkml:context>
    <inkml:brush xml:id="br0">
      <inkml:brushProperty name="width" value="0.02986" units="cm"/>
      <inkml:brushProperty name="height" value="0.02986" units="cm"/>
      <inkml:brushProperty name="color" value="#00bff3"/>
    </inkml:brush>
  </inkml:definitions>
  <inkml:trace contextRef="#ctx0" brushRef="#br0">27150.000 29600.000 736,'26.000'70.000'37,"4.000"-9.000"-5,3.000-10.000-7,3.000-8.000-6,3.000-6.000-4,3.000 1.000-4,3.000-1.000-2,4.000 1.000-4,2.000 1.000-1,4.000 3.000-1,3.000 3.000 0,3.000 4.000 0,1.000 2.000-1,1.000 4.000 1,-1.000 3.000 0,1.000 3.000 0,-1.000-1.000 1,1.000-2.000-1,-1.000-3.000 1,1.000-3.000 0,-3.000-2.000-2,-2.000 0.000-1,-3.000 0.000-2,-3.000 0.000-1,-2.000-2.000-1,0.000-3.000 1,0.000-3.000 1,0.000-2.000 1,-4.000-6.000 0,-5.000-6.000 1,-7.000-6.000 0,-5.000-6.000 1,-4.000-4.000-2,0.000 1.000 0,0.000-1.000-3,0.000 1.000-1,1.000-1.000-2,4.000 1.000 0,3.000-1.000-2,3.000 1.000 0,-2.000 1.000-1,-6.000 3.000 0,-6.000 3.000-1,-6.000 4.000 0,-9.000 2.000 4,-8.000 4.000 9,-10.000 3.000 7,-9.000 3.000 9,-5.000 1.000 3,0.000 1.000-3,0.000-1.000-3,0.000 1.000-2,3.000-1.000-2,6.000 1.000-2,7.000-1.000-1,6.000 1.000-3,1.000-3.000-1,-3.000-2.000-1,-3.000-3.000-2,-2.000-3.000 0,-5.000 2.000-3,-2.000 10.000-1,-3.000 10.000-1,-3.000 9.000-3,-1.000 4.000-1,4.000 1.000 0,3.000-1.000-2,3.000 1.000 0,-1.000 4.000-1,-2.000 9.000-3,-3.000 10.000-2,-3.000 10.000-2,1.000-3.000-3,6.000-11.000-1,7.000-14.000-2,6.000-11.000-1,3.000-11.000-3,0.000-5.000-1,0.000-7.000-3,0.000-5.000-1</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5"/>
    </inkml:context>
    <inkml:brush xml:id="br0">
      <inkml:brushProperty name="width" value="0.07302" units="cm"/>
      <inkml:brushProperty name="height" value="0.07302" units="cm"/>
      <inkml:brushProperty name="color" value="#00bff3"/>
    </inkml:brush>
  </inkml:definitions>
  <inkml:trace contextRef="#ctx0" brushRef="#br0">94622.000 2247.000,'-15.000'-16.000,"-17.000"1.000,1.000-1.000,0.000 32.000,-1.000-1.000,17.000 25.000,-1.000-1.000,16.000 16.000,0.000-1.000,63.000-38.000,-1.000 0.000,40.000-32.000,0.000 0.000,-31.000 1.000,-1.000-1.000,-54.000 24.000,0.000 0.000,-48.000 31.000,1.000 0.000,-40.000 0.000,1.000 1.000,23.000-9.000,0.000 0.000,23.000-23.000,1.000 0.000,23.000 0.000,0.000 0.000,23.000-8.000,1.000 0.000,-9.000 39.000,1.000 0.000,-8.000 8.000,0.000 0.000,-8.000-8.000,0.000 0.000,-32.000-23.000,1.000 0.000,23.000-16.000,0.000 0.000,1.000 8.000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20"/>
    </inkml:context>
    <inkml:brush xml:id="br0">
      <inkml:brushProperty name="width" value="0.07302" units="cm"/>
      <inkml:brushProperty name="height" value="0.07302" units="cm"/>
      <inkml:brushProperty name="color" value="#00bff3"/>
    </inkml:brush>
  </inkml:definitions>
  <inkml:trace contextRef="#ctx0" brushRef="#br0">60407.000 23241.000,'-16.000'-31.000,"8.000"31.000,0.000 0.000,1.000-8.000,-1.000 0.000,-8.000 16.000,0.000 0.000,-7.000 15.000,-1.000 1.000,17.000 15.000,-1.000 0.000,0.000-7.000,0.000-1.000,8.000 8.000,0.000 0.000,0.000 0.000,0.000 1.000,16.000-17.000,-1.000 1.000,25.000-24.000,-1.000 0.000,16.000-32.000,-1.000 1.000,9.000-24.000,0.000 0.000,-16.000 0.000,0.000 1.000,-24.000-1.000,1.000 0.000,-16.000 16.000,0.000-1.000,-8.000 25.000,0.000-1.000,0.000 32.000,0.000-1.000,0.000 25.000,0.000-1.000,0.000 8.000,0.000 0.000,15.000 8.000,1.000 0.000,-8.000 23.000,0.000 0.000,-8.000 1.000,0.000-1.000,0.000-54.000</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0"/>
    </inkml:context>
    <inkml:brush xml:id="br0">
      <inkml:brushProperty name="width" value="0.02902" units="cm"/>
      <inkml:brushProperty name="height" value="0.02902" units="cm"/>
      <inkml:brushProperty name="color" value="#00bff3"/>
    </inkml:brush>
  </inkml:definitions>
  <inkml:trace contextRef="#ctx0" brushRef="#br0">26000.000 33250.000 757,'-47.000'0.000'2,"6.000"0.000"2,7.000 0.000 2,6.000 0.000 3,15.000 0.000 6,26.000 0.000 8,24.000 0.000 10,26.000 0.000 8,15.000-2.000-1,6.000-3.000-9,7.000-3.000-11,6.000-2.000-10,7.000-3.000-6,10.000 1.000-1,10.000-1.000-1,9.000 1.000-3,2.000-3.000-2,-2.000-2.000-5,-3.000-3.000-5,-3.000-3.000-4,-2.000-1.000-4,0.000 4.000-3,0.000 3.000-2,0.000 3.000-3,-4.000 1.000-2,-5.000 1.000-3,-7.000-1.000-2,-5.000 1.000-3,-14.000-1.000 3,-18.000 1.000 6,-19.000-1.000 7,-18.000 1.000 7</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1"/>
    </inkml:context>
    <inkml:brush xml:id="br0">
      <inkml:brushProperty name="width" value="0.02516" units="cm"/>
      <inkml:brushProperty name="height" value="0.02516" units="cm"/>
      <inkml:brushProperty name="color" value="#00bff3"/>
    </inkml:brush>
  </inkml:definitions>
  <inkml:trace contextRef="#ctx0" brushRef="#br0">26700.000 29950.000 874,'-74.000'6.000'-1,"4.000"13.000"-1,3.000 12.000-2,3.000 13.000-2,6.000 6.000 4,9.000 0.000 8,10.000 0.000 7,10.000 0.000 9,0.000 7.000 3,-5.000 17.000-3,-7.000 15.000-2,-5.000 16.000-2,-3.000 5.000-6,4.000-2.000-10,3.000-3.000-8,3.000-3.000-9,4.000-7.000-7,7.000-9.000-4,6.000-10.000-3,7.000-8.000-5,4.000-11.000 0,3.000-8.000 2,3.000-10.000 1,4.000-9.000 4</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1"/>
    </inkml:context>
    <inkml:brush xml:id="br0">
      <inkml:brushProperty name="width" value="0.02546" units="cm"/>
      <inkml:brushProperty name="height" value="0.02546" units="cm"/>
      <inkml:brushProperty name="color" value="#00bff3"/>
    </inkml:brush>
  </inkml:definitions>
  <inkml:trace contextRef="#ctx0" brushRef="#br0">26000.000 32200.000 864,'50.000'0.000'41,"0.000"0.000"-11,0.000 0.000-10,0.000 0.000-11,4.000 0.000-4,10.000 0.000 2,10.000 0.000 1,9.000 0.000 1,6.000 1.000-3,3.000 4.000-6,3.000 3.000-8,4.000 3.000-7,-3.000 1.000-5,-5.000 1.000-6,-7.000-1.000-4,-5.000 1.000-5,-11.000-1.000 0,-11.000 1.000 6,-14.000-1.000 7,-11.000 1.000 5</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1"/>
    </inkml:context>
    <inkml:brush xml:id="br0">
      <inkml:brushProperty name="width" value="0.02831" units="cm"/>
      <inkml:brushProperty name="height" value="0.02831" units="cm"/>
      <inkml:brushProperty name="color" value="#00bff3"/>
    </inkml:brush>
  </inkml:definitions>
  <inkml:trace contextRef="#ctx0" brushRef="#br0">27700.000 30900.000 776,'-46.000'3.000'32,"10.000"6.000"0,10.000 7.000 1,9.000 6.000 0,7.000 4.000-2,7.000 4.000-6,6.000 3.000-7,7.000 3.000-7,5.000 3.000-4,7.000 3.000-6,6.000 3.000-3,7.000 4.000-4,5.000 2.000-5,7.000 4.000-2,6.000 3.000-4,7.000 3.000-4,0.000-4.000 0,-2.000-8.000 2,-3.000-10.000 3,-3.000-9.000 2,-6.000-5.000-3,-5.000 0.000-10,-7.000 0.000-8,-5.000 0.000-10</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3"/>
    </inkml:context>
    <inkml:brush xml:id="br0">
      <inkml:brushProperty name="width" value="0.02384" units="cm"/>
      <inkml:brushProperty name="height" value="0.02384" units="cm"/>
      <inkml:brushProperty name="color" value="#00bff3"/>
    </inkml:brush>
  </inkml:definitions>
  <inkml:trace contextRef="#ctx0" brushRef="#br0">29400.000 31050.000 922,'1.000'45.000'2,"4.000"-9.000"2,3.000-10.000 1,3.000-8.000 2,7.000-6.000 1,14.000 1.000 1,11.000-1.000 1,14.000 1.000 0,11.000-3.000 0,14.000-2.000-4,11.000-3.000-1,14.000-3.000-3,8.000-2.000-4,7.000 0.000-3,6.000 0.000-4,7.000 0.000-3,4.000 1.000-3,3.000 4.000 0,3.000 3.000-2,4.000 3.000-1,-12.000-1.000-2,-24.000-2.000-4,-26.000-3.000-5,-24.000-3.000-3</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4"/>
    </inkml:context>
    <inkml:brush xml:id="br0">
      <inkml:brushProperty name="width" value="0.02863" units="cm"/>
      <inkml:brushProperty name="height" value="0.02863" units="cm"/>
      <inkml:brushProperty name="color" value="#00bff3"/>
    </inkml:brush>
  </inkml:definitions>
  <inkml:trace contextRef="#ctx0" brushRef="#br0">33350.000 30400.000 768,'-72.000'3.000'-24,"6.000"6.000"14,7.000 7.000 12,6.000 6.000 13,4.000 3.000 4,4.000 0.000-3,3.000 0.000-5,3.000 0.000-3,1.000 1.000-3,1.000 4.000 0,-1.000 3.000-1,1.000 3.000-1,-1.000 4.000 0,1.000 7.000 0,-1.000 6.000 1,1.000 7.000 0,1.000 2.000 1,3.000 1.000 1,3.000-1.000 0,4.000 1.000 2,4.000-3.000-1,6.000-2.000 0,7.000-3.000 0,6.000-3.000-2,6.000-4.000 1,6.000-3.000-2,7.000-3.000 0,6.000-2.000 0,4.000-6.000-1,4.000-6.000-1,3.000-6.000-1,3.000-6.000-1,4.000-9.000-1,7.000-8.000 1,6.000-10.000-1,7.000-9.000 0,4.000-10.000-1,3.000-9.000-3,3.000-10.000-3,4.000-8.000-4,1.000-8.000-1,0.000-2.000 0,0.000-3.000-2,0.000-3.000 0,-4.000-4.000-1,-5.000-3.000 1,-7.000-3.000-1,-5.000-2.000 1,-6.000 0.000 1,-3.000 7.000 1,-3.000 6.000 2,-2.000 7.000 2,-6.000 5.000 2,-6.000 7.000 2,-6.000 6.000 2,-6.000 7.000 1,-6.000 4.000 5,-2.000 3.000 3,-3.000 3.000 5,-3.000 4.000 5,-2.000 10.000 6,0.000 19.000 9,0.000 19.000 10,0.000 19.000 8,-2.000 19.000-1,-3.000 23.000-12,-3.000 22.000-12,-2.000 22.000-12,-1.000 5.000-11,3.000-8.000-8,3.000-10.000-9,4.000-9.000-9,2.000-7.000-5,4.000-3.000 0,3.000-3.000 0,3.000-2.000-1,1.000-9.000 1,1.000-12.000 2,-1.000-13.000 1,1.000-12.000 2,-3.000-16.000 2,-2.000-19.000 1,-3.000-18.000 2,-3.000-19.000 1,-2.000-12.000 3,0.000-2.000 3,0.000-3.000 4,0.000-3.000 4,0.000-2.000 3,0.000 0.000 5,0.000 0.000 5,0.000 0.000 4,0.000 3.000 2,0.000 6.000 2,0.000 7.000 2,0.000 6.000 0,0.000 3.000 3,0.000 0.000 3,0.000 0.000 2,0.000 0.000 4,6.000-2.000-2,13.000-3.000-5,12.000-3.000-5,13.000-2.000-5,6.000-3.000-4,0.000 1.000-1,0.000-1.000-2,0.000 1.000 0,0.000 1.000-1,0.000 3.000 1,0.000 3.000 1,0.000 4.000 0,-2.000 2.000-7,-3.000 4.000-11,-3.000 3.000-14,-2.000 3.000-12,-6.000 1.000-5,-6.000 1.000 3,-6.000-1.000 3,-6.000 1.000 4,-4.000-1.000 3,1.000 1.000 6,-1.000-1.000 5,1.000 1.000 5</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4"/>
    </inkml:context>
    <inkml:brush xml:id="br0">
      <inkml:brushProperty name="width" value="0.02935" units="cm"/>
      <inkml:brushProperty name="height" value="0.02935" units="cm"/>
      <inkml:brushProperty name="color" value="#00bff3"/>
    </inkml:brush>
  </inkml:definitions>
  <inkml:trace contextRef="#ctx0" brushRef="#br0">34800.000 29550.000 749,'-24.000'-24.000'0,"4.000"4.000"0,3.000 3.000 0,3.000 3.000 0,-1.000 7.000 6,-2.000 14.000 11,-3.000 11.000 12,-3.000 14.000 11,1.000 13.000 2,6.000 16.000-8,7.000 15.000-9,6.000 17.000-7,3.000 13.000-5,0.000 13.000-3,0.000 12.000-2,0.000 13.000-2,0.000 7.000-4,0.000 4.000-3,0.000 3.000-4,0.000 3.000-5,1.000-7.000-3,4.000-15.000-6,3.000-15.000-3,3.000-16.000-5,1.000-15.000-4,1.000-11.000-3,-1.000-14.000-3,1.000-11.000-2,-1.000-15.000 1,1.000-16.000 4,-1.000-15.000 4,1.000-15.000 6,-1.000-11.000 4,1.000-2.000 4,-1.000-3.000 5,1.000-3.000 4</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4"/>
    </inkml:context>
    <inkml:brush xml:id="br0">
      <inkml:brushProperty name="width" value="0.02669" units="cm"/>
      <inkml:brushProperty name="height" value="0.02669" units="cm"/>
      <inkml:brushProperty name="color" value="#00bff3"/>
    </inkml:brush>
  </inkml:definitions>
  <inkml:trace contextRef="#ctx0" brushRef="#br0">34850.000 31200.000 824,'23.000'-115.000'-5,"-3.000"23.000"7,-3.000 22.000 7,-2.000 22.000 7,0.000 13.000 3,7.000 7.000 1,6.000 6.000-1,7.000 7.000 1,2.000 4.000-1,1.000 3.000-3,-1.000 3.000-2,1.000 4.000-2,-4.000 8.000-3,-6.000 17.000-4,-6.000 15.000-5,-6.000 16.000-3,-4.000 7.000-2,1.000 1.000 1,-1.000-1.000-1,1.000 1.000 0,-3.000-4.000-1,-2.000-6.000-5,-3.000-6.000-4,-3.000-6.000-4,-2.000-6.000 0,0.000-2.000 1,0.000-3.000 3,0.000-3.000 2,4.000-4.000 0,10.000-3.000-4,10.000-3.000-2,9.000-2.000-4,4.000-5.000-1,1.000-2.000 1,-1.000-3.000 1,1.000-3.000 1,-4.000-4.000 3,-6.000-3.000 2,-6.000-3.000 5,-6.000-2.000 2</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5"/>
    </inkml:context>
    <inkml:brush xml:id="br0">
      <inkml:brushProperty name="width" value="0.03014" units="cm"/>
      <inkml:brushProperty name="height" value="0.03014" units="cm"/>
      <inkml:brushProperty name="color" value="#00bff3"/>
    </inkml:brush>
  </inkml:definitions>
  <inkml:trace contextRef="#ctx0" brushRef="#br0">36350.000 30900.000 729,'21.000'-71.000'-14,"-5.000"10.000"1,-7.000 10.000 2,-5.000 9.000 2,-4.000 6.000 5,0.000 3.000 6,0.000 3.000 7,0.000 4.000 7,-4.000 2.000 6,-5.000 4.000 5,-7.000 3.000 6,-5.000 3.000 5,-3.000 9.000-2,4.000 16.000-9,3.000 15.000-9,3.000 17.000-9,1.000 10.000-5,1.000 6.000-2,-1.000 7.000-2,1.000 6.000-1,1.000 3.000-2,3.000 0.000-1,3.000 0.000 0,4.000 0.000-2,2.000-2.000 1,4.000-3.000 1,3.000-3.000 1,3.000-2.000 3,3.000-6.000 0,3.000-6.000 1,3.000-6.000 1,4.000-6.000 1,4.000-9.000 0,6.000-8.000-2,7.000-10.000 0,6.000-9.000-2,4.000-9.000-1,4.000-5.000-4,3.000-7.000-2,3.000-5.000-3,-1.000-9.000-1,-2.000-9.000 0,-3.000-10.000 0,-3.000-8.000 0,-6.000-8.000 1,-5.000-2.000 0,-7.000-3.000 1,-5.000-3.000 1,-6.000-4.000 0,-3.000-3.000 1,-3.000-3.000 1,-2.000-2.000 1,-5.000-1.000 2,-2.000 3.000 3,-3.000 3.000 1,-3.000 4.000 3,-2.000 5.000 3,0.000 10.000 3,0.000 10.000 3,0.000 9.000 4,0.000 17.000 5,0.000 25.000 6,0.000 25.000 7,0.000 25.000 7,1.000 17.000-3,4.000 9.000-12,3.000 10.000-12,3.000 10.000-12,-1.000 4.000-6,-2.000 0.000-1,-3.000 0.000-1,-3.000 0.000-1,-2.000-5.000-1,0.000-9.000-3,0.000-10.000-3,0.000-8.000-2,0.000-11.000-2,0.000-8.000-5,0.000-10.000-3,0.000-9.000-3,0.000-15.000-4,0.000-18.000-2,0.000-19.000-3,0.000-18.000-2,0.000-12.000 4,0.000-3.000 11,0.000-3.000 11,0.000-2.000 10,0.000 0.000 8,0.000 7.000 4,0.000 6.000 4,0.000 7.000 4,3.000 2.000 3,6.000 1.000 1,7.000-1.000 1,6.000 1.000 2,3.000 2.000-1,0.000 7.000-3,0.000 6.000-3,0.000 7.000-2,1.000 2.000-3,4.000 1.000-4,3.000-1.000-3,3.000 1.000-4,-1.000 1.000-3,-2.000 3.000-6,-3.000 3.000-4,-3.000 4.000-5,-2.000 1.000-4,0.000 0.000-2,0.000 0.000-1,0.000 0.000-2,-2.000-2.000 1,-3.000-3.000 3,-3.000-3.000 3,-2.000-2.000 4</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5"/>
    </inkml:context>
    <inkml:brush xml:id="br0">
      <inkml:brushProperty name="width" value="0.03477" units="cm"/>
      <inkml:brushProperty name="height" value="0.03477" units="cm"/>
      <inkml:brushProperty name="color" value="#00bff3"/>
    </inkml:brush>
  </inkml:definitions>
  <inkml:trace contextRef="#ctx0" brushRef="#br0">38000.000 29300.000 632,'-24.000'-15.000'34,"4.000"23.000"7,3.000 22.000 7,3.000 22.000 7,3.000 18.000-2,3.000 16.000-11,3.000 15.000-10,4.000 17.000-10,2.000 21.000-8,4.000 28.000-2,3.000 28.000-3,3.000 29.000-4,3.000 18.000-5,3.000 9.000-8,3.000 10.000-9,4.000 10.000-8,-1.000-3.000-4,-3.000-11.000 2,-3.000-14.000 2,-2.000-11.000 1,-3.000-18.000-4,1.000-22.000-10,-1.000-22.000-10,1.000-21.000-11</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28"/>
    </inkml:context>
    <inkml:brush xml:id="br0">
      <inkml:brushProperty name="width" value="0.07302" units="cm"/>
      <inkml:brushProperty name="height" value="0.07302" units="cm"/>
      <inkml:brushProperty name="color" value="#00bff3"/>
    </inkml:brush>
  </inkml:definitions>
  <inkml:trace contextRef="#ctx0" brushRef="#br0">46650.000 18973.000,'0.000'-16.000,"16.000"0.000,-1.000 1.000,32.000-1.000,0.000 0.000,16.000 8.000,0.000 0.000,-8.000 1.000,0.000-1.000,31.000 8.000,0.000 0.000,-15.000 0.000,-1.000 0.000,-7.000 0.000,0.000 0.000,-1.000 0.000,1.000 0.000,0.000 8.000,-1.000-1.000,-7.000 1.000,0.000 0.000,0.000 0.000,0.000 0.000,15.000-8.000,1.000 0.000,0.000-8.000,-1.000 0.000,9.000 0.000,-1.000 0.000,0.000 1.000,1.000-1.000,-1.000 8.000,0.000 0.000,-7.000 0.000,0.000 0.000,7.000 15.000,0.000 1.000,-7.000-8.000,-1.000 0.000,-7.000-8.000,0.000 0.000,15.000 0.000,1.000 0.000,-1.000-24.000,0.000 1.000,-23.000 7.000,0.000 0.000,-8.000 9.000,0.000-1.000,-15.000 0.000,-1.000 0.000,-8.000 8.000,1.000 0.000,-8.000 0.000,-1.000 0.000,-7.000 0.000,0.000 0.000,0.000 0.000,0.000 0.000,-24.000 0.000</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8"/>
    </inkml:context>
    <inkml:brush xml:id="br0">
      <inkml:brushProperty name="width" value="0.0298" units="cm"/>
      <inkml:brushProperty name="height" value="0.0298" units="cm"/>
      <inkml:brushProperty name="color" value="#00bff3"/>
    </inkml:brush>
  </inkml:definitions>
  <inkml:trace contextRef="#ctx0" brushRef="#br0">38250.000 30950.000 738,'28.000'-46.000'24,"6.000"10.000"-2,7.000 10.000-1,6.000 9.000-1,3.000 4.000-1,0.000 1.000-2,0.000-1.000-2,0.000 1.000-1,0.000 1.000-1,0.000 3.000-1,0.000 3.000-1,0.000 4.000-2,-4.000 5.000-2,-5.000 10.000-7,-7.000 10.000-4,-5.000 9.000-7,-8.000 6.000-2,-5.000 3.000-2,-7.000 3.000-1,-5.000 4.000-1,-8.000 1.000 0,-5.000 0.000 2,-7.000 0.000 3,-5.000 0.000 1,-8.000 1.000 2,-5.000 4.000 1,-7.000 3.000 0,-5.000 3.000 2,-3.000-2.000 1,4.000-6.000 2,3.000-6.000 3,3.000-6.000 3,4.000-6.000 1,7.000-2.000 2,6.000-3.000 2,7.000-3.000 1,8.000-4.000 2,14.000-3.000 2,11.000-3.000 3,14.000-2.000 3,10.000-6.000 0,9.000-6.000-4,10.000-6.000-4,10.000-6.000-3,4.000-2.000-2,0.000 3.000-1,0.000 3.000-1,0.000 4.000-1,-4.000 1.000 0,-5.000 0.000 0,-7.000 0.000 1,-5.000 0.000 1,-6.000 0.000-1,-3.000 0.000 1,-3.000 0.000-1,-2.000 0.000 1,-6.000 3.000-1,-6.000 6.000 0,-6.000 7.000-1,-6.000 6.000 1,-7.000 6.000-2,-6.000 6.000 1,-6.000 7.000-1,-6.000 6.000 0,-10.000 7.000 0,-12.000 10.000 0,-13.000 10.000 1,-12.000 9.000 0,-10.000 4.000-4,-6.000 1.000-10,-6.000-1.000-9,-6.000 1.000-10,-6.000 2.000-6,-2.000 7.000 1,-3.000 6.000-2,-3.000 7.000 0,5.000-7.000 2,17.000-19.000 4,15.000-18.000 3,16.000-19.000 4,9.000-13.000 3,3.000-6.000 1,3.000-6.000 3,4.000-6.000 2</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9"/>
    </inkml:context>
    <inkml:brush xml:id="br0">
      <inkml:brushProperty name="width" value="0.02814" units="cm"/>
      <inkml:brushProperty name="height" value="0.02814" units="cm"/>
      <inkml:brushProperty name="color" value="#00bff3"/>
    </inkml:brush>
  </inkml:definitions>
  <inkml:trace contextRef="#ctx0" brushRef="#br0">22600.000 31500.000 781,'-15.000'-21.000'6,"23.000"10.000"12,22.000 10.000 12,22.000 9.000 11,13.000 6.000 2,7.000 3.000-10,6.000 3.000-9,7.000 4.000-10,7.000-1.000-7,9.000-3.000-5,10.000-3.000-3,10.000-2.000-5,4.000-8.000-5,0.000-8.000-5,0.000-10.000-5,0.000-9.000-5,-5.000-4.000-3,-9.000 4.000-2,-10.000 3.000-1,-8.000 3.000-1,-12.000 3.000 1,-12.000 3.000 4,-13.000 3.000 4,-12.000 4.000 5</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9"/>
    </inkml:context>
    <inkml:brush xml:id="br0">
      <inkml:brushProperty name="width" value="0.02475" units="cm"/>
      <inkml:brushProperty name="height" value="0.02475" units="cm"/>
      <inkml:brushProperty name="color" value="#00bff3"/>
    </inkml:brush>
  </inkml:definitions>
  <inkml:trace contextRef="#ctx0" brushRef="#br0">21350.000 30850.000 888,'-49.000'-22.000'2,"4.000"6.000"4,3.000 7.000 3,3.000 6.000 5,6.000 9.000 1,9.000 13.000 0,10.000 12.000-1,10.000 13.000 1,4.000 12.000-3,0.000 13.000-5,0.000 12.000-5,0.000 13.000-4,0.000 6.000-4,0.000 0.000-1,0.000 0.000-1,0.000 0.000-1,0.000-5.000-2,0.000-9.000-1,0.000-10.000-2,0.000-8.000-2,0.000-8.000-1,0.000-2.000-2,0.000-3.000-2,0.000-3.000-2,3.000-7.000 0,6.000-9.000 0,7.000-10.000 0,6.000-8.000 0</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29"/>
    </inkml:context>
    <inkml:brush xml:id="br0">
      <inkml:brushProperty name="width" value="0.02619" units="cm"/>
      <inkml:brushProperty name="height" value="0.02619" units="cm"/>
      <inkml:brushProperty name="color" value="#00bff3"/>
    </inkml:brush>
  </inkml:definitions>
  <inkml:trace contextRef="#ctx0" brushRef="#br0">21450.000 31050.000 840,'4.000'-36.000'1,"10.000"28.000"4,10.000 28.000 3,9.000 29.000 4,2.000 15.000 1,-2.000 3.000 2,-3.000 3.000 1,-3.000 4.000 2,-2.000-4.000-2,0.000-9.000-2,0.000-10.000-3,0.000-8.000-4,1.000-4.000-2,4.000 3.000-2,3.000 3.000-3,3.000 4.000-2,-1.000-4.000-2,-2.000-9.000 1,-3.000-10.000 0,-3.000-8.000 0,-2.000-11.000 2,0.000-8.000 1,0.000-10.000 3,0.000-9.000 2,0.000-13.000 0,0.000-16.000 0,0.000-15.000 0,0.000-15.000-1,1.000-15.000-1,4.000-12.000-1,3.000-13.000-4,3.000-12.000-1,-2.000-5.000-4,-6.000 3.000-7,-6.000 3.000-6,-6.000 4.000-6,-6.000 8.000-3,-2.000 17.000 0,-3.000 15.000 1,-3.000 16.000 0,-6.000 13.000 2,-5.000 14.000 3,-7.000 11.000 2,-5.000 14.000 4,-4.000 7.000 2,0.000 3.000 0,0.000 3.000 2,0.000 4.000 1</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0"/>
    </inkml:context>
    <inkml:brush xml:id="br0">
      <inkml:brushProperty name="width" value="0.02491" units="cm"/>
      <inkml:brushProperty name="height" value="0.02491" units="cm"/>
      <inkml:brushProperty name="color" value="#00bff3"/>
    </inkml:brush>
  </inkml:definitions>
  <inkml:trace contextRef="#ctx0" brushRef="#br0">19800.000 30050.000 883,'-93.000'-46.000'2,"17.000"10.000"3,15.000 10.000 5,16.000 9.000 3,9.000 7.000 2,3.000 7.000 0,3.000 6.000 0,4.000 7.000-1,4.000 13.000-1,6.000 22.000-5,7.000 22.000-3,6.000 23.000-4,4.000 14.000-2,4.000 10.000-1,3.000 10.000-2,3.000 9.000 0,3.000 2.000-3,3.000-2.000-2,3.000-3.000-3,4.000-3.000-3,-1.000-6.000-2,-3.000-5.000-3,-3.000-7.000-2,-2.000-5.000-2,-1.000-9.000-1,3.000-9.000-1,3.000-10.000-2,4.000-8.000 0,-1.000-12.000 2,-3.000-12.000 6,-3.000-13.000 6,-2.000-12.000 5</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0"/>
    </inkml:context>
    <inkml:brush xml:id="br0">
      <inkml:brushProperty name="width" value="0.0248" units="cm"/>
      <inkml:brushProperty name="height" value="0.0248" units="cm"/>
      <inkml:brushProperty name="color" value="#00bff3"/>
    </inkml:brush>
  </inkml:definitions>
  <inkml:trace contextRef="#ctx0" brushRef="#br0">19700.000 31550.000 887,'0.000'-47.000'-46,"0.000"6.000"23,0.000 7.000 23,0.000 6.000 23,4.000 3.000 8,10.000 0.000-3,10.000 0.000-5,9.000 0.000-4,6.000 0.000-3,3.000 0.000-2,3.000 0.000-2,4.000 0.000-2,2.000 0.000-5,4.000 0.000-8,3.000 0.000-11,3.000 0.000-8,-1.000-2.000-6,-2.000-3.000-3,-3.000-3.000-3,-3.000-2.000-4,-6.000-1.000 2,-5.000 3.000 6,-7.000 3.000 5,-5.000 4.000 6,-6.000 1.000 5,-3.000 0.000 3,-3.000 0.000 3,-2.000 0.000 3</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0"/>
    </inkml:context>
    <inkml:brush xml:id="br0">
      <inkml:brushProperty name="width" value="0.0273" units="cm"/>
      <inkml:brushProperty name="height" value="0.0273" units="cm"/>
      <inkml:brushProperty name="color" value="#00bff3"/>
    </inkml:brush>
  </inkml:definitions>
  <inkml:trace contextRef="#ctx0" brushRef="#br0">20650.000 29700.000 805,'-25.000'-24.000'0,"0.000"4.000"0,0.000 3.000 0,0.000 3.000-1,0.000 3.000 5,0.000 3.000 7,0.000 3.000 8,0.000 4.000 8,1.000 8.000 1,4.000 17.000-3,3.000 15.000-5,3.000 16.000-3,3.000 20.000-5,3.000 25.000-2,3.000 25.000-3,4.000 25.000-3,-1.000 15.000-1,-3.000 7.000-1,-3.000 6.000 1,-2.000 7.000 0,-1.000 7.000-3,3.000 9.000-2,3.000 10.000-4,4.000 10.000-3,4.000 13.000-5,6.000 19.000-5,7.000 19.000-5,6.000 19.000-5,4.000-4.000-3,4.000-24.000-3,3.000-26.000-1,3.000-24.000-2,-1.000-31.000 2,-2.000-33.000 6,-3.000-35.000 7,-3.000-34.000 7,-2.000-23.000 4,0.000-8.000 3,0.000-10.000 2,0.000-9.000 3</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0"/>
    </inkml:context>
    <inkml:brush xml:id="br0">
      <inkml:brushProperty name="width" value="0.02683" units="cm"/>
      <inkml:brushProperty name="height" value="0.02683" units="cm"/>
      <inkml:brushProperty name="color" value="#00bff3"/>
    </inkml:brush>
  </inkml:definitions>
  <inkml:trace contextRef="#ctx0" brushRef="#br0">20750.000 32250.000 819,'-22.000'-25.000'-3,"6.000"0.000"6,7.000 0.000 7,6.000 0.000 7,7.000 3.000 4,10.000 6.000 1,10.000 7.000 2,9.000 6.000 2,4.000 3.000-3,1.000 0.000-6,-1.000 0.000-5,1.000 0.000-7,-3.000 4.000-4,-2.000 10.000-5,-3.000 10.000-4,-3.000 9.000-4,-4.000 7.000-2,-3.000 7.000-1,-3.000 6.000-1,-2.000 7.000 0,-5.000 2.000 1,-2.000 1.000 1,-3.000-1.000 2,-3.000 1.000 1,-4.000-3.000 2,-3.000-2.000 1,-3.000-3.000 0,-2.000-3.000 2,-3.000-7.000 2,1.000-9.000 5,-1.000-10.000 6,1.000-8.000 4,4.000-11.000 4,9.000-8.000 4,10.000-10.000 4,10.000-9.000 3,11.000-10.000-1,17.000-9.000-5,15.000-10.000-5,16.000-8.000-6,16.000-11.000-5,20.000-8.000-9,18.000-10.000-8,20.000-9.000-7,-8.000 4.000-2,-30.000 19.000 3,-32.000 19.000 3,-30.000 19.000 4,-15.000 9.000-3,3.000 0.000-10,3.000 0.000-11,4.000 0.000-9</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3"/>
    </inkml:context>
    <inkml:brush xml:id="br0">
      <inkml:brushProperty name="width" value="0.02584" units="cm"/>
      <inkml:brushProperty name="height" value="0.02584" units="cm"/>
      <inkml:brushProperty name="color" value="#00bff3"/>
    </inkml:brush>
  </inkml:definitions>
  <inkml:trace contextRef="#ctx0" brushRef="#br0">60050.000 29550.000 851,'-33.000'-22.000'15,"34.000"6.000"2,35.000 7.000 1,35.000 6.000 1,19.000 3.000-1,7.000 0.000-3,6.000 0.000-3,7.000 0.000-3,7.000-4.000-2,9.000-5.000-1,10.000-7.000 0,10.000-5.000-1,0.000-4.000-4,-5.000 0.000-5,-7.000 0.000-8,-5.000 0.000-6,-8.000-2.000-2,-5.000-3.000 2,-7.000-3.000 2,-5.000-2.000 2,-9.000 0.000 0,-9.000 7.000-4,-10.000 6.000-3,-8.000 7.000-3,-11.000 2.000-1,-8.000 1.000 2,-10.000-1.000 1,-9.000 1.000 1</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3"/>
    </inkml:context>
    <inkml:brush xml:id="br0">
      <inkml:brushProperty name="width" value="0.03114" units="cm"/>
      <inkml:brushProperty name="height" value="0.03114" units="cm"/>
      <inkml:brushProperty name="color" value="#00bff3"/>
    </inkml:brush>
  </inkml:definitions>
  <inkml:trace contextRef="#ctx0" brushRef="#br0">60250.000 29400.000 706,'-25.000'23.000'-3,"0.000"-3.000"-6,0.000-3.000-7,0.000-2.000-5,0.000-1.000 2,0.000 3.000 9,0.000 3.000 10,0.000 4.000 11,-2.000 4.000 4,-3.000 6.000 1,-3.000 7.000 0,-2.000 6.000 0,-3.000 7.000-1,1.000 10.000-3,-1.000 10.000-2,1.000 9.000-3,-1.000 4.000-2,1.000 1.000-1,-1.000-1.000-2,1.000 1.000 0,1.000-4.000-1,3.000-6.000 0,3.000-6.000 1,4.000-6.000 0,1.000-4.000-1,0.000 1.000-3,0.000-1.000-3,0.000 1.000-2,3.000-4.000-3,6.000-6.000-2,7.000-6.000-2,6.000-6.000-2,3.000-6.000 0,0.000-2.000 0,0.000-3.000 2,0.000-3.000 0,1.000-2.000 1,4.000 0.000-1,3.000 0.000 0,3.000 0.000-1,-4.000-2.000 4,-8.000-3.000 9,-10.000-3.000 7,-9.000-2.000 9,-5.000-5.000 4,0.000-2.000 1,0.000-3.000 1,0.000-3.000 0,1.000-1.000 5,4.000 4.000 9,3.000 3.000 9,3.000 3.000 8,6.000 4.000-1,9.000 7.000-10,10.000 6.000-10,10.000 7.000-10,5.000 2.000-8,4.000 1.000-2,3.000-1.000-4,3.000 1.000-3,6.000-1.000-2,9.000 1.000 0,10.000-1.000 1,10.000 1.000 1,5.000-1.000-2,4.000 1.000-1,3.000-1.000-1,3.000 1.000-2,3.000 2.000-2,3.000 7.000-4,3.000 6.000-3,4.000 7.000-3,4.000 2.000-3,6.000 1.000-3,7.000-1.000-3,6.000 1.000-3,-1.000-4.000-1,-5.000-6.000 3,-7.000-6.000 0,-5.000-6.000 3,-14.000-9.000-2,-18.000-8.000-4,-19.000-10.000-3,-18.000-9.000-4</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29"/>
    </inkml:context>
    <inkml:brush xml:id="br0">
      <inkml:brushProperty name="width" value="0.07302" units="cm"/>
      <inkml:brushProperty name="height" value="0.07302" units="cm"/>
      <inkml:brushProperty name="color" value="#00bff3"/>
    </inkml:brush>
  </inkml:definitions>
  <inkml:trace contextRef="#ctx0" brushRef="#br0">52996.000 11750.000,'-16.000'0.000,"8.000"0.000,0.000 0.000,8.000 8.000,0.000 0.000,-8.000-8.000,1.000 0.000,-1.000 7.000,0.000 1.000,8.000 0.000,0.000 0.000,-8.000-8.000</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4"/>
    </inkml:context>
    <inkml:brush xml:id="br0">
      <inkml:brushProperty name="width" value="0.03048" units="cm"/>
      <inkml:brushProperty name="height" value="0.03048" units="cm"/>
      <inkml:brushProperty name="color" value="#00bff3"/>
    </inkml:brush>
  </inkml:definitions>
  <inkml:trace contextRef="#ctx0" brushRef="#br0">62500.000 29150.000 721,'117.000'73.000'81,"-16.000"-3.000"-20,-15.000-3.000-18,-15.000-2.000-18,-7.000-5.000-10,3.000-2.000-2,3.000-3.000 0,4.000-3.000-2,1.000-1.000-2,0.000 4.000-4,0.000 3.000-3,0.000 3.000-3,-4.000-1.000-2,-5.000-2.000 0,-7.000-3.000-1,-5.000-3.000 0,-6.000-2.000-1,-3.000 0.000 0,-3.000 0.000 0,-2.000 0.000-1,-6.000-4.000 1,-6.000-5.000 0,-6.000-7.000 1,-6.000-5.000 0,-7.000-1.000 1,-6.000 6.000 1,-6.000 7.000 0,-6.000 6.000 0,-6.000 1.000 2,-2.000-3.000-1,-3.000-3.000 1,-3.000-2.000 0,-6.000-1.000 0,-5.000 3.000 0,-7.000 3.000-1,-5.000 4.000 0,-4.000 1.000-1,0.000 0.000 2,0.000 0.000 0,0.000 0.000 2,0.000 1.000-3,0.000 4.000-4,0.000 3.000-6,0.000 3.000-5,1.000-2.000-2,4.000-6.000 1,3.000-6.000 1,3.000-6.000 1,3.000-4.000 0,3.000 1.000-3,3.000-1.000-2,4.000 1.000-3,2.000-4.000-3,4.000-6.000-1,3.000-6.000-3,3.000-6.000-1</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4"/>
    </inkml:context>
    <inkml:brush xml:id="br0">
      <inkml:brushProperty name="width" value="0.02763" units="cm"/>
      <inkml:brushProperty name="height" value="0.02763" units="cm"/>
      <inkml:brushProperty name="color" value="#00bff3"/>
    </inkml:brush>
  </inkml:definitions>
  <inkml:trace contextRef="#ctx0" brushRef="#br0">60850.000 32750.000 796,'-47.000'-2.000'1,"6.000"-3.000"4,7.000-3.000 2,6.000-2.000 4,7.000-5.000 1,10.000-2.000 0,10.000-3.000 1,9.000-3.000-1,7.000-2.000 1,7.000 0.000-1,6.000 0.000 2,7.000 0.000-1,10.000 0.000 0,16.000 0.000 0,15.000 0.000-2,17.000 0.000 0,10.000 0.000-1,6.000 0.000-3,7.000 0.000 0,6.000 0.000-3,3.000-2.000-1,0.000-3.000-4,0.000-3.000-3,0.000-2.000-3,-4.000-1.000-4,-5.000 3.000-5,-7.000 3.000-6,-5.000 4.000-5,-8.000 1.000-2,-5.000 0.000 3,-7.000 0.000 1,-5.000 0.000 2,-11.000 1.000 0,-11.000 4.000-3,-14.000 3.000-3,-11.000 3.000-2</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4"/>
    </inkml:context>
    <inkml:brush xml:id="br0">
      <inkml:brushProperty name="width" value="0.02557" units="cm"/>
      <inkml:brushProperty name="height" value="0.02557" units="cm"/>
      <inkml:brushProperty name="color" value="#00bff3"/>
    </inkml:brush>
  </inkml:definitions>
  <inkml:trace contextRef="#ctx0" brushRef="#br0">61300.000 29550.000 860,'-69.000'-46.000'4,"13.000"10.000"8,12.000 10.000 8,13.000 9.000 8,6.000 6.000 0,0.000 3.000-6,0.000 3.000-7,0.000 4.000-7,-4.000 11.000-6,-5.000 23.000-4,-7.000 22.000-4,-5.000 22.000-5,-3.000 13.000-4,4.000 7.000-1,3.000 6.000-1,3.000 7.000-3,3.000 2.000-1,3.000 1.000-2,3.000-1.000-3,4.000 1.000-2,2.000-7.000 0,4.000-12.000 2,3.000-13.000 2,3.000-12.000 2,1.000-12.000 3,1.000-8.000 5,-1.000-10.000 3,1.000-9.000 5</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5"/>
    </inkml:context>
    <inkml:brush xml:id="br0">
      <inkml:brushProperty name="width" value="0.02333" units="cm"/>
      <inkml:brushProperty name="height" value="0.02333" units="cm"/>
      <inkml:brushProperty name="color" value="#00bff3"/>
    </inkml:brush>
  </inkml:definitions>
  <inkml:trace contextRef="#ctx0" brushRef="#br0">60400.000 31550.000 942,'75.000'21.000'-38,"0.000"-5.000"21,0.000-7.000 21,0.000-5.000 22,6.000-9.000 7,13.000-9.000-9,12.000-10.000-7,13.000-8.000-8,6.000-6.000-10,0.000 1.000-9,0.000-1.000-9,0.000 1.000-11,-8.000 2.000-2,-16.000 7.000 4,-15.000 6.000 3,-15.000 7.000 5,-14.000 2.000 2,-8.000 1.000 0,-10.000-1.000 1,-9.000 1.000 0</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5"/>
    </inkml:context>
    <inkml:brush xml:id="br0">
      <inkml:brushProperty name="width" value="0.0259" units="cm"/>
      <inkml:brushProperty name="height" value="0.0259" units="cm"/>
      <inkml:brushProperty name="color" value="#00bff3"/>
    </inkml:brush>
  </inkml:definitions>
  <inkml:trace contextRef="#ctx0" brushRef="#br0">62600.000 29800.000 849,'-47.000'0.000'0,"6.000"0.000"0,7.000 0.000 0,6.000 0.000 0,13.000 7.000 5,23.000 17.000 11,22.000 15.000 11,22.000 16.000 11,12.000 12.000-2,3.000 9.000-15,3.000 10.000-14,4.000 10.000-13,2.000 7.000-10,4.000 6.000-3,3.000 7.000-2,3.000 6.000-4,-5.000-8.000-3,-12.000-22.000-4,-13.000-22.000-5,-12.000-21.000-5</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6"/>
    </inkml:context>
    <inkml:brush xml:id="br0">
      <inkml:brushProperty name="width" value="0.02915" units="cm"/>
      <inkml:brushProperty name="height" value="0.02915" units="cm"/>
      <inkml:brushProperty name="color" value="#00bff3"/>
    </inkml:brush>
  </inkml:definitions>
  <inkml:trace contextRef="#ctx0" brushRef="#br0">63500.000 30600.000 754,'-41.000'21.000'6,"19.000"-5.000"11,19.000-7.000 11,19.000-5.000 11,24.000-8.000 3,32.000-5.000-7,31.000-7.000-8,32.000-5.000-7,15.000-3.000-5,0.000 4.000-5,0.000 3.000-4,0.000 3.000-6,1.000-1.000-5,4.000-2.000-8,3.000-3.000-9,3.000-3.000-8,-15.000-2.000-6,-30.000 0.000-7,-32.000 0.000-6,-30.000 0.000-6</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6"/>
    </inkml:context>
    <inkml:brush xml:id="br0">
      <inkml:brushProperty name="width" value="0.022" units="cm"/>
      <inkml:brushProperty name="height" value="0.022" units="cm"/>
      <inkml:brushProperty name="color" value="#00bff3"/>
    </inkml:brush>
  </inkml:definitions>
  <inkml:trace contextRef="#ctx0" brushRef="#br0">67100.000 31600.000 999,'-46.000'-25.000'-63,"10.000"0.000"15,10.000 0.000 15,9.000 0.000 15,4.000 0.000 7,1.000 0.000 0,-1.000 0.000-1,1.000 0.000 1</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7"/>
    </inkml:context>
    <inkml:brush xml:id="br0">
      <inkml:brushProperty name="width" value="0.02819" units="cm"/>
      <inkml:brushProperty name="height" value="0.02819" units="cm"/>
      <inkml:brushProperty name="color" value="#00bff3"/>
    </inkml:brush>
  </inkml:definitions>
  <inkml:trace contextRef="#ctx0" brushRef="#br0">66950.000 29950.000 780,'-2.000'-71.000'-28,"-3.000"10.000"12,-3.000 10.000 13,-2.000 9.000 13,-3.000 7.000 6,1.000 7.000 1,-1.000 6.000 1,1.000 7.000 0,-3.000 2.000 0,-2.000 1.000-4,-3.000-1.000-3,-3.000 1.000-4,-4.000 1.000-2,-3.000 3.000-1,-3.000 3.000-1,-2.000 4.000-2,-1.000 4.000 0,3.000 6.000-2,3.000 7.000 0,4.000 6.000 0,-1.000 6.000-1,-3.000 6.000 0,-3.000 7.000 0,-2.000 6.000 0,-1.000 4.000 0,3.000 4.000 1,3.000 3.000 0,4.000 3.000 2,1.000 6.000 0,0.000 9.000 3,0.000 10.000 1,0.000 10.000 1,3.000 0.000 1,6.000-5.000 0,7.000-7.000 0,6.000-5.000-2,6.000-8.000 0,6.000-5.000-1,7.000-7.000-1,6.000-5.000-2,6.000-9.000 0,6.000-9.000-2,7.000-10.000 0,6.000-8.000 0,6.000-11.000-1,6.000-8.000 1,7.000-10.000 0,6.000-9.000 2,1.000-12.000-2,-3.000-11.000-1,-3.000-14.000-2,-2.000-11.000-3,-5.000-9.000-1,-2.000-3.000-2,-3.000-3.000-3,-3.000-2.000-2,-2.000-3.000 1,0.000 1.000 1,0.000-1.000 1,0.000 1.000 3,-5.000-1.000 1,-9.000 1.000-1,-10.000-1.000 1,-8.000 1.000-1,-8.000 2.000 1,-2.000 7.000 3,-3.000 6.000 2,-3.000 7.000 1,-2.000 5.000 3,0.000 7.000 1,0.000 6.000 2,0.000 7.000 1,0.000 4.000 2,0.000 3.000 2,0.000 3.000 2,0.000 4.000 3,1.000 10.000 4,4.000 19.000 5,3.000 19.000 5,3.000 19.000 6,1.000 15.000-2,1.000 13.000-7,-1.000 12.000-7,1.000 13.000-7,1.000 9.000-6,3.000 6.000-4,3.000 7.000-5,4.000 6.000-4,-3.000 4.000-3,-5.000 4.000-3,-7.000 3.000-1,-5.000 3.000-3,-3.000-5.000-2,4.000-12.000-1,3.000-13.000-2,3.000-12.000 0,-1.000-15.000-2,-2.000-15.000 0,-3.000-15.000-1,-3.000-16.000 0,-2.000-18.000 0,0.000-18.000 4,0.000-19.000 2,0.000-18.000 3,-2.000-14.000 4,-3.000-5.000 4,-3.000-7.000 5,-2.000-5.000 4,-1.000-3.000 6,3.000 4.000 7,3.000 3.000 7,4.000 3.000 7,1.000 6.000 3,0.000 9.000-3,0.000 10.000-1,0.000 10.000-2,3.000 0.000-1,6.000-5.000 0,7.000-7.000 1,6.000-5.000-1,6.000-4.000-1,6.000 0.000-4,7.000 0.000-5,6.000 0.000-3,3.000 1.000-5,0.000 4.000-7,0.000 3.000-7,0.000 3.000-5,-2.000 3.000-7,-3.000 3.000-4,-3.000 3.000-6,-2.000 4.000-6,-6.000 2.000 0,-6.000 4.000 4,-6.000 3.000 3,-6.000 3.000 4,-4.000 1.000 4,1.000 1.000 2,-1.000-1.000 4,1.000 1.000 2</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7"/>
    </inkml:context>
    <inkml:brush xml:id="br0">
      <inkml:brushProperty name="width" value="0.03043" units="cm"/>
      <inkml:brushProperty name="height" value="0.03043" units="cm"/>
      <inkml:brushProperty name="color" value="#00bff3"/>
    </inkml:brush>
  </inkml:definitions>
  <inkml:trace contextRef="#ctx0" brushRef="#br0">68200.000 28600.000 722,'-24.000'-46.000'0,"4.000"10.000"0,3.000 10.000 0,3.000 9.000 0,1.000 4.000 5,1.000 1.000 8,-1.000-1.000 8,1.000 1.000 10,2.000 13.000 2,7.000 29.000-1,6.000 28.000-3,7.000 28.000-2,2.000 15.000-3,1.000 4.000-4,-1.000 3.000-5,1.000 3.000-3,-1.000 9.000-4,1.000 16.000-3,-1.000 15.000-2,1.000 17.000-4,-1.000 10.000-4,1.000 6.000-4,-1.000 7.000-4,1.000 6.000-5,-1.000-2.000-3,1.000-9.000-1,-1.000-10.000-2,1.000-8.000-2,-1.000-15.000 0,1.000-19.000 2,-1.000-18.000 1,1.000-19.000 1</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8"/>
    </inkml:context>
    <inkml:brush xml:id="br0">
      <inkml:brushProperty name="width" value="0.0276" units="cm"/>
      <inkml:brushProperty name="height" value="0.0276" units="cm"/>
      <inkml:brushProperty name="color" value="#00bff3"/>
    </inkml:brush>
  </inkml:definitions>
  <inkml:trace contextRef="#ctx0" brushRef="#br0">68400.000 30550.000 797,'45.000'-90.000'0,"-9.000"23.000"0,-10.000 22.000 0,-8.000 22.000 0,-1.000 4.000 2,9.000-12.000 6,10.000-13.000 5,10.000-12.000 4,4.000 1.000 4,0.000 16.000-1,0.000 15.000 0,0.000 17.000 0,-2.000 13.000 0,-3.000 13.000-2,-3.000 12.000-1,-2.000 13.000-1,-6.000 10.000-6,-6.000 10.000-10,-6.000 10.000-10,-6.000 9.000-10,-6.000 4.000-6,-2.000 1.000 0,-3.000-1.000 1,-3.000 1.000 0,-2.000-7.000 1,0.000-12.000 3,0.000-13.000 3,0.000-12.000 2,0.000-9.000 4,0.000-2.000 2,0.000-3.000 3,0.000-3.000 3,6.000-9.000 1,13.000-11.000-2,12.000-14.000-2,13.000-11.000-2,2.000-7.000-1,-5.000 0.000 1,-7.000 0.000 1,-5.000 0.000 1,-4.000 1.000-1,0.000 4.000-3,0.000 3.000-1,0.000 3.000-3</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30"/>
    </inkml:context>
    <inkml:brush xml:id="br0">
      <inkml:brushProperty name="width" value="0.07302" units="cm"/>
      <inkml:brushProperty name="height" value="0.07302" units="cm"/>
      <inkml:brushProperty name="color" value="#00bff3"/>
    </inkml:brush>
  </inkml:definitions>
  <inkml:trace contextRef="#ctx0" brushRef="#br0">52831.000 11491.000,'-31.000'0.000,"31.000"-16.000,0.000 1.000,0.000 7.000,0.000 0.000,24.000-8.000,-1.000 1.000,8.000-1.000,1.000 0.000,23.000 1.000,0.000-1.000,-16.000 16.000,0.000 0.000,-16.000 24.000,1.000-1.000,-16.000 16.000,0.000 0.000,-8.000 1.000,0.000-1.000,-16.000 0.000,0.000 0.000,-23.000 0.000,0.000 0.000,15.000-15.000,1.000-1.000,7.000-15.000,1.000 0.000,7.000-8.000,0.000 0.000,8.000-31.000,0.000-1.000,0.000-7.000,0.000 0.000,0.000 16.000,0.000-1.000,0.000 8.000,0.000 1.000,-8.000-1.000,0.000 0.000,8.000 48.000,0.000-1.000,8.000 32.000,0.000-1.000,-8.000 9.000,0.000 0.000,0.000-1.000,0.000 1.000,8.000 15.000,0.000 0.000,-8.000-62.000,0.000-1.000,0.000-7.000</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9"/>
    </inkml:context>
    <inkml:brush xml:id="br0">
      <inkml:brushProperty name="width" value="0.03547" units="cm"/>
      <inkml:brushProperty name="height" value="0.03547" units="cm"/>
      <inkml:brushProperty name="color" value="#00bff3"/>
    </inkml:brush>
  </inkml:definitions>
  <inkml:trace contextRef="#ctx0" brushRef="#br0">70300.000 29500.000 620,'23.000'-24.000'0,"-3.000"4.000"0,-3.000 3.000 0,-2.000 3.000 0,-6.000 7.000 3,-6.000 14.000 8,-6.000 11.000 7,-6.000 14.000 7,-7.000 10.000 2,-6.000 9.000-5,-6.000 10.000-5,-6.000 10.000-3,-6.000 10.000-4,-2.000 13.000 0,-3.000 12.000-1,-3.000 13.000-2,-1.000 2.000-1,4.000-5.000-2,3.000-7.000-4,3.000-5.000-2,3.000-8.000-3,3.000-5.000-4,3.000-7.000-4,4.000-5.000-4,5.000-17.000-4,10.000-24.000-3,10.000-26.000-5,9.000-24.000-4,6.000-21.000 0,3.000-16.000 4,3.000-15.000 3,4.000-15.000 4,2.000-9.000 4,4.000 1.000 3,3.000-1.000 4,3.000 1.000 5,-2.000 4.000 3,-6.000 9.000 4,-6.000 10.000 4,-6.000 10.000 4,-4.000 7.000 2,1.000 6.000 2,-1.000 7.000 1,1.000 6.000 2,-1.000 4.000 2,1.000 4.000 5,-1.000 3.000 3,1.000 3.000 5,2.000 3.000 1,7.000 3.000-2,6.000 3.000-2,7.000 4.000-1,2.000 8.000-4,1.000 17.000-3,-1.000 15.000-3,1.000 16.000-4,-1.000 10.000-3,1.000 7.000-1,-1.000 6.000-2,1.000 7.000-2,-3.000 0.000-3,-2.000-2.000-2,-3.000-3.000-4,-3.000-3.000-3,-2.000-10.000-1,0.000-16.000 0,0.000-15.000 1,0.000-15.000 0,1.000-14.000-1,4.000-8.000-1,3.000-10.000-1,3.000-9.000-1,-1.000-13.000-1,-2.000-16.000 1,-3.000-15.000 1,-3.000-15.000 0,-1.000-12.000 1,4.000-6.000-1,3.000-6.000 0,3.000-6.000-1,-2.000-2.000 0,-6.000 3.000 2,-6.000 3.000 0,-6.000 4.000 2,-4.000 5.000 2,1.000 10.000 2,-1.000 10.000 3,1.000 9.000 3,-3.000 7.000 4,-2.000 7.000 3,-3.000 6.000 6,-3.000 7.000 4,1.000 11.000 4,6.000 20.000 7,7.000 18.000 5,6.000 20.000 6,3.000 11.000-1,0.000 7.000-7,0.000 6.000-7,0.000 7.000-7,-2.000 8.000-8,-3.000 14.000-6,-3.000 11.000-8,-2.000 14.000-8,-5.000 5.000-4,-2.000 1.000-4,-3.000-1.000-4,-3.000 1.000-3,-2.000-9.000-1,0.000-15.000 0,0.000-15.000 1,0.000-16.000 0,0.000-19.000-1,0.000-22.000 0,0.000-22.000 0,0.000-21.000-2,0.000-18.000 2,0.000-12.000 5,0.000-13.000 5,0.000-12.000 5,3.000-5.000 3,6.000 3.000 1,7.000 3.000 2,6.000 4.000 1,3.000 5.000 3,0.000 10.000 4,0.000 10.000 3,0.000 9.000 4,0.000 7.000 2,0.000 7.000 0,0.000 6.000 2,0.000 7.000 0,1.000 2.000-1,4.000 1.000-3,3.000-1.000-3,3.000 1.000-3,-1.000 1.000-4,-2.000 3.000-6,-3.000 3.000-6,-3.000 4.000-5</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9"/>
    </inkml:context>
    <inkml:brush xml:id="br0">
      <inkml:brushProperty name="width" value="0.03813" units="cm"/>
      <inkml:brushProperty name="height" value="0.03813" units="cm"/>
      <inkml:brushProperty name="color" value="#00bff3"/>
    </inkml:brush>
  </inkml:definitions>
  <inkml:trace contextRef="#ctx0" brushRef="#br0">72200.000 28450.000 577,'-47.000'-47.000'2,"6.000"6.000"7,7.000 7.000 5,6.000 6.000 5,6.000 10.000 8,6.000 17.000 7,7.000 15.000 10,6.000 16.000 7,4.000 15.000 0,4.000 16.000-9,3.000 15.000-10,3.000 17.000-8,3.000 14.000-6,3.000 17.000-2,3.000 15.000-1,4.000 16.000-1,-1.000 20.000-5,-3.000 25.000-7,-3.000 25.000-9,-2.000 25.000-8,0.000 17.000-7,7.000 9.000-5,6.000 10.000-5,7.000 10.000-6,2.000-12.000-3,1.000-31.000-1,-1.000-31.000-1,1.000-31.000 0,-4.000-34.000 2,-6.000-33.000 5,-6.000-35.000 5,-6.000-34.000 5,-2.000-21.000 3,3.000-6.000 3,3.000-6.000 2,4.000-6.000 2</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39"/>
    </inkml:context>
    <inkml:brush xml:id="br0">
      <inkml:brushProperty name="width" value="0.03199" units="cm"/>
      <inkml:brushProperty name="height" value="0.03199" units="cm"/>
      <inkml:brushProperty name="color" value="#00bff3"/>
    </inkml:brush>
  </inkml:definitions>
  <inkml:trace contextRef="#ctx0" brushRef="#br0">72650.000 29450.000 687,'6.000'-46.000'67,"13.000"10.000"-12,12.000 10.000-13,13.000 9.000-13,4.000 6.000-7,-3.000 3.000-1,-3.000 3.000-1,-2.000 4.000-1,-5.000 5.000-3,-2.000 10.000-5,-3.000 10.000-3,-3.000 9.000-5,-4.000 7.000-6,-3.000 7.000-4,-3.000 6.000-7,-2.000 7.000-5,-5.000 4.000-5,-2.000 3.000-1,-3.000 3.000-2,-3.000 4.000-1,-6.000 1.000 0,-5.000 0.000 2,-7.000 0.000 3,-5.000 0.000 2,-4.000-2.000 3,0.000-3.000 4,0.000-3.000 3,0.000-2.000 3,-2.000-6.000 4,-3.000-6.000 7,-3.000-6.000 5,-2.000-6.000 6,11.000-15.000 8,29.000-21.000 7,28.000-22.000 9,28.000-22.000 8,12.000-8.000-1,-3.000 6.000-11,-3.000 7.000-10,-2.000 6.000-12,-3.000 3.000-6,1.000 0.000-4,-1.000 0.000-2,1.000 0.000-2,-3.000 3.000-2,-2.000 6.000 3,-3.000 7.000 0,-3.000 6.000 2,-4.000 1.000-6,-3.000-3.000-11,-3.000-3.000-14,-2.000-2.000-11</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1"/>
    </inkml:context>
    <inkml:brush xml:id="br0">
      <inkml:brushProperty name="width" value="0.02624" units="cm"/>
      <inkml:brushProperty name="height" value="0.02624" units="cm"/>
      <inkml:brushProperty name="color" value="#00bff3"/>
    </inkml:brush>
  </inkml:definitions>
  <inkml:trace contextRef="#ctx0" brushRef="#br0">57950.000 31800.000 838,'59.000'-2.000'69,"19.000"-3.000"-20,19.000-3.000-20,19.000-2.000-19,5.000-3.000-10,-5.000 1.000 1,-7.000-1.000 0,-5.000 1.000 2,-14.000-1.000-4,-18.000 1.000-4,-19.000-1.000-5,-18.000 1.000-5,-1.000-1.000-5,19.000 1.000-5,19.000-1.000-5,19.000 1.000-5,-1.000-1.000-1,-18.000 1.000 1,-19.000-1.000 3,-18.000 1.000 1</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2"/>
    </inkml:context>
    <inkml:brush xml:id="br0">
      <inkml:brushProperty name="width" value="0.02761" units="cm"/>
      <inkml:brushProperty name="height" value="0.02761" units="cm"/>
      <inkml:brushProperty name="color" value="#00bff3"/>
    </inkml:brush>
  </inkml:definitions>
  <inkml:trace contextRef="#ctx0" brushRef="#br0">56900.000 31400.000 796,'-69.000'-69.000'26,"13.000"13.000"2,12.000 12.000 1,13.000 13.000 1,6.000 9.000-3,0.000 6.000-7,0.000 7.000-7,0.000 6.000-8,-2.000 3.000-4,-3.000 0.000-2,-3.000 0.000-1,-2.000 0.000-1,-1.000 4.000-1,3.000 10.000 0,3.000 10.000 0,4.000 9.000-1,-1.000 7.000-1,-3.000 7.000-1,-3.000 6.000 0,-2.000 7.000-1,-3.000 5.000 0,1.000 7.000 3,-1.000 6.000 3,1.000 7.000 1,-1.000 4.000 3,1.000 3.000 0,-1.000 3.000 2,1.000 4.000 0,2.000 1.000 1,7.000 0.000 0,6.000 0.000-2,7.000 0.000 1,4.000-4.000-1,3.000-5.000 2,3.000-7.000 0,4.000-5.000 2,2.000-8.000 0,4.000-5.000-1,3.000-7.000 1,3.000-5.000-1,7.000-11.000-1,14.000-11.000 0,11.000-14.000-2,14.000-11.000-1,11.000-15.000-1,14.000-16.000-1,11.000-15.000 1,14.000-15.000-2,5.000-12.000-1,1.000-6.000-2,-1.000-6.000-4,1.000-6.000-1,-4.000-2.000-5,-6.000 3.000-5,-6.000 3.000-6,-6.000 4.000-6,-9.000 7.000-2,-8.000 13.000 0,-10.000 12.000 0,-9.000 13.000 1,-10.000 7.000 1,-9.000 4.000 4,-10.000 3.000 4,-8.000 3.000 4</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4"/>
    </inkml:context>
    <inkml:brush xml:id="br0">
      <inkml:brushProperty name="width" value="0.02666" units="cm"/>
      <inkml:brushProperty name="height" value="0.02666" units="cm"/>
      <inkml:brushProperty name="color" value="#00bff3"/>
    </inkml:brush>
  </inkml:definitions>
  <inkml:trace contextRef="#ctx0" brushRef="#br0">54000.000 31150.000 825,'-47.000'4.000'3,"6.000"10.000"7,7.000 10.000 5,6.000 9.000 7,6.000 7.000 1,6.000 7.000-2,7.000 6.000-3,6.000 7.000-3,3.000 0.000-2,0.000-2.000-2,0.000-3.000-2,0.000-3.000-2,0.000 1.000-3,0.000 6.000-1,0.000 7.000-3,0.000 6.000-1,1.000 7.000-1,4.000 10.000 1,3.000 10.000 0,3.000 9.000 2,1.000 7.000-4,1.000 7.000-6,-1.000 6.000-6,1.000 7.000-7,2.000-1.000-4,7.000-6.000-4,6.000-6.000-4,7.000-6.000-3,-1.000-13.000 0,-6.000-19.000 3,-6.000-18.000 5,-6.000-19.000 4</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4"/>
    </inkml:context>
    <inkml:brush xml:id="br0">
      <inkml:brushProperty name="width" value="0.0226" units="cm"/>
      <inkml:brushProperty name="height" value="0.0226" units="cm"/>
      <inkml:brushProperty name="color" value="#00bff3"/>
    </inkml:brush>
  </inkml:definitions>
  <inkml:trace contextRef="#ctx0" brushRef="#br0">53950.000 32200.000 973,'28.000'20.000'4,"6.000"-9.000"0,7.000-10.000 1,6.000-8.000 1,3.000-8.000-2,0.000-2.000-1,0.000-3.000-2,0.000-3.000-3,0.000-6.000-3,0.000-5.000-5,0.000-7.000-6,0.000-5.000-5,-5.000 0.000-3,-9.000 10.000 2,-10.000 10.000 1,-8.000 9.000 1,-6.000 4.000 1,1.000 1.000 1,-1.000-1.000 0,1.000 1.000 1</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4"/>
    </inkml:context>
    <inkml:brush xml:id="br0">
      <inkml:brushProperty name="width" value="0.03017" units="cm"/>
      <inkml:brushProperty name="height" value="0.03017" units="cm"/>
      <inkml:brushProperty name="color" value="#00bff3"/>
    </inkml:brush>
  </inkml:definitions>
  <inkml:trace contextRef="#ctx0" brushRef="#br0">54650.000 30500.000 729,'-25.000'-44.000'6,"0.000"13.000"11,0.000 12.000 13,0.000 13.000 12,3.000 15.000 2,6.000 19.000-7,7.000 19.000-9,6.000 19.000-6,3.000 15.000-7,0.000 13.000-3,0.000 12.000-3,0.000 13.000-4,1.000 7.000-2,4.000 4.000-2,3.000 3.000-2,3.000 3.000-2,3.000 6.000 0,3.000 9.000 0,3.000 10.000 0,4.000 10.000 0,1.000 19.000-2,0.000 32.000-1,0.000 31.000-2,0.000 32.000-2,1.000 13.000-3,4.000-3.000-3,3.000-3.000-2,3.000-2.000-4,1.000 8.000-2,1.000 22.000-1,-1.000 22.000-2,1.000 23.000-2,-1.000-17.000 0,1.000-53.000-1,-1.000-53.000-1,1.000-52.000 0,-4.000-42.000 2,-6.000-28.000 6,-6.000-28.000 5,-6.000-27.000 7</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45"/>
    </inkml:context>
    <inkml:brush xml:id="br0">
      <inkml:brushProperty name="width" value="0.02958" units="cm"/>
      <inkml:brushProperty name="height" value="0.02958" units="cm"/>
      <inkml:brushProperty name="color" value="#00bff3"/>
    </inkml:brush>
  </inkml:definitions>
  <inkml:trace contextRef="#ctx0" brushRef="#br0">54900.000 32600.000 743,'48.000'-44.000'51,"-3.000"13.000"-12,-3.000 12.000-11,-2.000 13.000-12,-1.000 9.000-6,3.000 6.000-4,3.000 7.000-3,4.000 6.000-2,-1.000 4.000-2,-3.000 4.000 2,-3.000 3.000 1,-2.000 3.000 2,-8.000 4.000-3,-8.000 7.000-7,-10.000 6.000-6,-9.000 7.000-7,-7.000 5.000-4,-3.000 7.000 0,-3.000 6.000-1,-2.000 7.000-1,-6.000-1.000 2,-6.000-6.000 4,-6.000-6.000 5,-6.000-6.000 3,-2.000-9.000 3,3.000-8.000 3,3.000-10.000 2,4.000-9.000 2,1.000-5.000 3,0.000 0.000 2,0.000 0.000 2,0.000 0.000 3,6.000-4.000 3,13.000-5.000 7,12.000-7.000 5,13.000-5.000 7,10.000-4.000-1,10.000 0.000-4,10.000 0.000-6,9.000 0.000-5,2.000 0.000-3,-2.000 0.000 1,-3.000 0.000 0,-3.000 0.000 1,-4.000 1.000-1,-3.000 4.000-1,-3.000 3.000-2,-2.000 3.000-1,-5.000 3.000-2,-2.000 3.000-2,-3.000 3.000-2,-3.000 4.000-1,-6.000 4.000-1,-5.000 6.000-2,-7.000 7.000 1,-5.000 6.000-1,-6.000 3.000-1,-3.000 0.000 1,-3.000 0.000 0,-2.000 0.000-1,-8.000 4.000-1,-8.000 10.000-3,-10.000 10.000-3,-9.000 9.000-3,-5.000 4.000-2,0.000 1.000 3,0.000-1.000 1,0.000 1.000 1,-4.000 2.000-2,-5.000 7.000-8,-7.000 6.000-6,-5.000 7.000-8,2.000-7.000-4,13.000-19.000 0,12.000-18.000-1,13.000-19.000 0</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5:58"/>
    </inkml:context>
    <inkml:brush xml:id="br0">
      <inkml:brushProperty name="width" value="0.02949" units="cm"/>
      <inkml:brushProperty name="height" value="0.02949" units="cm"/>
      <inkml:brushProperty name="color" value="#00bff3"/>
    </inkml:brush>
  </inkml:definitions>
  <inkml:trace contextRef="#ctx0" brushRef="#br0">25000.000 9800.000 745,'-113.000'23.000'2,"26.000"-3.000"2,24.000-3.000 4,26.000-2.000 2,15.000-1.000 2,6.000 3.000 3,7.000 3.000 1,6.000 4.000 2,7.000 5.000 0,10.000 10.000-3,10.000 10.000-3,9.000 9.000-2,9.000 7.000-2,9.000 7.000-1,10.000 6.000 0,10.000 7.000 0,5.000 4.000-2,4.000 3.000-2,3.000 3.000-2,3.000 4.000-3,3.000 4.000 0,3.000 6.000 0,3.000 7.000 1,4.000 6.000 1,-1.000 4.000 1,-3.000 4.000 0,-3.000 3.000 2,-2.000 3.000 0,-5.000-2.000 0,-2.000-6.000 0,-3.000-6.000-2,-3.000-6.000-1,-6.000-9.000 0,-5.000-8.000 0,-7.000-10.000-1,-5.000-9.000 1,-6.000-9.000-1,-3.000-5.000 1,-3.000-7.000 0,-2.000-5.000 1,-1.000-11.000 0,3.000-11.000 1,3.000-14.000 0,4.000-11.000 0,1.000-18.000 1,0.000-22.000 2,0.000-22.000 0,0.000-21.000 2,12.000-42.000 0,26.000-58.000 1,24.000-60.000 0,26.000-59.000 0,16.000-30.000-1,10.000 0.000-3,10.000 0.000-3,9.000 0.000-4,4.000-4.000-1,1.000-5.000-3,-1.000-7.000-1,1.000-5.000-2,1.000 3.000-5,3.000 17.000-7,3.000 15.000-6,4.000 16.000-7,-18.000 35.000-5,-37.000 57.000-1,-38.000 56.000-2,-37.000 57.000-1</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31"/>
    </inkml:context>
    <inkml:brush xml:id="br0">
      <inkml:brushProperty name="width" value="0.07302" units="cm"/>
      <inkml:brushProperty name="height" value="0.07302" units="cm"/>
      <inkml:brushProperty name="color" value="#00bff3"/>
    </inkml:brush>
  </inkml:definitions>
  <inkml:trace contextRef="#ctx0" brushRef="#br0">55470.000 11635.000,'0.000'-31.000,"-8.000"23.000,0.000 0.000,8.000 0.000,0.000 0.000,-8.000 0.000,0.000 1.000,-7.000-1.000,-1.000 0.000,-8.000 24.000,1.000-1.000,-1.000 24.000,1.000 1.000,-1.000-1.000,1.000 0.000,15.000 8.000,0.000 0.000,8.000-16.000,0.000 1.000,16.000-17.000,-1.000 1.000,17.000-8.000,-1.000 0.000,1.000-8.000,-1.000 0.000,8.000-16.000,0.000 0.000,1.000-23.000,-1.000 0.000,-8.000-24.000,0.000 1.000,-15.000-1.000,0.000 0.000,0.000 8.000,-1.000 1.000,-7.000 30.000,0.000 1.000,-8.000 15.000,0.000 0.000,8.000 8.000,0.000 0.000,-8.000 23.000,0.000 1.000,0.000 23.000,0.000 0.000,0.000 16.000,0.000-1.000,0.000-15.000,0.000 0.000,0.000 0.000,0.000 0.000,23.000 8.000,1.000 0.000,-24.000-47.000</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0"/>
    </inkml:context>
    <inkml:brush xml:id="br0">
      <inkml:brushProperty name="width" value="0.02708" units="cm"/>
      <inkml:brushProperty name="height" value="0.02708" units="cm"/>
      <inkml:brushProperty name="color" value="#00bff3"/>
    </inkml:brush>
  </inkml:definitions>
  <inkml:trace contextRef="#ctx0" brushRef="#br0">46000.000 9150.000 812,'-83.000'-105.000'-18,"34.000"41.000"10,35.000 40.000 8,35.000 42.000 10,18.000 28.000 3,3.000 20.000-4,3.000 18.000-2,4.000 20.000-4,1.000 16.000-1,0.000 16.000 2,0.000 15.000 1,0.000 17.000 1,-2.000 2.000 0,-3.000-9.000-1,-3.000-10.000-2,-2.000-8.000-3,-1.000 7.000 1,3.000 25.000-1,3.000 25.000 1,4.000 25.000 0,-1.000 9.000 0,-3.000-6.000-1,-3.000-6.000 0,-2.000-6.000-1,-1.000-18.000 1,3.000-28.000 3,3.000-28.000 2,4.000-27.000 2,1.000-23.000 2,0.000-16.000 0,0.000-15.000-1,0.000-15.000 0,1.000-12.000 0,4.000-6.000-2,3.000-6.000-1,3.000-6.000-2,1.000-9.000 0,1.000-8.000-1,-1.000-10.000 0,1.000-9.000 0,-1.000-18.000-1,1.000-24.000 1,-1.000-26.000-1,1.000-24.000 0,4.000-28.000 0,9.000-27.000-1,10.000-28.000-1,10.000-28.000-1,5.000-15.000 2,4.000 1.000 5,3.000-1.000 4,3.000 1.000 5,4.000 4.000-1,7.000 9.000-4,6.000 10.000-5,7.000 10.000-5,8.000-7.000-1,14.000-22.000 1,11.000-22.000 2,14.000-21.000 2,5.000-6.000-3,1.000 14.000-10,-1.000 11.000-9,1.000 14.000-8,-17.000 28.000-8,-30.000 48.000-5,-32.000 47.000-5,-30.000 47.000-5</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1"/>
    </inkml:context>
    <inkml:brush xml:id="br0">
      <inkml:brushProperty name="width" value="0.02607" units="cm"/>
      <inkml:brushProperty name="height" value="0.02607" units="cm"/>
      <inkml:brushProperty name="color" value="#00bff3"/>
    </inkml:brush>
  </inkml:definitions>
  <inkml:trace contextRef="#ctx0" brushRef="#br0">65000.000 10050.000 844,'-50.000'-2.000'-4,"0.000"-3.000"-5,0.000-3.000-6,0.000-2.000-6,10.000 0.000 5,23.000 7.000 14,22.000 6.000 16,22.000 7.000 14,12.000 5.000 5,3.000 7.000-6,3.000 6.000-7,4.000 7.000-6,1.000 8.000-3,0.000 14.000-3,0.000 11.000-1,0.000 14.000-1,1.000 14.000-2,4.000 20.000 0,3.000 18.000-2,3.000 20.000-2,-2.000 11.000 1,-6.000 7.000-1,-6.000 6.000 1,-6.000 7.000 0,-6.000-6.000 0,-2.000-15.000-1,-3.000-15.000 0,-3.000-16.000-1,-4.000-16.000 0,-3.000-16.000-1,-3.000-15.000 1,-2.000-15.000 0,-1.000-15.000 0,3.000-12.000 0,3.000-13.000 0,4.000-12.000 0,2.000-12.000 1,4.000-8.000 1,3.000-10.000 1,3.000-9.000 2,10.000-29.000 0,20.000-46.000 1,18.000-47.000 1,20.000-47.000 1,10.000-41.000 0,3.000-34.000-2,3.000-35.000 0,4.000-33.000-2,-1.000-3.000-1,-3.000 32.000-3,-3.000 31.000-3,-2.000 32.000-2,2.000-4.000-2,9.000-37.000-3,10.000-38.000-2,10.000-37.000-4,5.000-9.000-2,4.000 23.000-4,3.000 22.000-3,3.000 22.000-3,-13.000 37.000-1,-28.000 53.000 0,-28.000 53.000 0,-27.000 54.000 1</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3"/>
    </inkml:context>
    <inkml:brush xml:id="br0">
      <inkml:brushProperty name="width" value="0.05" units="cm"/>
      <inkml:brushProperty name="height" value="0.05" units="cm"/>
      <inkml:brushProperty name="color" value="#f2395b"/>
    </inkml:brush>
  </inkml:definitions>
  <inkml:trace contextRef="#ctx0" brushRef="#br0">69375.000 4025.000 333,'157.000'63.000'167,"51.000"46.000"-1,50.000 47.000 1,49.000 47.000 0</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5"/>
    </inkml:context>
    <inkml:brush xml:id="br0">
      <inkml:brushProperty name="width" value="0.02477" units="cm"/>
      <inkml:brushProperty name="height" value="0.02477" units="cm"/>
      <inkml:brushProperty name="color" value="#f2395b"/>
    </inkml:brush>
  </inkml:definitions>
  <inkml:trace contextRef="#ctx0" brushRef="#br0">24300.000 9950.000 888,'25.000'93.000'-34,"0.000"-11.000"10,0.000-14.000 9,0.000-11.000 11,1.000-9.000 4,4.000-3.000 1,3.000-3.000 2,3.000-2.000 0,3.000-3.000 0,3.000 1.000 1,3.000-1.000-1,4.000 1.000 1,1.000-3.000 0,0.000-2.000-1,0.000-3.000 0,0.000-3.000-2,0.000-4.000 1,0.000-3.000-1,0.000-3.000 0,0.000-2.000 0,1.000 0.000 0,4.000 7.000 0,3.000 6.000 0,3.000 7.000 0,1.000 2.000-1,1.000 1.000 1,-1.000-1.000-1,1.000 1.000 0,-1.000 1.000 1,1.000 3.000 1,-1.000 3.000 1,1.000 4.000 1,-1.000 2.000 1,1.000 4.000 0,-1.000 3.000 0,1.000 3.000 0,-1.000-1.000 0,1.000-2.000-1,-1.000-3.000 0,1.000-3.000-2,-3.000-2.000 0,-2.000 0.000-1,-3.000 0.000-2,-3.000 0.000-1,-4.000 0.000 0,-3.000 0.000 1,-3.000 0.000-1,-2.000 0.000 1,-3.000 0.000 1,1.000 0.000-1,-1.000 0.000 1,1.000 0.000 0,-4.000-2.000-1,-6.000-3.000 1,-6.000-3.000 0,-6.000-2.000-1,-4.000-3.000 1,1.000 1.000-1,-1.000-1.000 1,1.000 1.000 0,-3.000-1.000 0,-2.000 1.000 1,-3.000-1.000 0,-3.000 1.000 1,-1.000-3.000 0,4.000-2.000 0,3.000-3.000 0,3.000-3.000-1,1.000-12.000 1,1.000-18.000 2,-1.000-19.000 1,1.000-18.000 3,1.000-9.000-1,3.000 4.000 0,3.000 3.000-3,4.000 3.000-1,2.000-4.000 0,4.000-8.000-1,3.000-10.000 0,3.000-9.000 1,3.000-9.000-1,3.000-5.000 0,3.000-7.000 1,4.000-5.000 0,4.000-14.000 0,6.000-18.000 1,7.000-19.000 0,6.000-18.000 1,6.000-9.000 0,6.000 4.000-1,7.000 3.000-1,6.000 3.000 0,3.000 7.000 0,0.000 14.000-1,0.000 11.000 0,0.000 14.000-1,0.000 2.000 0,0.000-6.000 0,0.000-6.000-2,0.000-6.000-1,1.000-7.000 1,4.000-6.000 0,3.000-6.000 0,3.000-6.000 1,-2.000-2.000 0,-6.000 3.000 0,-6.000 3.000 0,-6.000 4.000-1,-6.000 4.000 0,-2.000 6.000 0,-3.000 7.000 1,-3.000 6.000-1,-2.000 6.000 1,0.000 6.000 0,0.000 7.000 0,0.000 6.000 0,-2.000 1.000 0,-3.000-3.000-1,-3.000-3.000 0,-2.000-2.000-1,-3.000 0.000-1,1.000 7.000 0,-1.000 6.000-1,1.000 7.000-1,-4.000 4.000-2,-6.000 3.000-4,-6.000 3.000-4,-6.000 4.000-4,-4.000 5.000-3,1.000 10.000-1,-1.000 10.000-3,1.000 9.000-1,-4.000 7.000 1,-6.000 7.000 1,-6.000 6.000 3,-6.000 7.000 2</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6"/>
    </inkml:context>
    <inkml:brush xml:id="br0">
      <inkml:brushProperty name="width" value="0.02385" units="cm"/>
      <inkml:brushProperty name="height" value="0.02385" units="cm"/>
      <inkml:brushProperty name="color" value="#f2395b"/>
    </inkml:brush>
  </inkml:definitions>
  <inkml:trace contextRef="#ctx0" brushRef="#br0">45650.000 8950.000 922,'26.000'-32.000'-3,"4.000"-11.000"-5,3.000-14.000-6,3.000-11.000-6,1.000 0.000 1,1.000 17.000 6,-1.000 15.000 6,1.000 16.000 6,-4.000 13.000 3,-6.000 14.000 1,-6.000 11.000 1,-6.000 14.000 0,-4.000 11.000 1,1.000 14.000 0,-1.000 11.000 0,1.000 14.000-1,-1.000 10.000 1,1.000 9.000 0,-1.000 10.000-1,1.000 10.000 1,-1.000 5.000 0,1.000 4.000 0,-1.000 3.000 0,1.000 3.000 0,-3.000-2.000 0,-2.000-6.000-1,-3.000-6.000-1,-3.000-6.000-1,-1.000 2.000 0,4.000 14.000-1,3.000 11.000 0,3.000 14.000-1,1.000 11.000 0,1.000 14.000 0,-1.000 11.000 0,1.000 14.000-1,-1.000-3.000 0,1.000-15.000 1,-1.000-15.000 0,1.000-16.000 0,1.000-13.000 1,3.000-9.000 1,3.000-10.000 0,4.000-8.000 0,2.000-9.000 1,4.000-6.000 0,3.000-6.000 0,3.000-6.000-1,-1.000-9.000 1,-2.000-8.000-1,-3.000-10.000 1,-3.000-9.000-2,1.000-10.000 1,6.000-9.000 0,7.000-10.000-1,6.000-8.000 0,1.000-6.000 0,-3.000 1.000-1,-3.000-1.000 1,-2.000 1.000-1,0.000-7.000 0,7.000-12.000-1,6.000-13.000 1,7.000-12.000 0,2.000-12.000 0,1.000-8.000 1,-1.000-10.000 2,1.000-9.000 0,1.000-12.000 1,3.000-11.000-1,3.000-14.000 0,4.000-11.000-1,2.000-14.000 0,4.000-11.000 0,3.000-14.000 0,3.000-11.000-1,4.000-14.000 1,7.000-11.000 0,6.000-14.000-1,7.000-11.000 1,2.000 0.000 0,1.000 17.000 0,-1.000 15.000-1,1.000 16.000 1,1.000 9.000-1,3.000 3.000 0,3.000 3.000-2,4.000 4.000 1,2.000 2.000-1,4.000 4.000 0,3.000 3.000 1,3.000 3.000 1,1.000-5.000-1,1.000-12.000 0,-1.000-13.000-1,1.000-12.000-2,-3.000-7.000 0,-2.000 1.000-1,-3.000-1.000-2,-3.000 1.000-2,-2.000 5.000-1,0.000 14.000-1,0.000 11.000-2,0.000 14.000-1,-5.000 11.000-3,-9.000 14.000-4,-10.000 11.000-3,-8.000 14.000-3,-11.000 11.000 0,-8.000 14.000 4,-10.000 11.000 5,-9.000 14.000 4,-10.000 7.000 2,-9.000 3.000 1,-10.000 3.000 0,-8.000 4.000 1</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07"/>
    </inkml:context>
    <inkml:brush xml:id="br0">
      <inkml:brushProperty name="width" value="0.02772" units="cm"/>
      <inkml:brushProperty name="height" value="0.02772" units="cm"/>
      <inkml:brushProperty name="color" value="#f2395b"/>
    </inkml:brush>
  </inkml:definitions>
  <inkml:trace contextRef="#ctx0" brushRef="#br0">64500.000 9800.000 793,'-19.000'-19.000'1,"13.000"13.000"2,12.000 12.000 1,13.000 13.000 3,9.000 15.000-1,6.000 19.000-2,7.000 19.000-2,6.000 19.000-2,1.000 12.000-1,-3.000 6.000 2,-3.000 7.000 1,-2.000 6.000 1,-5.000 3.000 0,-2.000 0.000 1,-3.000 0.000 0,-3.000 0.000-1,-2.000 0.000 1,0.000 0.000 0,0.000 0.000 0,0.000 0.000 0,0.000-2.000 0,0.000-3.000 0,0.000-3.000-1,0.000-2.000 1,1.000-8.000-1,4.000-8.000-1,3.000-10.000 0,3.000-9.000-1,-1.000-9.000 0,-2.000-5.000 0,-3.000-7.000 0,-3.000-5.000-1,-4.000-8.000 0,-3.000-5.000-1,-3.000-7.000 0,-2.000-5.000 0,-1.000-8.000 0,3.000-5.000-1,3.000-7.000 1,4.000-5.000-1,1.000-6.000 1,0.000-3.000 1,0.000-3.000 1,0.000-2.000 1,3.000-9.000 2,6.000-12.000 1,7.000-13.000 3,6.000-12.000 3,7.000-16.000 0,10.000-19.000 0,10.000-18.000 0,9.000-19.000 0,7.000-22.000 0,7.000-25.000 0,6.000-25.000-1,7.000-25.000 0,7.000-15.000-2,9.000-2.000-5,10.000-3.000-3,10.000-3.000-4,5.000-7.000-3,4.000-9.000-1,3.000-10.000-2,3.000-8.000-1,1.000-9.000-4,1.000-6.000-5,-1.000-6.000-4,1.000-6.000-6,-1.000-1.000-1,1.000 7.000 3,-1.000 6.000 3,1.000 7.000 3,-17.000 25.000 1,-30.000 48.000-2,-32.000 47.000 0,-30.000 47.000 0</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6:17"/>
    </inkml:context>
    <inkml:brush xml:id="br0">
      <inkml:brushProperty name="width" value="0.03433" units="cm"/>
      <inkml:brushProperty name="height" value="0.03433" units="cm"/>
      <inkml:brushProperty name="color" value="#f2395b"/>
    </inkml:brush>
  </inkml:definitions>
  <inkml:trace contextRef="#ctx0" brushRef="#br0">52850.000 38050.000 640,'-93.000'-90.000'-41,"17.000"23.000"15,15.000 22.000 15,16.000 22.000 15,7.000 10.000 9,1.000 1.000 4,-1.000-1.000 5,1.000 1.000 4,-3.000 1.000 0,-2.000 3.000-4,-3.000 3.000-4,-3.000 4.000-4,-4.000 2.000-3,-3.000 4.000-3,-3.000 3.000-1,-2.000 3.000-3,-3.000 3.000 0,1.000 3.000 0,-1.000 3.000 0,1.000 4.000 1,-4.000 4.000-1,-6.000 6.000-2,-6.000 7.000-2,-6.000 6.000-2,-4.000 4.000-2,1.000 4.000 0,-1.000 3.000-1,1.000 3.000 0,-1.000 4.000 1,1.000 7.000 1,-1.000 6.000 1,1.000 7.000 2,1.000 0.000 1,3.000-2.000-1,3.000-3.000 0,4.000-3.000 0,1.000 1.000 1,0.000 6.000-1,0.000 7.000 0,0.000 6.000-1,1.000-1.000 1,4.000-5.000 0,3.000-7.000 0,3.000-5.000 0,-1.000 0.000 1,-2.000 10.000-1,-3.000 10.000 2,-3.000 9.000 0,4.000-1.000 0,13.000-8.000-1,12.000-10.000 1,13.000-9.000-1,6.000-7.000 0,0.000-3.000 0,0.000-3.000 1,0.000-2.000 1,1.000 0.000-1,4.000 7.000 1,3.000 6.000-1,3.000 7.000 1,3.000 0.000 0,3.000-2.000 0,3.000-3.000 1,4.000-3.000-1,2.000-1.000 0,4.000 4.000 0,3.000 3.000 1,3.000 3.000 0,3.000-1.000 0,3.000-2.000 0,3.000-3.000 0,4.000-3.000 1,2.000-2.000-1,4.000 0.000 0,3.000 0.000 1,3.000 0.000 0,3.000 0.000-1,3.000 0.000 1,3.000 0.000 0,4.000 0.000 0,1.000 0.000-1,0.000 0.000 0,0.000 0.000-1,0.000 0.000-1,1.000 0.000 0,4.000 0.000 0,3.000 0.000 1,3.000 0.000 0,-1.000-2.000 1,-2.000-3.000 1,-3.000-3.000 0,-3.000-2.000 1,-2.000-5.000 0,0.000-2.000 0,0.000-3.000-1,0.000-3.000 0,-2.000-4.000-1,-3.000-3.000 0,-3.000-3.000 0,-2.000-2.000 0,0.000-3.000-1,7.000 1.000 0,6.000-1.000 0,7.000 1.000-1,0.000-3.000 0,-2.000-2.000-1,-3.000-3.000 0,-3.000-3.000-1,1.000-2.000-1,6.000 0.000 1,7.000 0.000-1,6.000 0.000 1,1.000-2.000 0,-3.000-3.000-1,-3.000-3.000 1,-2.000-2.000 0,-1.000-3.000 0,3.000 1.000-1,3.000-1.000 1,4.000 1.000 1,1.000-3.000-1,0.000-2.000 0,0.000-3.000 0,0.000-3.000 0,1.000-6.000 0,4.000-5.000 0,3.000-7.000 0,3.000-5.000 0,3.000-4.000 0,3.000 0.000 1,3.000 0.000 0,4.000 0.000 0,-1.000-5.000 1,-3.000-9.000 0,-3.000-10.000-1,-2.000-8.000 0,-1.000-6.000 1,3.000 1.000 0,3.000-1.000 0,4.000 1.000 1,1.000-3.000 1,0.000-2.000-2,0.000-3.000 0,0.000-3.000 0,0.000-2.000-1,0.000 0.000 0,0.000 0.000 1,0.000 0.000-1,0.000 0.000 1,0.000 0.000 0,0.000 0.000 0,0.000 0.000 0,-2.000-2.000 0,-3.000-3.000-1,-3.000-3.000 0,-2.000-2.000 0,-3.000-6.000-1,1.000-6.000 0,-1.000-6.000 0,1.000-6.000 0,-4.000-9.000 0,-6.000-8.000 0,-6.000-10.000 1,-6.000-9.000-1,-6.000-5.000 1,-2.000 0.000-1,-3.000 0.000 0,-3.000 0.000 0,-6.000 1.000 0,-5.000 4.000 0,-7.000 3.000 0,-5.000 3.000 0,-6.000-1.000-1,-3.000-2.000 1,-3.000-3.000 0,-2.000-3.000 0,-5.000-7.000 0,-2.000-9.000 0,-3.000-10.000 0,-3.000-8.000-1,-4.000-4.000 1,-3.000 3.000-1,-3.000 3.000-1,-2.000 4.000 0,-5.000 7.000-1,-2.000 13.000 0,-3.000 12.000-1,-3.000 13.000-2,-4.000 10.000 1,-3.000 10.000 0,-3.000 10.000 1,-2.000 9.000 0,-5.000 6.000 0,-2.000 3.000 1,-3.000 3.000-1,-3.000 4.000 0,-6.000 2.000 1,-5.000 4.000-1,-7.000 3.000 0,-5.000 3.000 0,-6.000 1.000 0,-3.000 1.000-1,-3.000-1.000-1,-2.000 1.000 0,-5.000 1.000 0,-2.000 3.000 0,-3.000 3.000-1,-3.000 4.000 1,-2.000 4.000-1,0.000 6.000 2,0.000 7.000 0,0.000 6.000 1,-2.000 6.000 0,-3.000 6.000 1,-3.000 7.000 0,-2.000 6.000 1,-5.000 4.000 0,-2.000 4.000 0,-3.000 3.000 0,-3.000 3.000 0,-2.000 6.000 0,0.000 9.000 0,0.000 10.000 0,0.000 10.000-1,-2.000 8.000 1,-3.000 10.000 0,-3.000 10.000 0,-2.000 9.000-1,0.000 1.000 1,7.000-6.000 1,6.000-6.000-1,7.000-6.000 0,0.000-1.000-1,-2.000 7.000 1,-3.000 6.000-1,-3.000 7.000-1,-4.000 5.000 1,-3.000 7.000-1,-3.000 6.000 1,-2.000 7.000 0,0.000 2.000 0,7.000 1.000 1,6.000-1.000 0,7.000 1.000 1,5.000 2.000 0,7.000 7.000-1,6.000 6.000 1,7.000 7.000-2,4.000 5.000 0,3.000 7.000-1,3.000 6.000-1,4.000 7.000-1,2.000 2.000-2,4.000 1.000-2,3.000-1.000-3,3.000 1.000-2,7.000 4.000-4,14.000 9.000-4,11.000 10.000-4,14.000 10.000-4,7.000-12.000 0,3.000-31.000 6,3.000-31.000 5,4.000-31.000 5</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2"/>
    </inkml:context>
    <inkml:brush xml:id="br0">
      <inkml:brushProperty name="width" value="0.03728" units="cm"/>
      <inkml:brushProperty name="height" value="0.03728" units="cm"/>
      <inkml:brushProperty name="color" value="#f2395b"/>
    </inkml:brush>
  </inkml:definitions>
  <inkml:trace contextRef="#ctx0" brushRef="#br0">27050.000 49050.000 590,'-22.000'-25.000'8,"6.000"0.000"5,7.000 0.000 4,6.000 0.000 5,1.000 6.000 2,-3.000 13.000 1,-3.000 12.000 1,-2.000 13.000 0,-3.000 7.000 0,1.000 4.000-4,-1.000 3.000-2,1.000 3.000-4,1.000 1.000 0,3.000 1.000 1,3.000-1.000 0,4.000 1.000 2,2.000-1.000-2,4.000 1.000-1,3.000-1.000-4,3.000 1.000-2,-1.000 1.000-1,-2.000 3.000-2,-3.000 3.000-1,-3.000 4.000-1,-2.000-1.000 0,0.000-3.000-1,0.000-3.000-2,0.000-2.000 1</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3"/>
    </inkml:context>
    <inkml:brush xml:id="br0">
      <inkml:brushProperty name="width" value="0.03583" units="cm"/>
      <inkml:brushProperty name="height" value="0.03583" units="cm"/>
      <inkml:brushProperty name="color" value="#f2395b"/>
    </inkml:brush>
  </inkml:definitions>
  <inkml:trace contextRef="#ctx0" brushRef="#br0">28900.000 48500.000 613,'46.000'-44.000'76,"-5.000"13.000"-16,-7.000 12.000-18,-5.000 13.000-16,-4.000 6.000-11,0.000 0.000-3,0.000 0.000-3,0.000 0.000-4,0.000 0.000-3,0.000 0.000 0,0.000 0.000-2,0.000 0.000-2,0.000 0.000 0,0.000 0.000 1,0.000 0.000 0,0.000 0.000 0,0.000 0.000-1,0.000 0.000-1,0.000 0.000-1,0.000 0.000-3,-2.000 3.000 0,-3.000 6.000 1,-3.000 7.000 2,-2.000 6.000 0,-5.000 3.000 1,-2.000 0.000 1,-3.000 0.000 0,-3.000 0.000 0,-4.000 1.000 1,-3.000 4.000 1,-3.000 3.000-1,-2.000 3.000 1,-5.000 1.000-1,-2.000 1.000 1,-3.000-1.000-1,-3.000 1.000 1,-2.000-3.000-1,0.000-2.000 2,0.000-3.000 1,0.000-3.000 2,3.000-2.000-1,6.000 0.000 0,7.000 0.000 0,6.000 0.000-1,6.000-4.000 2,6.000-5.000 5,7.000-7.000 5,6.000-5.000 5,6.000-4.000 2,6.000 0.000 0,7.000 0.000-2,6.000 0.000-2,4.000-4.000 0,4.000-5.000-4,3.000-7.000-2,3.000-5.000-3,-2.000-4.000-3,-6.000 0.000-6,-6.000 0.000-4,-6.000 0.000-5,-6.000 1.000-8,-2.000 4.000-11,-3.000 3.000-11,-3.000 3.000-12</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5"/>
    </inkml:context>
    <inkml:brush xml:id="br0">
      <inkml:brushProperty name="width" value="0.03252" units="cm"/>
      <inkml:brushProperty name="height" value="0.03252" units="cm"/>
      <inkml:brushProperty name="color" value="#f2395b"/>
    </inkml:brush>
  </inkml:definitions>
  <inkml:trace contextRef="#ctx0" brushRef="#br0">32800.000 47250.000 676,'25.000'-46.000'33,"0.000"10.000"1,0.000 10.000-1,0.000 9.000 0,0.000 6.000-2,0.000 3.000-3,0.000 3.000-3,0.000 4.000-3,0.000 1.000-6,0.000 0.000-4,0.000 0.000-7,0.000 0.000-5,-4.000 3.000-4,-5.000 6.000-1,-7.000 7.000-1,-5.000 6.000-2,-3.000 6.000-1,4.000 6.000-1,3.000 7.000-1,3.000 6.000-1,-4.000-1.000 0,-8.000-5.000 1,-10.000-7.000 1,-9.000-5.000 1,-5.000-3.000 2,0.000 4.000 1,0.000 3.000 1,0.000 3.000 3,0.000-2.000 1,0.000-6.000 2,0.000-6.000 2,0.000-6.000 2,9.000-4.000 4,19.000 1.000 4,19.000-1.000 4,19.000 1.000 6,5.000-3.000 0,-5.000-2.000-3,-7.000-3.000-3,-5.000-3.000-3,-3.000-2.000-3,4.000 0.000-2,3.000 0.000-2,3.000 0.000-3,-4.000 6.000-2,-8.000 13.000-1,-10.000 12.000 0,-9.000 13.000-3,-10.000 4.000 1,-9.000-3.000-1,-10.000-3.000-1,-8.000-2.000 1,-8.000-1.000-1,-2.000 3.000-2,-3.000 3.000-3,-3.000 4.000-1,-1.000 1.000-2,4.000 0.000-3,3.000 0.000-1,3.000 0.000-3,3.000-2.000-1,3.000-3.000-1,3.000-3.000-1,4.000-2.000 0</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31"/>
    </inkml:context>
    <inkml:brush xml:id="br0">
      <inkml:brushProperty name="width" value="0.07302" units="cm"/>
      <inkml:brushProperty name="height" value="0.07302" units="cm"/>
      <inkml:brushProperty name="color" value="#00bff3"/>
    </inkml:brush>
  </inkml:definitions>
  <inkml:trace contextRef="#ctx0" brushRef="#br0">59270.000 11128.000,'0.000'-62.000,"0.000"54.000,0.000 0.000,0.000 47.000,0.000 0.000,-16.000 16.000,0.000 0.000,-15.000 15.000,0.000 1.000,-1.000-1.000,1.000 1.000,7.000-9.000,1.000 1.000,15.000-39.000,0.000-1.000,8.000-15.000,0.000 0.000,8.000-16.000</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7"/>
    </inkml:context>
    <inkml:brush xml:id="br0">
      <inkml:brushProperty name="width" value="0.03688" units="cm"/>
      <inkml:brushProperty name="height" value="0.03688" units="cm"/>
      <inkml:brushProperty name="color" value="#f2395b"/>
    </inkml:brush>
  </inkml:definitions>
  <inkml:trace contextRef="#ctx0" brushRef="#br0">48700.000 48050.000 596,'-24.000'-25.000'30,"4.000"0.000"9,3.000 0.000 10,3.000 0.000 10,3.000 7.000-2,3.000 17.000-11,3.000 15.000-12,4.000 16.000-11,1.000 9.000-7,0.000 3.000-2,0.000 3.000-3,0.000 4.000-2,0.000-1.000-3,0.000-3.000-1,0.000-3.000-1,0.000-2.000-3,1.000-3.000-1,4.000 1.000-2,3.000-1.000-3,3.000 1.000-3,-1.000-1.000-1,-2.000 1.000 1,-3.000-1.000 1,-3.000 1.000 0,-2.000-1.000 1,0.000 1.000 0,0.000-1.000 0,0.000 1.000 1,1.000-3.000-10,4.000-2.000-19,3.000-3.000-20,3.000-3.000-19</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8"/>
    </inkml:context>
    <inkml:brush xml:id="br0">
      <inkml:brushProperty name="width" value="0.03382" units="cm"/>
      <inkml:brushProperty name="height" value="0.03382" units="cm"/>
      <inkml:brushProperty name="color" value="#f2395b"/>
    </inkml:brush>
  </inkml:definitions>
  <inkml:trace contextRef="#ctx0" brushRef="#br0">49300.000 45850.000 650,'0.000'-47.000'16,"0.000"6.000"4,0.000 7.000 5,0.000 6.000 4,3.000 4.000 3,6.000 4.000 2,7.000 3.000 1,6.000 3.000 1,7.000 3.000-4,10.000 3.000-6,10.000 3.000-9,9.000 4.000-6,1.000 2.000-8,-6.000 4.000-3,-6.000 3.000-6,-6.000 3.000-4,-9.000 4.000-3,-8.000 7.000 1,-10.000 6.000 1,-9.000 7.000 0,-9.000 4.000 1,-5.000 3.000 1,-7.000 3.000 2,-5.000 4.000 1,-4.000 1.000 0,0.000 0.000 1,0.000 0.000 0,0.000 0.000 0,0.000 0.000 1,0.000 0.000 3,0.000 0.000 1,0.000 0.000 3,0.000-4.000 2,0.000-5.000 1,0.000-7.000 1,0.000-5.000 2,7.000-8.000 2,17.000-5.000 2,15.000-7.000 3,16.000-5.000 1,10.000-9.000 1,7.000-9.000-3,6.000-10.000-3,7.000-8.000-3,2.000-4.000-2,1.000 3.000-3,-1.000 3.000-1,1.000 4.000-4,-1.000-1.000-2,1.000-3.000-2,-1.000-3.000-3,1.000-2.000-4,-1.000-1.000-3,1.000 3.000-7,-1.000 3.000-7,1.000 4.000-7,-4.000 1.000-2,-6.000 0.000 1,-6.000 0.000 0,-6.000 0.000 0,-6.000 1.000 2,-2.000 4.000 1,-3.000 3.000 1,-3.000 3.000 1</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7:59"/>
    </inkml:context>
    <inkml:brush xml:id="br0">
      <inkml:brushProperty name="width" value="0.03665" units="cm"/>
      <inkml:brushProperty name="height" value="0.03665" units="cm"/>
      <inkml:brushProperty name="color" value="#f2395b"/>
    </inkml:brush>
  </inkml:definitions>
  <inkml:trace contextRef="#ctx0" brushRef="#br0">52050.000 45800.000 600,'-18.000'-25.000'-1,"17.000"0.000"17,15.000 0.000 17,16.000 0.000 17,7.000 3.000 3,1.000 6.000-9,-1.000 7.000-11,1.000 6.000-9,-1.000 3.000-6,1.000 0.000-3,-1.000 0.000-1,1.000 0.000-3,-1.000 1.000-3,1.000 4.000-7,-1.000 3.000-5,1.000 3.000-6,-7.000 4.000-4,-12.000 7.000 1,-13.000 6.000 0,-12.000 7.000 0,-10.000 5.000 1,-6.000 7.000 2,-6.000 6.000 1,-6.000 7.000 3,-4.000 0.000 0,1.000-2.000 2,-1.000-3.000 1,1.000-3.000 2,1.000-4.000 1,3.000-3.000 1,3.000-3.000 2,4.000-2.000 1,7.000-8.000 3,13.000-8.000 2,12.000-10.000 4,13.000-9.000 2,7.000-5.000 1,4.000 0.000 1,3.000 0.000-1,3.000 0.000 0,3.000-2.000-1,3.000-3.000-3,3.000-3.000-2,4.000-2.000-2,-1.000 0.000-2,-3.000 7.000 0,-3.000 6.000-1,-2.000 7.000-1,-6.000 5.000 0,-6.000 7.000-2,-6.000 6.000 0,-6.000 7.000-2,-7.000 7.000 1,-6.000 9.000 0,-6.000 10.000 0,-6.000 10.000 1,-6.000 0.000 0,-2.000-5.000-2,-3.000-7.000 0,-3.000-5.000-1,-2.000-4.000-2,0.000 0.000-4,0.000 0.000-4,0.000 0.000-3,-2.000-2.000-3,-3.000-3.000 0,-3.000-3.000-2,-2.000-2.000-1,-6.000 2.000-3,-6.000 9.000-4,-6.000 10.000-4,-6.000 10.000-5,-1.000-1.000-1,7.000-9.000 1,6.000-10.000 1,7.000-8.000 2,4.000-8.000 1,3.000-2.000 3,3.000-3.000 3,4.000-3.000 2</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08"/>
    </inkml:context>
    <inkml:brush xml:id="br0">
      <inkml:brushProperty name="width" value="0.02893" units="cm"/>
      <inkml:brushProperty name="height" value="0.02893" units="cm"/>
      <inkml:brushProperty name="color" value="#f2395b"/>
    </inkml:brush>
  </inkml:definitions>
  <inkml:trace contextRef="#ctx0" brushRef="#br0">28150.000 55300.000 760,'-19.000'-22.000'-28,"13.000"6.000"11,12.000 7.000 11,13.000 6.000 11,4.000 4.000 6,-3.000 4.000-2,-3.000 3.000 0,-2.000 3.000-2,-1.000-1.000 0,3.000-2.000-2,3.000-3.000 0,4.000-3.000-1,1.000-1.000-1,0.000 4.000 2,0.000 3.000 0,0.000 3.000 0,0.000 1.000 1,0.000 1.000-1,0.000-1.000 0,0.000 1.000-1,1.000 1.000 0,4.000 3.000 0,3.000 3.000 1,3.000 4.000 0,1.000 1.000 0,1.000 0.000-2,-1.000 0.000 0,1.000 0.000-1,-3.000-2.000-1,-2.000-3.000 0,-3.000-3.000-1,-3.000-2.000 1,-2.000-3.000 0,0.000 1.000 0,0.000-1.000 1,0.000 1.000 0,0.000-1.000 0,0.000 1.000 0,0.000-1.000-1,0.000 1.000 1,1.000-1.000-1,4.000 1.000 0,3.000-1.000-1,3.000 1.000 1,-1.000-1.000-1,-2.000 1.000 1,-3.000-1.000-1,-3.000 1.000 1,-2.000-1.000 0,0.000 1.000 0,0.000-1.000 0,0.000 1.000 1,0.000-3.000-1,0.000-2.000-1,0.000-3.000 1,0.000-3.000-1,1.000 1.000 0,4.000 6.000-1,3.000 7.000 1,3.000 6.000 0,-1.000 1.000-1,-2.000-3.000 1,-3.000-3.000 0,-3.000-2.000-1,-2.000-3.000 1,0.000 1.000-1,0.000-1.000 1,0.000 1.000-1,0.000-1.000 0,0.000 1.000 0,0.000-1.000 0,0.000 1.000 1,0.000-1.000-1,0.000 1.000 1,0.000-1.000-1,0.000 1.000 0,0.000-4.000 1,0.000-6.000 4,0.000-6.000 3,0.000-6.000 3,1.000-6.000 1,4.000-2.000-1,3.000-3.000-2,3.000-3.000 0,1.000-4.000 0,1.000-3.000 0,-1.000-3.000 0,1.000-2.000 2,-1.000-1.000-1,1.000 3.000-1,-1.000 3.000-2,1.000 4.000-2,-3.000 1.000 0,-2.000 0.000 1,-3.000 0.000-1,-3.000 0.000 0,1.000 0.000 0,6.000 0.000-2,7.000 0.000-2,6.000 0.000 0,-1.000 0.000-2,-5.000 0.000 1,-7.000 0.000 1,-5.000 0.000 1,-4.000 1.000-1,0.000 4.000-3,0.000 3.000-2,0.000 3.000-2,0.000 3.000-1,0.000 3.000 2,0.000 3.000 1,0.000 4.000 1,1.000-1.000 0,4.000-3.000 0,3.000-3.000-1,3.000-2.000 0,-1.000-3.000 1,-2.000 1.000 3,-3.000-1.000 2,-3.000 1.000 3,-1.000-3.000 1,4.000-2.000-3,3.000-3.000-3,3.000-3.000-2,1.000-2.000-1,1.000 0.000 1,-1.000 0.000 0,1.000 0.000 2,-3.000 1.000 0,-2.000 4.000 0,-3.000 3.000-1,-3.000 3.000 0,-2.000-1.000 0,0.000-2.000 0,0.000-3.000 0,0.000-3.000 1,0.000-2.000-2,0.000 0.000-1,0.000 0.000-2,0.000 0.000-3,-7.000 7.000-4,-11.000 17.000-9,-14.000 15.000-7,-11.000 16.000-8,-7.000 4.000-2,0.000-6.000 3,0.000-6.000 3,0.000-6.000 3</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09"/>
    </inkml:context>
    <inkml:brush xml:id="br0">
      <inkml:brushProperty name="width" value="0.02606" units="cm"/>
      <inkml:brushProperty name="height" value="0.02606" units="cm"/>
      <inkml:brushProperty name="color" value="#f2395b"/>
    </inkml:brush>
  </inkml:definitions>
  <inkml:trace contextRef="#ctx0" brushRef="#br0">27950.000 54650.000 844,'-47.000'1.000'28,"6.000"4.000"-5,7.000 3.000-5,6.000 3.000-5,-2.000 4.000-4,-9.000 7.000 1,-10.000 6.000-2,-8.000 7.000-1,-3.000 2.000 0,7.000 1.000-1,6.000-1.000-1,7.000 1.000 0,2.000-1.000-2,1.000 1.000 1,-1.000-1.000-2,1.000 1.000 0,-1.000-1.000 0,1.000 1.000-1,-1.000-1.000-1,1.000 1.000 0,2.000-1.000 0,7.000 1.000-1,6.000-1.000 1,7.000 1.000-1,2.000-1.000 0,1.000 1.000 1,-1.000-1.000-1,1.000 1.000 0,1.000-1.000 0,3.000 1.000 1,3.000-1.000 0,4.000 1.000 0,1.000-1.000 0,0.000 1.000 1,0.000-1.000-1,0.000 1.000 2,1.000-3.000-1,4.000-2.000 0,3.000-3.000 0,3.000-3.000 0,3.000-2.000-1,3.000 0.000 1,3.000 0.000-1,4.000 0.000 0,5.000 0.000 0,10.000 0.000 0,10.000 0.000-2,9.000 0.000 0,1.000-4.000 0,-6.000-5.000-2,-6.000-7.000 0,-6.000-5.000-1,-2.000-4.000-1,3.000 0.000-4,3.000 0.000-1,4.000 0.000-4,2.000-4.000-2,4.000-5.000-3,3.000-7.000-3,3.000-5.000-2,-5.000-3.000-1,-12.000 4.000 4,-13.000 3.000 3,-12.000 3.000 4,-7.000 1.000 0,1.000 1.000-1,-1.000-1.000-3,1.000 1.000 0</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0"/>
    </inkml:context>
    <inkml:brush xml:id="br0">
      <inkml:brushProperty name="width" value="0.02632" units="cm"/>
      <inkml:brushProperty name="height" value="0.02632" units="cm"/>
      <inkml:brushProperty name="color" value="#f2395b"/>
    </inkml:brush>
  </inkml:definitions>
  <inkml:trace contextRef="#ctx0" brushRef="#br0">24900.000 54400.000 835,'-47.000'0.000'-11,"6.000"0.000"8,7.000 0.000 6,6.000 0.000 8,6.000 3.000 5,6.000 6.000 2,7.000 7.000 2,6.000 6.000 2,3.000 6.000-1,0.000 6.000-5,0.000 7.000-3,0.000 6.000-4,0.000 9.000-3,0.000 13.000-1,0.000 12.000-1,0.000 13.000-1,0.000 4.000-1,0.000-3.000 0,0.000-3.000 1,0.000-2.000 0,1.000-5.000-1,4.000-2.000-3,3.000-3.000-1,3.000-3.000-2,1.000-2.000-2,1.000 0.000-3,-1.000 0.000-2,1.000 0.000-2,-3.000-4.000-4,-2.000-5.000-3,-3.000-7.000-3,-3.000-5.000-4,-1.000-6.000-1,4.000-3.000 1,3.000-3.000 0,3.000-2.000 2</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0"/>
    </inkml:context>
    <inkml:brush xml:id="br0">
      <inkml:brushProperty name="width" value="0.02694" units="cm"/>
      <inkml:brushProperty name="height" value="0.02694" units="cm"/>
      <inkml:brushProperty name="color" value="#f2395b"/>
    </inkml:brush>
  </inkml:definitions>
  <inkml:trace contextRef="#ctx0" brushRef="#br0">24800.000 55400.000 816,'25.000'-24.000'3,"0.000"4.000"6,0.000 3.000 6,0.000 3.000 7,1.000 3.000 3,4.000 3.000-3,3.000 3.000-2,3.000 4.000-3,-1.000 1.000-1,-2.000 0.000-3,-3.000 0.000-3,-3.000 0.000-2,-1.000 0.000-5,4.000 0.000-6,3.000 0.000-6,3.000 0.000-7,-1.000 0.000-5,-2.000 0.000 0,-3.000 0.000-1,-3.000 0.000-2,-2.000 1.000-3,0.000 4.000-5,0.000 3.000-4,0.000 3.000-5</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0"/>
    </inkml:context>
    <inkml:brush xml:id="br0">
      <inkml:brushProperty name="width" value="0.03111" units="cm"/>
      <inkml:brushProperty name="height" value="0.03111" units="cm"/>
      <inkml:brushProperty name="color" value="#f2395b"/>
    </inkml:brush>
  </inkml:definitions>
  <inkml:trace contextRef="#ctx0" brushRef="#br0">25700.000 53950.000 707,'-22.000'73.000'95,"6.000"-3.000"-21,7.000-3.000-20,6.000-2.000-22,3.000 0.000-13,0.000 7.000-6,0.000 6.000-7,0.000 7.000-7,0.000 7.000-5,0.000 9.000 0,0.000 10.000-2,0.000 10.000-2,0.000 4.000-1,0.000 0.000-1,0.000 0.000 0,0.000 0.000-2,1.000 1.000 0,4.000 4.000-1,3.000 3.000 0,3.000 3.000-2,1.000-2.000-1,1.000-6.000-5,-1.000-6.000-3,1.000-6.000-4,-1.000-9.000-2,1.000-8.000 1,-1.000-10.000 1,1.000-9.000 0,-1.000-13.000 2,1.000-16.000 7,-1.000-15.000 4,1.000-15.000 6</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1"/>
    </inkml:context>
    <inkml:brush xml:id="br0">
      <inkml:brushProperty name="width" value="0.02588" units="cm"/>
      <inkml:brushProperty name="height" value="0.02588" units="cm"/>
      <inkml:brushProperty name="color" value="#f2395b"/>
    </inkml:brush>
  </inkml:definitions>
  <inkml:trace contextRef="#ctx0" brushRef="#br0">23100.000 55000.000 849,'-24.000'-21.000'4,"4.000"10.000"9,3.000 10.000 7,3.000 9.000 8,1.000 9.000 0,1.000 9.000-8,-1.000 10.000-8,1.000 10.000-8,1.000 5.000-5,3.000 4.000 0,3.000 3.000-1,4.000 3.000 0,1.000 1.000 0,0.000 1.000 1,0.000-1.000 0,0.000 1.000 1,1.000-3.000 0,4.000-2.000 0,3.000-3.000 0,3.000-3.000-1,1.000-6.000 0,1.000-5.000 1,-1.000-7.000-1,1.000-5.000 1,2.000-4.000-1,7.000 0.000 1,6.000 0.000 0,7.000 0.000 0,4.000-2.000 0,3.000-3.000-1,3.000-3.000 1,4.000-2.000 0,1.000-6.000-1,0.000-6.000 0,0.000-6.000-2,0.000-6.000 0,1.000-9.000 0,4.000-8.000 0,3.000-10.000 1,3.000-9.000-1,-1.000-7.000 1,-2.000-3.000 1,-3.000-3.000 0,-3.000-2.000 0,-6.000-5.000 1,-5.000-2.000 0,-7.000-3.000 1,-5.000-3.000 0,-8.000-2.000 0,-5.000 0.000 0,-7.000 0.000-1,-5.000 0.000 1,-6.000 1.000 0,-3.000 4.000 3,-3.000 3.000 2,-2.000 3.000 3,-8.000 4.000 1,-8.000 7.000-2,-10.000 6.000-2,-9.000 7.000-1,-7.000 5.000-1,-3.000 7.000-2,-3.000 6.000-1,-2.000 7.000-3,-1.000 2.000-2,3.000 1.000-4,3.000-1.000-3,4.000 1.000-5,2.000 2.000-2,4.000 7.000-3,3.000 6.000-3,3.000 7.000-2,4.000 2.000 1,7.000 1.000 4,6.000-1.000 3,7.000 1.000 5,2.000 1.000 0,1.000 3.000-4,-1.000 3.000-3,1.000 4.000-4</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4"/>
    </inkml:context>
    <inkml:brush xml:id="br0">
      <inkml:brushProperty name="width" value="0.05" units="cm"/>
      <inkml:brushProperty name="height" value="0.05" units="cm"/>
      <inkml:brushProperty name="color" value="#f2395b"/>
    </inkml:brush>
  </inkml:definitions>
  <inkml:trace contextRef="#ctx0" brushRef="#br0">33725.000 54425.000 333,'157.000'63.000'167,"51.000"46.000"-1,50.000 47.000 1,49.000 47.000 0</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32"/>
    </inkml:context>
    <inkml:brush xml:id="br0">
      <inkml:brushProperty name="width" value="0.07302" units="cm"/>
      <inkml:brushProperty name="height" value="0.07302" units="cm"/>
      <inkml:brushProperty name="color" value="#00bff3"/>
    </inkml:brush>
  </inkml:definitions>
  <inkml:trace contextRef="#ctx0" brushRef="#br0">59457.000 11313.000,'0.000'-63.000,"8.000"63.000,0.000 0.000,0.000 31.000,-1.000 1.000,9.000 7.000,0.000 0.000,-8.000 24.000,-1.000-1.000,1.000-15.000,0.000 1.000,-8.000 22.000,0.000 1.000,8.000-17.000,0.000 1.000,-8.000-23.000,0.000-1.000,-8.000-23.000,0.000 0.000,-8.000-16.000,1.000 0.000,-24.000-31.000,-1.000 0.000,1.000 7.000,0.000 1.000,15.000 7.000,1.000 1.000,15.000 15.000,0.000 0.000,24.000-7.000,-1.000-1.000,17.000 8.000,-1.000 0.000,8.000 0.000,1.000 1.000,-9.000 7.000,0.000 0.000,-15.000 0.000,0.000 0.000,-8.000 0.000</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4"/>
    </inkml:context>
    <inkml:brush xml:id="br0">
      <inkml:brushProperty name="width" value="0.022" units="cm"/>
      <inkml:brushProperty name="height" value="0.022" units="cm"/>
      <inkml:brushProperty name="color" value="#f2395b"/>
    </inkml:brush>
  </inkml:definitions>
  <inkml:trace contextRef="#ctx0" brushRef="#br0">33550.000 54400.000 999,'-2.000'-47.000'-86,"-3.000"6.000"22,-3.000 7.000 22,-2.000 6.000 21,-3.000 4.000 12,1.000 4.000 3,-1.000 3.000 1,1.000 3.000 2</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6"/>
    </inkml:context>
    <inkml:brush xml:id="br0">
      <inkml:brushProperty name="width" value="0.02525" units="cm"/>
      <inkml:brushProperty name="height" value="0.02525" units="cm"/>
      <inkml:brushProperty name="color" value="#f2395b"/>
    </inkml:brush>
  </inkml:definitions>
  <inkml:trace contextRef="#ctx0" brushRef="#br0">32700.000 54600.000 871,'-47.000'0.000'-58,"6.000"0.000"12,7.000 0.000 12,6.000 0.000 11,3.000 0.000 8,0.000 0.000 3,0.000 0.000 4,0.000 0.000 3,1.000 1.000 2,4.000 4.000 0,3.000 3.000 2,3.000 3.000 0,-1.000 1.000 0,-2.000 1.000 1,-3.000-1.000-1,-3.000 1.000 1,-2.000-3.000 0,0.000-2.000 0,0.000-3.000 0,0.000-3.000 0,-2.000 1.000 0,-3.000 6.000 0,-3.000 7.000 0,-2.000 6.000 0,0.000 1.000 0,7.000-3.000 0,6.000-3.000 0,7.000-2.000 0,0.000-5.000 0,-2.000-2.000 0,-3.000-3.000 0,-3.000-3.000 0,-1.000-1.000 0,4.000 4.000 0,3.000 3.000 0,3.000 3.000 0,6.000-1.000 6,9.000-2.000 13,10.000-3.000 14,10.000-3.000 12,4.000-2.000 2,0.000 0.000-10,0.000 0.000-8,0.000 0.000-10,3.000-4.000-6,6.000-5.000-1,7.000-7.000-1,6.000-5.000-3,-1.000-3.000-1,-5.000 4.000-1,-7.000 3.000-3,-5.000 3.000-1,-4.000 1.000 0,0.000 1.000 0,0.000-1.000-1,0.000 1.000 1,0.000-1.000 0,0.000 1.000 0,0.000-1.000 0,0.000 1.000 0,0.000-3.000 0,0.000-2.000 0,0.000-3.000 1,0.000-3.000 0,0.000-1.000 1,0.000 4.000-1,0.000 3.000-1,0.000 3.000 1,0.000-1.000-1,0.000-2.000 0,0.000-3.000-1,0.000-3.000-1,0.000-1.000 0,0.000 4.000 0,0.000 3.000-1,0.000 3.000-1,1.000 1.000 0,4.000 1.000 0,3.000-1.000 1,3.000 1.000 0,1.000-1.000 0,1.000 1.000 0,-1.000-1.000 1,1.000 1.000-1,-3.000-3.000 1,-2.000-2.000 0,-3.000-3.000-1,-3.000-3.000 1,-1.000 1.000 0,4.000 6.000 0,3.000 7.000 0,3.000 6.000 0,1.000-1.000 0,1.000-5.000-1,-1.000-7.000 0,1.000-5.000 0</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6"/>
    </inkml:context>
    <inkml:brush xml:id="br0">
      <inkml:brushProperty name="width" value="0.03089" units="cm"/>
      <inkml:brushProperty name="height" value="0.03089" units="cm"/>
      <inkml:brushProperty name="color" value="#f2395b"/>
    </inkml:brush>
  </inkml:definitions>
  <inkml:trace contextRef="#ctx0" brushRef="#br0">33200.000 54100.000 712,'-43.000'-2.000'3,"17.000"-3.000"15,15.000-3.000 14,16.000-2.000 16,10.000-6.000 3,7.000-6.000-11,6.000-6.000-9,7.000-6.000-10,2.000-6.000-6,1.000-2.000-4,-1.000-3.000-3,1.000-3.000-4,4.000-4.000-2,9.000-3.000 0,10.000-3.000-2,10.000-2.000 0,4.000-5.000-1,0.000-2.000 1,0.000-3.000 1,0.000-3.000 0,0.000-2.000-1,0.000 0.000-4,0.000 0.000-5,0.000 0.000-3,-4.000 1.000-2,-5.000 4.000 2,-7.000 3.000 2,-5.000 3.000 1,-3.000 1.000 1,4.000 1.000 0,3.000-1.000 0,3.000 1.000 0,-2.000 1.000-1,-6.000 3.000 0,-6.000 3.000 0,-6.000 4.000-1,-7.000 4.000-1,-6.000 6.000-1,-6.000 7.000-1,-6.000 6.000-2,-2.000 4.000 0,3.000 4.000-1,3.000 3.000 0,4.000 3.000-1</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17"/>
    </inkml:context>
    <inkml:brush xml:id="br0">
      <inkml:brushProperty name="width" value="0.02975" units="cm"/>
      <inkml:brushProperty name="height" value="0.02975" units="cm"/>
      <inkml:brushProperty name="color" value="#f2395b"/>
    </inkml:brush>
  </inkml:definitions>
  <inkml:trace contextRef="#ctx0" brushRef="#br0">33350.000 53950.000 739,'-19.000'-21.000'18,"13.000"10.000"6,12.000 10.000 7,13.000 9.000 5,9.000 7.000 1,6.000 7.000-8,7.000 6.000-6,6.000 7.000-7,1.000 2.000-5,-3.000 1.000-2,-3.000-1.000-3,-2.000 1.000-2,-1.000-1.000-2,3.000 1.000-1,3.000-1.000-2,4.000 1.000-1,1.000-3.000 0,0.000-2.000 0,0.000-3.000 1,0.000-3.000 1,0.000-1.000 1,0.000 4.000-1,0.000 3.000 1,0.000 3.000-1,1.000 3.000 1,4.000 3.000 0,3.000 3.000 0,3.000 4.000 0,-1.000 2.000 0,-2.000 4.000 1,-3.000 3.000-1,-3.000 3.000 0,-2.000 3.000 1,0.000 3.000-1,0.000 3.000 2,0.000 4.000-1,-2.000-4.000 0,-3.000-9.000-1,-3.000-10.000-3,-2.000-8.000-1,-1.000-6.000-1,3.000 1.000-1,3.000-1.000 0,4.000 1.000-1,-1.000-3.000-1,-3.000-2.000 1,-3.000-3.000-1,-2.000-3.000 0,-1.000-2.000 0,3.000 0.000-1,3.000 0.000 1,4.000 0.000 0,-3.000-2.000-2,-5.000-3.000-1,-7.000-3.000-2,-5.000-2.000-1,-4.000-1.000-2,0.000 3.000-1,0.000 3.000-1,0.000 4.000-1,-4.000 2.000-1,-5.000 4.000 2,-7.000 3.000 0,-5.000 3.000 0,-4.000-1.000 0,0.000-2.000-4,0.000-3.000-4,0.000-3.000-3</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20"/>
    </inkml:context>
    <inkml:brush xml:id="br0">
      <inkml:brushProperty name="width" value="0.02637" units="cm"/>
      <inkml:brushProperty name="height" value="0.02637" units="cm"/>
      <inkml:brushProperty name="color" value="#f2395b"/>
    </inkml:brush>
  </inkml:definitions>
  <inkml:trace contextRef="#ctx0" brushRef="#br0">32850.000 52050.000 834,'0.000'70.000'15,"0.000"-9.000"0,0.000-10.000-2,0.000-8.000 0,0.000-6.000 0,0.000 1.000-1,0.000-1.000-1,0.000 1.000 0,0.000 1.000-1,0.000 3.000 1,0.000 3.000-1,0.000 4.000-1,0.000 2.000 0,0.000 4.000-2,0.000 3.000-3,0.000 3.000-2,1.000 1.000-2,4.000 1.000 0,3.000-1.000-2,3.000 1.000 0,1.000-3.000-1,1.000-2.000 0,-1.000-3.000 0,1.000-3.000 1,-1.000-4.000 0,1.000-3.000 1,-1.000-3.000 0,1.000-2.000 2,-3.000-3.000-2,-2.000 1.000-3,-3.000-1.000-2,-3.000 1.000-4,1.000-1.000-3,6.000 1.000-1,7.000-1.000-1,6.000 1.000-2</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21"/>
    </inkml:context>
    <inkml:brush xml:id="br0">
      <inkml:brushProperty name="width" value="0.02883" units="cm"/>
      <inkml:brushProperty name="height" value="0.02883" units="cm"/>
      <inkml:brushProperty name="color" value="#f2395b"/>
    </inkml:brush>
  </inkml:definitions>
  <inkml:trace contextRef="#ctx0" brushRef="#br0">32300.000 50800.000 763,'-49.000'-61.000'-5,"4.000"28.000"8,3.000 28.000 7,3.000 29.000 8,1.000 18.000 1,1.000 9.000-4,-1.000 10.000-3,1.000 10.000-5,-1.000 4.000-4,1.000 0.000-4,-1.000 0.000-4,1.000 0.000-3,2.000-4.000-2,7.000-5.000 1,6.000-7.000 1,7.000-5.000 2,8.000-11.000 0,14.000-11.000-2,11.000-14.000 0,14.000-11.000-2,8.000-17.000 0,7.000-18.000 0,6.000-19.000 1,7.000-18.000 1,-1.000-7.000 0,-6.000 6.000 1,-6.000 7.000 0,-6.000 6.000 1,-6.000 7.000 1,-2.000 10.000 1,-3.000 10.000 3,-3.000 9.000 1,-6.000 10.000 3,-5.000 14.000 6,-7.000 11.000 5,-5.000 14.000 6,2.000 2.000 1,13.000-6.000-6,12.000-6.000-3,13.000-6.000-6,4.000-7.000-2,-3.000-6.000-2,-3.000-6.000-2,-2.000-6.000-1,-5.000-6.000-1,-2.000-2.000-2,-3.000-3.000-1,-3.000-3.000 0,-2.000-2.000-1,0.000 0.000 0,0.000 0.000 1,0.000 0.000 1,-2.000 0.000-1,-3.000 0.000 1,-3.000 0.000-1,-2.000 0.000 0,-3.000-4.000 1,1.000-5.000 0,-1.000-7.000 1,1.000-5.000 0,-3.000-3.000 1,-2.000 4.000-1,-3.000 3.000 0,-3.000 3.000 1,-6.000 4.000 0,-5.000 7.000 2,-7.000 6.000 3,-5.000 7.000 2,-6.000 4.000 1,-3.000 3.000 2,-3.000 3.000 1,-2.000 4.000 0,-1.000 1.000 2,3.000 0.000 1,3.000 0.000 2,4.000 0.000 1,4.000 6.000 1,6.000 13.000-4,7.000 12.000-1,6.000 13.000-2,4.000 6.000-3,4.000 0.000-1,3.000 0.000-2,3.000 0.000-2,1.000 3.000-1,1.000 6.000 1,-1.000 7.000 0,1.000 6.000 0,-3.000 3.000 1,-2.000 0.000-2,-3.000 0.000 0,-3.000 0.000-1,-1.000 1.000-1,4.000 4.000 0,3.000 3.000-2,3.000 3.000-2,-1.000 1.000 0,-2.000 1.000-1,-3.000-1.000-1,-3.000 1.000-1,-6.000-6.000 1,-5.000-8.000 0,-7.000-10.000 1,-5.000-9.000 2,-3.000-5.000-2,4.000 0.000-1,3.000 0.000-4,3.000 0.000-1,-1.000-5.000-2,-2.000-9.000 2,-3.000-10.000 2,-3.000-8.000 1,-2.000-8.000 1,0.000-2.000 3,0.000-3.000 2,0.000-3.000 1,1.000-7.000 3,4.000-9.000 2,3.000-10.000 3,3.000-8.000 2,3.000-12.000 0,3.000-12.000 0,3.000-13.000-2,4.000-12.000 0,7.000-12.000 0,13.000-8.000 2,12.000-10.000 2,13.000-9.000 3,10.000-5.000 0,10.000 0.000-3,10.000 0.000-1,9.000 0.000-3,2.000 1.000-2,-2.000 4.000 0,-3.000 3.000-2,-3.000 3.000-2,-2.000 6.000 0,0.000 9.000-2,0.000 10.000 0,0.000 10.000-2,-5.000 7.000-2,-9.000 6.000-3,-10.000 7.000-3,-8.000 6.000-4,-8.000 7.000-2,-2.000 10.000-1,-3.000 10.000-2,-3.000 9.000-2,-7.000 9.000 4,-9.000 9.000 6,-10.000 10.000 9,-8.000 10.000 6,-6.000 2.000 10,1.000-3.000 12,-1.000-3.000 11,1.000-2.000 11,1.000 2.000 2,3.000 9.000-6,3.000 10.000-8,4.000 10.000-6,1.000 4.000-5,0.000 0.000-4,0.000 0.000-3,0.000 0.000-3,0.000 1.000-2,0.000 4.000-2,0.000 3.000-1,0.000 3.000-1,0.000 1.000 0,0.000 1.000-1,0.000-1.000-1,0.000 1.000 0,0.000-1.000-2,0.000 1.000-2,0.000-1.000-4,0.000 1.000-3,0.000-3.000-2,0.000-2.000-1,0.000-3.000-2,0.000-3.000-1,0.000-6.000 0,0.000-5.000-1,0.000-7.000 1,0.000-5.000 0,0.000-11.000-5,0.000-11.000-8,0.000-14.000-9,0.000-11.000-8,0.000-12.000-1,0.000-9.000 6,0.000-10.000 9,0.000-8.000 6,0.000-8.000 6,0.000-2.000 3,0.000-3.000 5,0.000-3.000 3,0.000 1.000 3,0.000 6.000 0,0.000 7.000 1,0.000 6.000 1,0.000 3.000 0,0.000 0.000 1,0.000 0.000-1,0.000 0.000 1,0.000 1.000 4,0.000 4.000 8,0.000 3.000 9,0.000 3.000 8,1.000 3.000 3,4.000 3.000-1,3.000 3.000-1,3.000 4.000-2,3.000 2.000-1,3.000 4.000-2,3.000 3.000 0,4.000 3.000-2,1.000 3.000-2,0.000 3.000-2,0.000 3.000-2,0.000 4.000-3,0.000 5.000-3,0.000 10.000-7,0.000 10.000-5,0.000 9.000-7,-4.000 4.000-1,-5.000 1.000 1,-7.000-1.000 0,-5.000 1.000 2,-6.000-1.000 0,-3.000 1.000-2,-3.000-1.000-1,-2.000 1.000-1,-1.000-3.000 0,3.000-2.000-1,3.000-3.000 1,4.000-3.000 0,4.000-7.000-1,6.000-9.000-1,7.000-10.000-1,6.000-8.000-1,3.000-6.000 2,0.000 1.000 5,0.000-1.000 4,0.000 1.000 5,0.000 2.000 3,0.000 7.000 1,0.000 6.000 1,0.000 7.000 2,0.000 7.000-1,0.000 9.000-2,0.000 10.000 0,0.000 10.000-2,-7.000 4.000-1,-11.000 0.000-2,-14.000 0.000-1,-11.000 0.000 0,-9.000-2.000-3,-3.000-3.000 0,-3.000-3.000-1,-2.000-2.000-2,-1.000-5.000-1,3.000-2.000 0,3.000-3.000-2,4.000-3.000-1,1.000-4.000-1,0.000-3.000-2,0.000-3.000-2,0.000-2.000-3,1.000-6.000 0,4.000-6.000 2,3.000-6.000 0,3.000-6.000 2,3.000-9.000 0,3.000-8.000 2,3.000-10.000 1,4.000-9.000 1</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22"/>
    </inkml:context>
    <inkml:brush xml:id="br0">
      <inkml:brushProperty name="width" value="0.02835" units="cm"/>
      <inkml:brushProperty name="height" value="0.02835" units="cm"/>
      <inkml:brushProperty name="color" value="#f2395b"/>
    </inkml:brush>
  </inkml:definitions>
  <inkml:trace contextRef="#ctx0" brushRef="#br0">34500.000 50500.000 776,'46.000'1.000'-9,"-5.000"4.000"8,-7.000 3.000 8,-5.000 3.000 8,-4.000 3.000 4,0.000 3.000 0,0.000 3.000 1,0.000 4.000 0,0.000 4.000 0,0.000 6.000-1,0.000 7.000 1,0.000 6.000-1,-2.000 3.000-2,-3.000 0.000-3,-3.000 0.000-3,-2.000 0.000-3,-5.000 1.000-4,-2.000 4.000-3,-3.000 3.000-2,-3.000 3.000-3,-4.000 3.000-3,-3.000 3.000-2,-3.000 3.000-1,-2.000 4.000-3,-1.000-3.000-1,3.000-5.000 1,3.000-7.000-2,4.000-5.000 1,1.000-14.000 1,0.000-18.000 1,0.000-19.000 3,0.000-18.000 2,4.000-17.000 1,10.000-11.000 3,10.000-14.000 1,9.000-11.000 2,10.000-15.000 1,14.000-16.000 4,11.000-15.000 2,14.000-15.000 2,2.000-4.000 1,-6.000 9.000-1,-6.000 10.000-1,-6.000 10.000-2,-7.000 8.000-1,-6.000 10.000-1,-6.000 10.000-1,-6.000 9.000-1</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26"/>
    </inkml:context>
    <inkml:brush xml:id="br0">
      <inkml:brushProperty name="width" value="0.022" units="cm"/>
      <inkml:brushProperty name="height" value="0.022" units="cm"/>
      <inkml:brushProperty name="color" value="#00bff3"/>
    </inkml:brush>
  </inkml:definitions>
  <inkml:trace contextRef="#ctx0" brushRef="#br0">63300.000 27050.000 999,'-111.000'-155.000'-5,"28.000"41.000"-13,28.000 40.000-13,29.000 42.000-11</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30"/>
    </inkml:context>
    <inkml:brush xml:id="br0">
      <inkml:brushProperty name="width" value="0.03539" units="cm"/>
      <inkml:brushProperty name="height" value="0.03539" units="cm"/>
      <inkml:brushProperty name="color" value="#00bff3"/>
    </inkml:brush>
  </inkml:definitions>
  <inkml:trace contextRef="#ctx0" brushRef="#br0">33150.000 54100.000 621,'21.000'25.000'96,"-5.000"0.000"-23,-7.000 0.000-23,-5.000 0.000-22,-3.000 1.000-12,4.000 4.000-3,3.000 3.000-2,3.000 3.000-3,-1.000 1.000 0,-2.000 1.000-1,-3.000-1.000 0,-3.000 1.000 0,-1.000-1.000 0,4.000 1.000-1,3.000-1.000-1,3.000 1.000-1,-1.000 2.000 1,-2.000 7.000-1,-3.000 6.000 0,-3.000 7.000 1,-1.000 0.000-1,4.000-2.000 0,3.000-3.000-2,3.000-3.000 1,1.000-1.000-2,1.000 4.000-1,-1.000 3.000 0,1.000 3.000-1,-3.000-1.000-1,-2.000-2.000-1,-3.000-3.000 0,-3.000-3.000-1,-1.000-6.000 0,4.000-5.000 0,3.000-7.000 1,3.000-5.000 0,1.000-3.000 1,1.000 4.000 0,-1.000 3.000 0,1.000 3.000 0,-4.000-1.000-12,-6.000-2.000-24,-6.000-3.000-24,-6.000-3.000-24</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31"/>
    </inkml:context>
    <inkml:brush xml:id="br0">
      <inkml:brushProperty name="width" value="0.03214" units="cm"/>
      <inkml:brushProperty name="height" value="0.03214" units="cm"/>
      <inkml:brushProperty name="color" value="#00bff3"/>
    </inkml:brush>
  </inkml:definitions>
  <inkml:trace contextRef="#ctx0" brushRef="#br0">30300.000 56650.000 684,'25.000'21.000'28,"0.000"-5.000"-1,0.000-7.000-2,0.000-5.000-2,0.000-4.000 0,0.000 0.000-1,0.000 0.000 1,0.000 0.000 0,0.000 0.000-2,0.000 0.000-2,0.000 0.000-4,0.000 0.000-3,0.000 0.000-1,0.000 0.000 1,0.000 0.000 0,0.000 0.000 0,0.000 6.000-5,0.000 13.000-9,0.000 12.000-10,0.000 13.000-10,-4.000 4.000-3,-5.000-3.000 4,-7.000-3.000 3,-5.000-2.000 4,-4.000-3.000 3,0.000 1.000 0,0.000-1.000 3,0.000 1.000 0,0.000-3.000 2,0.000-2.000 1,0.000-3.000 1,0.000-3.000 2,0.000-2.000 0,0.000 0.000 1,0.000 0.000 1,0.000 0.000 1,3.000-4.000 2,6.000-5.000 5,7.000-7.000 5,6.000-5.000 5,6.000-4.000 1,6.000 0.000-4,7.000 0.000-3,6.000 0.000-4,3.000-4.000-3,0.000-5.000-1,0.000-7.000-1,0.000-5.000-1,-2.000-3.000-3,-3.000 4.000-6,-3.000 3.000-4,-2.000 3.000-5,-3.000-1.000-2,1.000-2.000 2,-1.000-3.000 3,1.000-3.000 2,-4.000-2.000-2,-6.000 0.000-8,-6.000 0.000-7,-6.000 0.000-8</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32"/>
    </inkml:context>
    <inkml:brush xml:id="br0">
      <inkml:brushProperty name="width" value="0.07302" units="cm"/>
      <inkml:brushProperty name="height" value="0.07302" units="cm"/>
      <inkml:brushProperty name="color" value="#00bff3"/>
    </inkml:brush>
  </inkml:definitions>
  <inkml:trace contextRef="#ctx0" brushRef="#br0">60650.000 11435.000,'0.000'-16.000,"16.000"8.000,-1.000 1.000,-7.000 7.000,0.000 0.000,8.000 31.000,-1.000 0.000,1.000 8.000,0.000 1.000,-8.000 6.000,-1.000 1.000,-7.000 8.000,0.000 0.000,-23.000-16.000,-1.000 0.000,1.000-23.000,-1.000 0.000,24.000-40.000,0.000 1.000,63.000-56.000,0.000 1.000,31.000-39.000,0.000-1.000,-16.000 16.000,1.000 1.000,-71.000 85.000</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32"/>
    </inkml:context>
    <inkml:brush xml:id="br0">
      <inkml:brushProperty name="width" value="0.03352" units="cm"/>
      <inkml:brushProperty name="height" value="0.03352" units="cm"/>
      <inkml:brushProperty name="color" value="#00bff3"/>
    </inkml:brush>
  </inkml:definitions>
  <inkml:trace contextRef="#ctx0" brushRef="#br0">23400.000 56550.000 656,'48.000'0.000'75,"-3.000"0.000"-17,-3.000 0.000-17,-2.000 0.000-18,-3.000 1.000-8,1.000 4.000-4,-1.000 3.000-1,1.000 3.000-4,-4.000 3.000-1,-6.000 3.000-5,-6.000 3.000-2,-6.000 4.000-4,-4.000 4.000-2,1.000 6.000-2,-1.000 7.000-2,1.000 6.000-2,-4.000 3.000-1,-6.000 0.000 0,-6.000 0.000 0,-6.000 0.000-1,-6.000 0.000 2,-2.000 0.000 1,-3.000 0.000 3,-3.000 0.000 3,-1.000-4.000 1,4.000-5.000 0,3.000-7.000 1,3.000-5.000 1,1.000-4.000 1,1.000 0.000 2,-1.000 0.000 1,1.000 0.000 2,7.000-2.000 5,16.000-3.000 10,15.000-3.000 9,17.000-2.000 9,8.000-6.000 3,4.000-6.000-7,3.000-6.000-6,3.000-6.000-6,-2.000-2.000-3,-6.000 3.000-1,-6.000 3.000-2,-6.000 4.000-1,-6.000 2.000-1,-2.000 4.000-4,-3.000 3.000-2,-3.000 3.000-3,-4.000 3.000-2,-3.000 3.000 0,-3.000 3.000-1,-2.000 4.000-1,-5.000 5.000-1,-2.000 10.000-2,-3.000 10.000-1,-3.000 9.000-2,-6.000 4.000-2,-5.000 1.000 0,-7.000-1.000 0,-5.000 1.000-2,-9.000 1.000 0,-9.000 3.000 1,-10.000 3.000 1,-8.000 4.000 0,-6.000 1.000-1,1.000 0.000-3,-1.000 0.000-1,1.000 0.000-2,1.000-2.000-4,3.000-3.000-4,3.000-3.000-3,4.000-2.000-5,4.000-8.000 0,6.000-8.000 5,7.000-10.000 3,6.000-9.000 5</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44"/>
    </inkml:context>
    <inkml:brush xml:id="br0">
      <inkml:brushProperty name="width" value="0.022" units="cm"/>
      <inkml:brushProperty name="height" value="0.022" units="cm"/>
      <inkml:brushProperty name="color" value="#00bff3"/>
    </inkml:brush>
  </inkml:definitions>
  <inkml:trace contextRef="#ctx0" brushRef="#br0">27500.000 49300.000 999,'-22.000'26.000'-85,"6.000"4.000"22,7.000 3.000 21,6.000 3.000 22,3.000-1.000 11,0.000-2.000 2,0.000-3.000 2,0.000-3.000 2,0.000 1.000 2,0.000 6.000-1,0.000 7.000 1,0.000 6.000 1,3.000 4.000 0,6.000 4.000-1,7.000 3.000 1,6.000 3.000 0,4.000 3.000 0,4.000 3.000 0,3.000 3.000 0,3.000 4.000 0,3.000 2.000 0,3.000 4.000 0,3.000 3.000 0,4.000 3.000 0,2.000 1.000 0,4.000 1.000 0,3.000-1.000 0,3.000 1.000 0,-4.000-6.000 0,-8.000-8.000 0,-10.000-10.000 0,-9.000-9.000 0,-5.000-9.000 0,0.000-5.000-1,0.000-7.000 1,0.000-5.000 0</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46"/>
    </inkml:context>
    <inkml:brush xml:id="br0">
      <inkml:brushProperty name="width" value="0.022" units="cm"/>
      <inkml:brushProperty name="height" value="0.022" units="cm"/>
      <inkml:brushProperty name="color" value="#00bff3"/>
    </inkml:brush>
  </inkml:definitions>
  <inkml:trace contextRef="#ctx0" brushRef="#br0">26900.000 50150.000 999,'0.000'48.000'-85,"0.000"-3.000"21,0.000-3.000 22,0.000-2.000 22,0.000-3.000 11,0.000 1.000 2,0.000-1.000 3,0.000 1.000 1,1.000 2.000 1,4.000 7.000 1,3.000 6.000 0,3.000 7.000 0,3.000 4.000 1,3.000 3.000 0,3.000 3.000-1,4.000 4.000 1,-1.000 4.000 0,-3.000 6.000 0,-3.000 7.000 0,-2.000 6.000 0,-1.000 4.000 0,3.000 4.000 0,3.000 3.000 0,4.000 3.000 0,1.000-1.000 0,0.000-2.000 0,0.000-3.000 0,0.000-3.000 0,-2.000-2.000 0,-3.000 0.000 0,-3.000 0.000 0,-2.000 0.000 0,-1.000-4.000 0,3.000-5.000 0,3.000-7.000 0,4.000-5.000 0,1.000-6.000 0,0.000-3.000 0,0.000-3.000 0,0.000-2.000 0,1.000-1.000 0,4.000 3.000 0,3.000 3.000 0,3.000 4.000 0,-4.000-6.000 0,-8.000-11.000 0,-10.000-14.000 0,-9.000-11.000 0,-2.000-7.000 0,6.000 0.000 0,7.000 0.000 0,6.000 0.000-1</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19:46"/>
    </inkml:context>
    <inkml:brush xml:id="br0">
      <inkml:brushProperty name="width" value="0.022" units="cm"/>
      <inkml:brushProperty name="height" value="0.022" units="cm"/>
      <inkml:brushProperty name="color" value="#00bff3"/>
    </inkml:brush>
  </inkml:definitions>
  <inkml:trace contextRef="#ctx0" brushRef="#br0">27950.000 54500.000 999,'0.000'93.000'-5,"0.000"-11.000"-11,0.000-14.000-10,0.000-11.000-11,0.000-11.000-1,0.000-5.000 6,0.000-7.000 7,0.000-5.000 7,0.000-4.000 5,0.000 0.000 3,0.000 0.000 3,0.000 0.000 3,1.000-2.000 1,4.000-3.000 1,3.000-3.000 0,3.000-2.000 1</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0:01"/>
    </inkml:context>
    <inkml:brush xml:id="br0">
      <inkml:brushProperty name="width" value="0.03438" units="cm"/>
      <inkml:brushProperty name="height" value="0.03438" units="cm"/>
      <inkml:brushProperty name="color" value="#00bff3"/>
    </inkml:brush>
  </inkml:definitions>
  <inkml:trace contextRef="#ctx0" brushRef="#br0">49750.000 50500.000 639,'51.000'-2.000'93,"4.000"-3.000"-23,3.000-3.000-22,3.000-2.000-23,-2.000-1.000-12,-6.000 3.000-3,-6.000 3.000-4,-6.000 4.000-3,-6.000 1.000-3,-2.000 0.000 0,-3.000 0.000 0,-3.000 0.000-2,-4.000 3.000-3,-3.000 6.000-6,-3.000 7.000-7,-2.000 6.000-6,-8.000 4.000 0,-8.000 4.000 5,-10.000 3.000 6,-9.000 3.000 5,-7.000-1.000 5,-3.000-2.000 4,-3.000-3.000 5,-2.000-3.000 3,-1.000-2.000 2,3.000 0.000-1,3.000 0.000-2,4.000 0.000 0,7.000 0.000 1,13.000 0.000 2,12.000 0.000 3,13.000 0.000 3,6.000-2.000-2,0.000-3.000-6,0.000-3.000-6,0.000-2.000-6,1.000-1.000-3,4.000 3.000 3,3.000 3.000 1,3.000 4.000 3,-1.000 2.000 1,-2.000 4.000 1,-3.000 3.000 2,-3.000 3.000 2,-6.000 4.000 1,-5.000 7.000 1,-7.000 6.000 2,-5.000 7.000 2,-8.000-3.000 0,-5.000-8.000-2,-7.000-10.000 0,-5.000-9.000-2,-4.000-5.000-12,0.000 0.000-22,0.000 0.000-21,0.000 0.000-23,1.000 0.000-5,4.000 0.000 8,3.000 0.000 10,3.000 0.000 8</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0:01"/>
    </inkml:context>
    <inkml:brush xml:id="br0">
      <inkml:brushProperty name="width" value="0.03748" units="cm"/>
      <inkml:brushProperty name="height" value="0.03748" units="cm"/>
      <inkml:brushProperty name="color" value="#00bff3"/>
    </inkml:brush>
  </inkml:definitions>
  <inkml:trace contextRef="#ctx0" brushRef="#br0">52050.000 50750.000 587,'-15.000'20.000'-22,"23.000"-9.000"25,22.000-10.000 25,22.000-8.000 24,10.000-4.000 8,1.000 3.000-10,-1.000 3.000-10,1.000 4.000-10,-4.000 1.000-8,-6.000 0.000-4,-6.000 0.000-5,-6.000 0.000-5,-4.000 3.000-3,1.000 6.000-2,-1.000 7.000-3,1.000 6.000-2,-9.000 9.000-2,-15.000 13.000 0,-15.000 12.000 0,-16.000 13.000-1,-10.000 2.000 0,-3.000-5.000 1,-3.000-7.000 1,-2.000-5.000 1,-1.000-4.000 0,3.000 0.000 1,3.000 0.000 0,4.000 0.000 1,2.000-4.000-1,4.000-5.000 1,3.000-7.000 0,3.000-5.000 0,6.000-9.000 4,9.000-9.000 4,10.000-10.000 7,10.000-8.000 5,5.000-8.000 2,4.000-2.000-4,3.000-3.000-4,3.000-3.000-3,1.000 1.000-2,1.000 6.000-2,-1.000 7.000-1,1.000 6.000-1,1.000 1.000-4,3.000-3.000-3,3.000-3.000-6,4.000-2.000-4,-1.000-3.000-13,-3.000 1.000-22,-3.000-1.000-21,-2.000 1.000-22</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0:03"/>
    </inkml:context>
    <inkml:brush xml:id="br0">
      <inkml:brushProperty name="width" value="0.04242" units="cm"/>
      <inkml:brushProperty name="height" value="0.04242" units="cm"/>
      <inkml:brushProperty name="color" value="#00bff3"/>
    </inkml:brush>
  </inkml:definitions>
  <inkml:trace contextRef="#ctx0" brushRef="#br0">54100.000 47900.000 518,'21.000'26.000'101,"-5.000"4.000"-26,-7.000 3.000-25,-5.000 3.000-26,-3.000 3.000-14,4.000 3.000-1,3.000 3.000-2,3.000 4.000-1,-1.000-1.000-2,-2.000-3.000 0,-3.000-3.000-1,-3.000-2.000 0,-2.000 0.000 0,0.000 7.000-1,0.000 6.000 0,0.000 7.000 0,0.000 0.000 0,0.000-2.000-1,0.000-3.000 0,0.000-3.000-1,0.000-4.000 0,0.000-3.000 1,0.000-3.000-1,0.000-2.000 0,0.000-12.000-3,0.000-19.000-5,0.000-18.000-6,0.000-19.000-4,0.000-13.000-3,0.000-6.000 3,0.000-6.000 0,0.000-6.000 3,0.000-7.000 1,0.000-6.000 0,0.000-6.000 1,0.000-6.000 2,0.000 4.000 0,0.000 16.000 1,0.000 15.000 2,0.000 17.000 2,0.000 7.000 1,0.000 0.000 3,0.000 0.000 2,0.000 0.000 3,-2.000 9.000 5,-3.000 19.000 7,-3.000 19.000 7,-2.000 19.000 6,-1.000 9.000 2,3.000 0.000-5,3.000 0.000-5,4.000 0.000-5,-1.000 0.000-4,-3.000 0.000 0,-3.000 0.000-2,-2.000 0.000-1,-1.000-2.000-2,3.000-3.000-2,3.000-3.000-1,4.000-2.000-1,1.000-14.000-5,0.000-21.000-5,0.000-22.000-6,0.000-22.000-5,0.000-15.000-2,0.000-5.000 2,0.000-7.000 3,0.000-5.000 3,0.000 0.000 1,0.000 10.000 3,0.000 10.000 0,0.000 9.000 2,0.000 6.000 2,0.000 3.000 2,0.000 3.000 3,0.000 4.000 2,0.000 7.000 6,0.000 13.000 11,0.000 12.000 10,0.000 13.000 10,0.000 7.000 1,0.000 4.000-7,0.000 3.000-9,0.000 3.000-7,0.000 7.000-4,0.000 14.000 0,0.000 11.000-1,0.000 14.000-1,-2.000 2.000 0,-3.000-6.000-1,-3.000-6.000-1,-2.000-6.000-1,-1.000-2.000-2,3.000 3.000-1,3.000 3.000-1,4.000 4.000-1,-1.000 1.000-1,-3.000 0.000-2,-3.000 0.000 0,-2.000 0.000 0,-3.000-5.000-2,1.000-9.000 0,-1.000-10.000-1,1.000-8.000-1,1.000-15.000-12,3.000-19.000-21,3.000-18.000-21,4.000-19.000-23,-1.000-10.000-4,-3.000 1.000 11,-3.000-1.000 13,-2.000 1.000 10</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20:14"/>
    </inkml:context>
    <inkml:brush xml:id="br0">
      <inkml:brushProperty name="width" value="0.0297" units="cm"/>
      <inkml:brushProperty name="height" value="0.0297" units="cm"/>
      <inkml:brushProperty name="color" value="#fed406"/>
    </inkml:brush>
  </inkml:definitions>
  <inkml:trace contextRef="#ctx0" brushRef="#br0">31200.000 44250.000 740,'-15.000'-58.000'1,"-27.000"-16.000"2,-28.000-15.000 2,-28.000-15.000 2,-6.000 4.000-1,20.000 25.000-1,18.000 25.000-3,20.000 25.000-2,-4.000 4.000 0,-25.000-15.000 2,-25.000-15.000 2,-25.000-16.000 1,-5.000-2.000-1,16.000 13.000-3,15.000 12.000-4,17.000 13.000-3,5.000 6.000-1,-3.000 0.000 3,-3.000 0.000 1,-2.000 0.000 2,-6.000 3.000 2,-6.000 6.000 0,-6.000 7.000 1,-6.000 6.000 2,-4.000 6.000 0,1.000 6.000-1,-1.000 7.000 1,1.000 6.000 0,-4.000 7.000 0,-6.000 10.000 0,-6.000 10.000 0,-6.000 9.000 0,-4.000 6.000 0,1.000 3.000-1,-1.000 3.000 1,1.000 4.000-2,-3.000 5.000 0,-2.000 10.000 0,-3.000 10.000-2,-3.000 9.000 0,-4.000 6.000-1,-3.000 3.000 1,-3.000 3.000 0,-2.000 4.000 0,-3.000-3.000 1,1.000-5.000-1,-1.000-7.000 1,1.000-5.000-1,4.000-8.000 1,9.000-5.000 1,10.000-7.000 1,10.000-5.000 1,7.000-8.000 0,6.000-5.000-2,7.000-7.000-1,6.000-5.000-2,3.000-4.000-1,0.000 0.000 0,0.000 0.000 2,0.000 0.000-1,-8.000 10.000 0,-16.000 23.000-3,-15.000 22.000-2,-15.000 22.000-4,-9.000 13.000 1,1.000 7.000 1,-1.000 6.000 3,1.000 7.000 2,2.000 2.000 2,7.000 1.000 2,6.000-1.000 1,7.000 1.000 1,4.000-3.000 2,3.000-2.000-2,3.000-3.000 1,4.000-3.000-1,2.000 2.000 0,4.000 10.000 0,3.000 10.000-1,3.000 9.000 1,-2.000 13.000-1,-6.000 20.000 1,-6.000 18.000-1,-6.000 20.000 0,-2.000 2.000 1,3.000-12.000 0,3.000-13.000 0,4.000-12.000 0,4.000-7.000 0,6.000 1.000 0,7.000-1.000-1,6.000 1.000 0,4.000 2.000-1,4.000 7.000 2,3.000 6.000-1,3.000 7.000 1,6.000-3.000 1,9.000-8.000-1,10.000-10.000 0,10.000-9.000 0,7.000-10.000-1,6.000-9.000 0,7.000-10.000 0,6.000-8.000-1,4.000-8.000 0,4.000-2.000 0,3.000-3.000-1,3.000-3.000 0,3.000-2.000-1,3.000 0.000 1,3.000 0.000 0,4.000 0.000 0,5.000-4.000-1,10.000-5.000 0,10.000-7.000-1,9.000-5.000 0,4.000-8.000-1,1.000-5.000 1,-1.000-7.000-1,1.000-5.000 1,2.000-6.000 0,7.000-3.000 0,6.000-3.000 1,7.000-2.000 0,4.000-1.000 0,3.000 3.000 1,3.000 3.000-1,4.000 4.000 1,1.000 2.000 0,0.000 4.000 0,0.000 3.000 1,0.000 3.000 0,1.000-1.000 0,4.000-2.000-1,3.000-3.000 1,3.000-3.000-1,3.000-4.000 1,3.000-3.000 0,3.000-3.000 1,4.000-2.000 0,-4.000-8.000 1,-9.000-8.000 1,-10.000-10.000 0,-8.000-9.000 1,-1.000-9.000-3,9.000-5.000-10,10.000-7.000-8,10.000-5.000-9,7.000 2.000 1,6.000 13.000 9,7.000 12.000 10,6.000 13.000 9,3.000 4.000 7,0.000-3.000 4,0.000-3.000 4,0.000-2.000 3,0.000-5.000 1,0.000-2.000-7,0.000-3.000-4,0.000-3.000-6,-2.000-4.000-2,-3.000-3.000-3,-3.000-3.000 0,-2.000-2.000-2,-1.000-3.000 0,3.000 1.000-2,3.000-1.000 0,4.000 1.000-1,2.000-1.000 0,4.000 1.000-1,3.000-1.000 0,3.000 1.000-1,1.000-3.000 1,1.000-2.000 1,-1.000-3.000 1,1.000-3.000 2,-1.000-4.000 1,1.000-3.000-1,-1.000-3.000 2,1.000-2.000-1,-1.000-5.000 0,1.000-2.000 1,-1.000-3.000 1,1.000-3.000-1,1.000-2.000 2,3.000 0.000 0,3.000 0.000 0,4.000 0.000 2,-1.000 0.000 0,-3.000 0.000 0,-3.000 0.000 0,-2.000 0.000 0,-3.000 0.000 0,1.000 0.000-1,-1.000 0.000-1,1.000 0.000-2,-1.000-2.000 0,1.000-3.000-1,-1.000-3.000 0,1.000-2.000 0,-1.000-1.000-1,1.000 3.000 1,-1.000 3.000 1,1.000 4.000 0,1.000-1.000 1,3.000-3.000-1,3.000-3.000-1,4.000-2.000 0,-3.000-3.000-2,-5.000 1.000-1,-7.000-1.000-2,-5.000 1.000-1,-1.000-3.000-1,6.000-2.000 2,7.000-3.000 2,6.000-3.000 0,4.000-1.000 2,4.000 4.000 0,3.000 3.000 1,3.000 3.000 0,1.000-1.000 0,1.000-2.000 0,-1.000-3.000 0,1.000-3.000 0,-4.000-1.000 0,-6.000 4.000 0,-6.000 3.000 0,-6.000 3.000 0,-6.000 1.000-1,-2.000 1.000-2,-3.000-1.000-2,-3.000 1.000-2,4.000-1.000 0,13.000 1.000 3,12.000-1.000 2,13.000 1.000 3,2.000-1.000 2,-5.000 1.000 1,-7.000-1.000 0,-5.000 1.000 2,-3.000 1.000-1,4.000 3.000 1,3.000 3.000-2,3.000 4.000 1,-1.000-1.000-3,-2.000-3.000-2,-3.000-3.000-3,-3.000-2.000-3,2.000-3.000-1,10.000 1.000 2,10.000-1.000 1,9.000 1.000 2,4.000-1.000 1,1.000 1.000-1,-1.000-1.000-1,1.000 1.000 0,-1.000-1.000 1,1.000 1.000 0,-1.000-1.000 2,1.000 1.000 0,-3.000 1.000 1,-2.000 3.000-2,-3.000 3.000 0,-3.000 4.000-2,1.000-1.000 0,6.000-3.000-1,7.000-3.000 0,6.000-2.000-1,3.000-5.000 2,0.000-2.000 1,0.000-3.000 2,0.000-3.000 1,-2.000-1.000 2,-3.000 4.000-1,-3.000 3.000 0,-2.000 3.000-1,0.000-1.000 1,7.000-2.000 0,6.000-3.000-1,7.000-3.000 1,0.000-2.000 0,-2.000 0.000-1,-3.000 0.000 0,-3.000 0.000 0,1.000 1.000-1,6.000 4.000 0,7.000 3.000-2,6.000 3.000-1,1.000-1.000 0,-3.000-2.000 0,-3.000-3.000 1,-2.000-3.000 0,-3.000-2.000 1,1.000 0.000 0,-1.000 0.000 1,1.000 0.000 0,-3.000-2.000 1,-2.000-3.000 1,-3.000-3.000 0,-3.000-2.000 0,-1.000-5.000 1,4.000-2.000 1,3.000-3.000 0,3.000-3.000 2,3.000-4.000-1,3.000-3.000 0,3.000-3.000-2,4.000-2.000 1,-1.000-3.000-2,-3.000 1.000 0,-3.000-1.000-1,-2.000 1.000 0,-11.000 1.000 0,-15.000 3.000 0,-15.000 3.000 1,-16.000 4.000-1,2.000-3.000 0,23.000-5.000-1,22.000-7.000-2,22.000-5.000-1,4.000-1.000-1,-12.000 6.000 1,-13.000 7.000 1,-12.000 6.000 0,-9.000 3.000 2,-2.000 0.000-1,-3.000 0.000 2,-3.000 0.000 0,-2.000 0.000 1,0.000 0.000 0,0.000 0.000 1,0.000 0.000 0,1.000 0.000-1,4.000 0.000 1,3.000 0.000-2,3.000 0.000 0,-4.000 0.000-1,-8.000 0.000 0,-10.000 0.000 0,-9.000 0.000-2,-5.000 0.000 1,0.000 0.000 0,0.000 0.000-1,0.000 0.000 2,0.000-4.000-1,0.000-5.000 0,0.000-7.000 1,0.000-5.000-1,1.000-4.000 0,4.000 0.000 1,3.000 0.000-1,3.000 0.000 0,-2.000-4.000 0,-6.000-5.000 1,-6.000-7.000 1,-6.000-5.000 0,-4.000-4.000 1,1.000 0.000-1,-1.000 0.000 0,1.000 0.000 0,-3.000 0.000 0,-2.000 0.000-1,-3.000 0.000 0,-3.000 0.000 1,-2.000 1.000-2,0.000 4.000 0,0.000 3.000 0,0.000 3.000-2,0.000-1.000 1,0.000-2.000 0,0.000-3.000 0,0.000-3.000 1,-2.000-7.000 0,-3.000-9.000 1,-3.000-10.000-1,-2.000-8.000 1,-3.000-11.000 0,1.000-8.000 0,-1.000-10.000 0,1.000-9.000 0,-4.000-4.000-1,-6.000 4.000 1,-6.000 3.000 0,-6.000 3.000 1,-6.000 4.000-1,-2.000 7.000 0,-3.000 6.000 1,-3.000 7.000-1,-4.000 4.000 0,-3.000 3.000 1,-3.000 3.000-1,-2.000 4.000 0,-5.000-4.000 0,-2.000-9.000 0,-3.000-10.000 0,-3.000-8.000 0,-4.000-4.000 0,-3.000 3.000 0,-3.000 3.000 0,-2.000 4.000 0,-5.000 2.000 0,-2.000 4.000 0,-3.000 3.000 0,-3.000 3.000 0,-4.000 4.000 0,-3.000 7.000 0,-3.000 6.000-1,-2.000 7.000 1,-5.000 2.000 0,-2.000 1.000-1,-3.000-1.000 1,-3.000 1.000 0,-2.000-4.000 0,0.000-6.000 0,0.000-6.000 0,0.000-6.000 0,-2.000-4.000 0,-3.000 1.000-1,-3.000-1.000 1,-2.000 1.000 0,-5.000 2.000 1,-2.000 7.000 0,-3.000 6.000 1,-3.000 7.000 1,-7.000 7.000 0,-9.000 9.000 0,-10.000 10.000-1,-8.000 10.000 0,-6.000 4.000 0,1.000 0.000-1,-1.000 0.000 1,1.000 0.000-1,-3.000 0.000 0,-2.000 0.000-1,-3.000 0.000 0,-3.000 0.000 0,-2.000 0.000-1,0.000 0.000 0,0.000 0.000 1,0.000 0.000-1,0.000 0.000 0,0.000 0.000 0,0.000 0.000 0,0.000 0.000 1,-2.000 1.000-1,-3.000 4.000 1,-3.000 3.000 0,-2.000 3.000 0,-5.000-1.000 2,-2.000-2.000 1,-3.000-3.000 2,-3.000-3.000 2,-6.000-4.000-1,-5.000-3.000-4,-7.000-3.000-3,-5.000-2.000-3,-4.000 0.000-2,0.000 7.000 1,0.000 6.000 0,0.000 7.000 0,1.000 4.000 2,4.000 3.000 0,3.000 3.000 2,3.000 4.000 2,-1.000 2.000-1,-2.000 4.000 1,-3.000 3.000-1,-3.000 3.000 0,-4.000 4.000 0,-3.000 7.000-1,-3.000 6.000 1,-2.000 7.000-1,-6.000 4.000 1,-6.000 3.000 0,-6.000 3.000 1,-6.000 4.000 1,-2.000 1.000 0,3.000 0.000 0,3.000 0.000 1,4.000 0.000-1,1.000 0.000 0,0.000 0.000 1,0.000 0.000-1,0.000 0.000 0,-4.000-2.000 0,-5.000-3.000-1,-7.000-3.000 0,-5.000-2.000 0,-8.000-1.000-1,-5.000 3.000 1,-7.000 3.000 1,-5.000 4.000 0,-3.000 1.000 1,4.000 0.000-1,3.000 0.000-1,3.000 0.000 0,-1.000 0.000 0,-2.000 0.000-1,-3.000 0.000 0,-3.000 0.000-1,-4.000 0.000 0,-3.000 0.000 0,-3.000 0.000 1,-2.000 0.000-1,-5.000 0.000 1,-2.000 0.000-1,-3.000 0.000 1,-3.000 0.000-1,-4.000 0.000 0,-3.000 0.000-1,-3.000 0.000-2,-2.000 0.000-1,-5.000 3.000 0,-2.000 6.000 1,-3.000 7.000 1,-3.000 6.000 1,1.000 1.000 2,6.000-3.000 0,7.000-3.000 1,6.000-2.000 1,3.000-3.000 0,0.000 1.000 1,0.000-1.000-1,0.000 1.000-1,1.000-1.000 1,4.000 1.000 0,3.000-1.000 0,3.000 1.000 0,-1.000 1.000 0,-2.000 3.000 0,-3.000 3.000 0,-3.000 4.000-1,-1.000 2.000 1,4.000 4.000-2,3.000 3.000 1,3.000 3.000-1,1.000-2.000 0,1.000-6.000 1,-1.000-6.000-1,1.000-6.000 1,-1.000-4.000-1,1.000 1.000 0,-1.000-1.000-1,1.000 1.000 0,1.000-1.000 0,3.000 1.000 1,3.000-1.000 1,4.000 1.000 1,1.000-1.000 1,0.000 1.000-2,0.000-1.000 0,0.000 1.000 0,-4.000-1.000 0,-5.000 1.000-1,-7.000-1.000-1,-5.000 1.000 1,-1.000-3.000-1,6.000-2.000 0,7.000-3.000 0,6.000-3.000 0,1.000-2.000 0,-3.000 0.000-1,-3.000 0.000 0,-2.000 0.000-1,-5.000-4.000-1,-2.000-5.000 2,-3.000-7.000 0,-3.000-5.000 0,1.000-3.000 1,6.000 4.000-1,7.000 3.000 1,6.000 3.000 0,3.000-1.000 1,0.000-2.000 1,0.000-3.000 1,0.000-3.000 1,-2.000 1.000 0,-3.000 6.000 1,-3.000 7.000-1,-2.000 6.000 0,-1.000 3.000 0,3.000 0.000 0,3.000 0.000 0,4.000 0.000-1,4.000 0.000 1,6.000 0.000-1,7.000 0.000 0,6.000 0.000-1,1.000 1.000 1,-3.000 4.000-1,-3.000 3.000 1,-2.000 3.000-1,-1.000 3.000 1,3.000 3.000-1,3.000 3.000 0,4.000 4.000 0,4.000 1.000 0,6.000 0.000 0,7.000 0.000 1,6.000 0.000-1,6.000-4.000 1,6.000-5.000 0,7.000-7.000-1,6.000-5.000 1,4.000-4.000 0,4.000 0.000 2,3.000 0.000 1,3.000 0.000 2,1.000 0.000-1,1.000 0.000-1,-1.000 0.000-2,1.000 0.000-2,2.000 0.000-2,7.000 0.000 1,6.000 0.000-1,7.000 0.000 0,4.000 0.000-1,3.000 0.000 1,3.000 0.000-1,4.000 0.000 0,2.000 1.000 0,4.000 4.000-2,3.000 3.000-1,3.000 3.000 0,3.000 6.000-3,3.000 9.000-3,3.000 10.000-4,4.000 10.000-3,1.000 10.000-2,0.000 13.000 0,0.000 12.000-2,0.000 13.000-1,0.000 12.000-1,0.000 13.000 0,0.000 12.000 0,0.000 13.000-1,0.000 13.000-1,0.000 17.000 1,0.000 15.000-1,0.000 16.000 1,3.000-10.000 2,6.000-34.000 5,7.000-35.000 5,6.000-33.000 5</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3:54"/>
    </inkml:context>
    <inkml:brush xml:id="br0">
      <inkml:brushProperty name="width" value="0.03156" units="cm"/>
      <inkml:brushProperty name="height" value="0.03156" units="cm"/>
      <inkml:brushProperty name="color" value="#00bff2"/>
    </inkml:brush>
  </inkml:definitions>
  <inkml:trace contextRef="#ctx0" brushRef="#br0">53400.000 11200.000 697,'-22.000'-25.000'7,"6.000"0.000"-1,7.000 0.000-2,6.000 0.000-1,1.000 0.000 1,-3.000 0.000 1,-3.000 0.000 3,-2.000 0.000 2,-3.000 0.000 1,1.000 0.000-2,-1.000 0.000-1,1.000 0.000-2,-1.000 0.000 0,1.000 0.000-1,-1.000 0.000 1,1.000 0.000 0,-1.000 0.000 0,1.000 0.000-2,-1.000 0.000 1,1.000 0.000-2,-1.000 0.000 0,1.000 0.000 0,-1.000 0.000 1,1.000 0.000 0,-3.000 0.000-1,-2.000 0.000 2,-3.000 0.000-1,-3.000 0.000 1,-6.000 1.000 1,-5.000 4.000-1,-7.000 3.000 1,-5.000 3.000 0,-1.000 1.000 0,6.000 1.000-1,7.000-1.000 1,6.000 1.000-1,3.000 1.000 0,0.000 3.000-2,0.000 3.000 0,0.000 4.000-2,-4.000 1.000 0,-5.000 0.000 0,-7.000 0.000 0,-5.000 0.000 1,-3.000 0.000 0,4.000 0.000 1,3.000 0.000 0,3.000 0.000 0,1.000 0.000 0,1.000 0.000 0,-1.000 0.000-1,1.000 0.000 0,-1.000 0.000 0,1.000 0.000 1,-1.000 0.000-1,1.000 0.000 1,1.000 0.000 0,3.000 0.000-1,3.000 0.000 1,4.000 0.000 0,-1.000 0.000 0,-3.000 0.000-1,-3.000 0.000 1,-2.000 0.000-1,-3.000 0.000 1,1.000 0.000-1,-1.000 0.000 1,1.000 0.000-1,-4.000 0.000-1,-6.000 0.000 0,-6.000 0.000-2,-6.000 0.000-2,1.000 0.000 0,9.000 0.000 0,10.000 0.000 0,10.000 0.000 0,0.000 0.000 1,-5.000 0.000 0,-7.000 0.000 1,-5.000 0.000 0,-6.000 0.000 1,-3.000 0.000 0,-3.000 0.000 0,-2.000 0.000 1,-1.000 1.000 0,3.000 4.000-1,3.000 3.000 1,4.000 3.000 0,1.000-1.000-1,0.000-2.000 1,0.000-3.000-1,0.000-3.000 1,3.000-1.000-1,6.000 4.000 0,7.000 3.000-1,6.000 3.000 1,3.000-1.000 0,0.000-2.000 1,0.000-3.000 1,0.000-3.000 0,-4.000-1.000 1,-5.000 4.000 0,-7.000 3.000 1,-5.000 3.000-1,-4.000 1.000 1,0.000 1.000-1,0.000-1.000 0,0.000 1.000-1,1.000 1.000 0,4.000 3.000-1,3.000 3.000 0,3.000 4.000-1,-1.000 1.000 0,-2.000 0.000 1,-3.000 0.000 0,-3.000 0.000 1,-2.000 3.000-1,0.000 6.000-1,0.000 7.000-1,0.000 6.000-1,3.000 1.000-1,6.000-3.000 1,7.000-3.000 0,6.000-2.000 0,3.000-5.000 0,0.000-2.000 1,0.000-3.000 0,0.000-3.000 1,0.000-1.000 0,0.000 4.000 0,0.000 3.000 1,0.000 3.000-1,-2.000 4.000 1,-3.000 7.000-1,-3.000 6.000 1,-2.000 7.000-2,0.000-3.000 1,7.000-8.000 0,6.000-10.000-1,7.000-9.000 1,-1.000-1.000 0,-6.000 10.000-1,-6.000 10.000-1,-6.000 9.000 0,1.000-1.000-1,9.000-8.000 2,10.000-10.000 1,10.000-9.000 0,0.000-5.000 1,-5.000 0.000-1,-7.000 0.000 1,-5.000 0.000-1,-4.000 3.000 0,0.000 6.000 0,0.000 7.000 0,0.000 6.000 0,-2.000 7.000 0,-3.000 10.000 0,-3.000 10.000 1,-2.000 9.000-1,-3.000 4.000 2,1.000 1.000-1,-1.000-1.000 1,1.000 1.000 0,2.000-4.000 0,7.000-6.000 0,6.000-6.000 0,7.000-6.000 0,4.000-6.000-1,3.000-2.000 0,3.000-3.000 0,4.000-3.000 0,1.000-1.000 0,0.000 4.000 0,0.000 3.000-1,0.000 3.000 1,1.000-1.000-1,4.000-2.000 0,3.000-3.000 0,3.000-3.000-1,3.000-4.000 1,3.000-3.000-1,3.000-3.000 0,4.000-2.000 1,1.000-5.000 0,0.000-2.000-2,0.000-3.000 0,0.000-3.000-1,1.000-4.000-2,4.000-3.000-3,3.000-3.000-3,3.000-2.000-4,-1.000-5.000-1,-2.000-2.000 0,-3.000-3.000 1,-3.000-3.000 0</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01"/>
    </inkml:context>
    <inkml:brush xml:id="br0">
      <inkml:brushProperty name="width" value="0.022" units="cm"/>
      <inkml:brushProperty name="height" value="0.022" units="cm"/>
      <inkml:brushProperty name="color" value="#f2395b"/>
    </inkml:brush>
  </inkml:definitions>
  <inkml:trace contextRef="#ctx0" brushRef="#br0">65900.000 8700.000 999,'110.000'-354.000'-86,"-27.000"95.000"22,-28.000 93.000 22,-28.000 95.000 21</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7:56"/>
    </inkml:context>
    <inkml:brush xml:id="br0">
      <inkml:brushProperty name="width" value="0.07302" units="cm"/>
      <inkml:brushProperty name="height" value="0.07302" units="cm"/>
      <inkml:brushProperty name="color" value="#00bff3"/>
    </inkml:brush>
  </inkml:definitions>
  <inkml:trace contextRef="#ctx0" brushRef="#br0">6791.000 19306.000,'-31.000'0.000,"-16.000"-32.000,0.000 1.000,39.000 15.000,0.000 1.000,24.000 22.000,-1.000 1.000,40.000 31.000,0.000 1.000,8.000 38.000,0.000 0.000,-9.000 71.000,1.000 0.000,-8.000-24.000,0.000 0.000,-7.000-38.000,-1.000-1.000,8.000-39.000,0.000 0.000,39.000-55.000,0.000 0.000,71.000-109.000,0.000-1.000,86.000-164.000,0.000 0.000,110.000-70.000,0.000-1.000,-181.000 189.000,1.000-1.000,-79.000 87.000</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03"/>
    </inkml:context>
    <inkml:brush xml:id="br0">
      <inkml:brushProperty name="width" value="0.0367" units="cm"/>
      <inkml:brushProperty name="height" value="0.0367" units="cm"/>
      <inkml:brushProperty name="color" value="#f2395b"/>
    </inkml:brush>
  </inkml:definitions>
  <inkml:trace contextRef="#ctx0" brushRef="#br0">52000.000 10300.000 599,'26.000'-36.000'0,"4.000"-22.000"1,3.000-22.000 1,3.000-21.000 1,-2.000-3.000 0,-6.000 20.000 2,-6.000 18.000 1,-6.000 20.000 2,-6.000 10.000 0,-2.000 3.000 0,-3.000 3.000 1,-3.000 4.000 0,-7.000 2.000 1,-9.000 4.000 1,-10.000 3.000 0,-8.000 3.000 1,-9.000 3.000 1,-6.000 3.000-1,-6.000 3.000 1,-6.000 4.000 0,-6.000 2.000-1,-2.000 4.000 1,-3.000 3.000 0,-3.000 3.000-1,-6.000 1.000 1,-5.000 1.000-2,-7.000-1.000 0,-5.000 1.000-1,-8.000-1.000 0,-5.000 1.000 0,-7.000-1.000 1,-5.000 1.000-1,-4.000 2.000 1,0.000 7.000-1,0.000 6.000 0,0.000 7.000-1,0.000 4.000-1,0.000 3.000-2,0.000 3.000-1,0.000 4.000-1,0.000-1.000-2,0.000-3.000 2,0.000-3.000-1,0.000-2.000 1,6.000-5.000 0,13.000-2.000 0,12.000-3.000 1,13.000-3.000-1,1.000 4.000 0,-9.000 13.000 0,-10.000 12.000-1,-8.000 13.000-1,-6.000 10.000-1,1.000 10.000-1,-1.000 10.000-1,1.000 9.000-2,4.000 7.000 0,9.000 7.000 1,10.000 6.000 0,10.000 7.000 1,0.000 4.000 0,-5.000 3.000-1,-7.000 3.000-1,-5.000 4.000-2,-3.000-1.000 1,4.000-3.000 0,3.000-3.000 1,3.000-2.000 1,4.000-6.000 0,7.000-6.000 1,6.000-6.000 0,7.000-6.000 1,5.000 1.000 0,7.000 9.000-1,6.000 10.000 0,7.000 10.000 0,4.000 4.000 0,3.000 0.000 0,3.000 0.000 1,4.000 0.000-1,5.000-2.000 0,10.000-3.000 1,10.000-3.000 1,9.000-2.000 0,10.000-9.000 1,14.000-12.000-2,11.000-13.000 0,14.000-12.000 0,13.000-12.000-2,16.000-8.000-1,15.000-10.000-1,17.000-9.000-2,10.000-7.000 0,6.000-3.000 0,7.000-3.000 0,6.000-2.000 0,6.000-5.000 1,6.000-2.000 1,7.000-3.000 1,6.000-3.000 2,3.000-2.000 1,0.000 0.000-2,0.000 0.000 0,0.000 0.000 0,3.000-2.000-1,6.000-3.000 2,7.000-3.000 0,6.000-2.000 2,3.000-5.000 0,0.000-2.000 0,0.000-3.000 1,0.000-3.000 0,-2.000-6.000 0,-3.000-5.000 0,-3.000-7.000-1,-2.000-5.000 0,-5.000-4.000-1,-2.000 0.000 0,-3.000 0.000-1,-3.000 0.000 0,2.000-2.000 0,10.000-3.000 0,10.000-3.000 2,9.000-2.000 0,-1.000-1.000 0,-8.000 3.000 0,-10.000 3.000 0,-9.000 4.000-1,-7.000-3.000 1,-3.000-5.000-1,-3.000-7.000 0,-2.000-5.000 1,-8.000-8.000-1,-8.000-5.000-1,-10.000-7.000 0,-9.000-5.000-1,-10.000-9.000 0,-9.000-9.000 1,-10.000-10.000 0,-8.000-8.000 0,-11.000-11.000 2,-8.000-8.000-1,-10.000-10.000 1,-9.000-9.000 0,-9.000-9.000 1,-5.000-5.000-1,-7.000-7.000 0,-5.000-5.000 1,-8.000-6.000-1,-5.000-3.000-2,-7.000-3.000 0,-5.000-2.000-2,-8.000-5.000 0,-5.000-2.000-2,-7.000-3.000-1,-5.000-3.000-2,-8.000-2.000 1,-5.000 0.000 1,-7.000 0.000 1,-5.000 0.000 1,-8.000 7.000 1,-5.000 17.000 0,-7.000 15.000 0,-5.000 16.000 1,-9.000 7.000 0,-9.000 1.000 0,-10.000-1.000 0,-8.000 1.000 1,-9.000 1.000 0,-6.000 3.000 1,-6.000 3.000 1,-6.000 4.000 0,-6.000 5.000 1,-2.000 10.000-1,-3.000 10.000 0,-3.000 9.000-1,-4.000 6.000 0,-3.000 3.000 0,-3.000 3.000 1,-2.000 4.000 0,-8.000 8.000-1,-8.000 17.000 0,-10.000 15.000-1,-9.000 16.000-1,-10.000 12.000-2,-9.000 9.000-2,-10.000 10.000-3,-8.000 10.000-2,-8.000 11.000-1,-2.000 17.000 0,-3.000 15.000 1,-3.000 16.000 1,7.000 9.000-3,19.000 3.000-5,19.000 3.000-6,19.000 4.000-6,26.000-7.000 0,34.000-16.000 6,35.000-15.000 5,35.000-15.000 5,18.000-11.000 1,3.000-2.000-4,3.000-3.000-3,4.000-3.000-2</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09"/>
    </inkml:context>
    <inkml:brush xml:id="br0">
      <inkml:brushProperty name="width" value="0.0288" units="cm"/>
      <inkml:brushProperty name="height" value="0.0288" units="cm"/>
      <inkml:brushProperty name="color" value="#f2395b"/>
    </inkml:brush>
  </inkml:definitions>
  <inkml:trace contextRef="#ctx0" brushRef="#br0">56800.000 10550.000 763,'117.000'-116.000'26,"-16.000"19.000"-7,-15.000 19.000-5,-15.000 19.000-7,-11.000 12.000-2,-2.000 6.000-2,-3.000 7.000 0,-3.000 6.000 0,-6.000 4.000-2,-5.000 4.000 0,-7.000 3.000-1,-5.000 3.000 0,-4.000 3.000-1,0.000 3.000 1,0.000 3.000 1,0.000 4.000 0,-4.000 4.000 0,-5.000 6.000-1,-7.000 7.000-2,-5.000 6.000-1,-4.000 6.000 1,0.000 6.000 2,0.000 7.000 2,0.000 6.000 3,0.000 3.000 1,0.000 0.000 1,0.000 0.000 0,0.000 0.000 0,0.000 0.000 0,0.000 0.000-1,0.000 0.000-1,0.000 0.000-1,0.000-4.000-1,0.000-5.000 0,0.000-7.000-1,0.000-5.000-1,3.000-3.000 0,6.000 4.000-1,7.000 3.000 0,6.000 3.000-1,1.000-1.000 1,-3.000-2.000-1,-3.000-3.000-1,-2.000-3.000 1,-3.000-2.000-1,1.000 0.000-1,-1.000 0.000-1,1.000 0.000 0,-3.000 0.000 0,-2.000 0.000-1,-3.000 0.000 0,-3.000 0.000 1,-7.000 0.000-1,-9.000 0.000 1,-10.000 0.000-1,-8.000 0.000 1,-4.000-4.000-1,3.000-5.000 0,3.000-7.000 0,4.000-5.000-1,-1.000-4.000-1,-3.000 0.000 1,-3.000 0.000-2,-2.000 0.000 1,-3.000-10.000-1,1.000-18.000-3,-1.000-19.000 0,1.000-18.000-3,2.000-10.000 1,7.000 0.000 1,6.000 0.000 1,7.000 0.000 3,2.000 3.000-1,1.000 6.000 1,-1.000 7.000-1,1.000 6.000 0,1.000 6.000 1,3.000 6.000 4,3.000 7.000 3,4.000 6.000 4,1.000 3.000 2,0.000 0.000 1,0.000 0.000 2,0.000 0.000 0,1.000 4.000 5,4.000 10.000 7,3.000 10.000 7,3.000 9.000 7,1.000 10.000 2,1.000 14.000-5,-1.000 11.000-5,1.000 14.000-4,-3.000 10.000-4,-2.000 9.000-3,-3.000 10.000-4,-3.000 10.000-3,-2.000 7.000-1,0.000 6.000 0,0.000 7.000 1,0.000 6.000 1,0.000 7.000-2,0.000 10.000-3,0.000 10.000-5,0.000 9.000-4,-2.000 1.000-3,-3.000-6.000-4,-3.000-6.000-4,-2.000-6.000-3,-3.000-12.000-3,1.000-15.000-2,-1.000-15.000-2,1.000-16.000-2,1.000-15.000-2,3.000-11.000-2,3.000-14.000-2,4.000-11.000-2</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09"/>
    </inkml:context>
    <inkml:brush xml:id="br0">
      <inkml:brushProperty name="width" value="0.02609" units="cm"/>
      <inkml:brushProperty name="height" value="0.02609" units="cm"/>
      <inkml:brushProperty name="color" value="#f2395b"/>
    </inkml:brush>
  </inkml:definitions>
  <inkml:trace contextRef="#ctx0" brushRef="#br0">58600.000 9700.000 843,'-27.000'51.000'-2,"-3.000"4.000"9,-3.000 3.000 9,-2.000 3.000 10,-1.000 3.000 2,3.000 3.000-5,3.000 3.000-5,4.000 4.000-4,-1.000 1.000-4,-3.000 0.000-3,-3.000 0.000-1,-2.000 0.000-3,0.000-4.000-3,7.000-5.000-4,6.000-7.000-6,7.000-5.000-4</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10"/>
    </inkml:context>
    <inkml:brush xml:id="br0">
      <inkml:brushProperty name="width" value="0.03238" units="cm"/>
      <inkml:brushProperty name="height" value="0.03238" units="cm"/>
      <inkml:brushProperty name="color" value="#f2395b"/>
    </inkml:brush>
  </inkml:definitions>
  <inkml:trace contextRef="#ctx0" brushRef="#br0">58350.000 9800.000 679,'25.000'-24.000'-4,"0.000"4.000"6,0.000 3.000 8,0.000 3.000 7,0.000 4.000 3,0.000 7.000 0,0.000 6.000-1,0.000 7.000 0,1.000 4.000-1,4.000 3.000-1,3.000 3.000-2,3.000 4.000-1,1.000 1.000-1,1.000 0.000-3,-1.000 0.000-3,1.000 0.000-3,-3.000-2.000-2,-2.000-3.000-4,-3.000-3.000-4,-3.000-2.000-3,-2.000-3.000-3,0.000 1.000 1,0.000-1.000-1,0.000 1.000 0,-4.000 1.000-1,-5.000 3.000-1,-7.000 3.000-1,-5.000 4.000-1,-4.000 1.000-2,0.000 0.000-1,0.000 0.000-2,0.000 0.000-1,-4.000-2.000 0,-5.000-3.000 1,-7.000-3.000 1,-5.000-2.000 1,-8.000-5.000 2,-5.000-2.000 2,-7.000-3.000 2,-5.000-3.000 3,-4.000-1.000 1,0.000 4.000 3,0.000 3.000 1,0.000 3.000 2,1.000 1.000 3,4.000 1.000 3,3.000-1.000 4,3.000 1.000 4,12.000-3.000 7,22.000-2.000 8,22.000-3.000 11,23.000-3.000 8,10.000-4.000 0,0.000-3.000-10,0.000-3.000-11,0.000-2.000-10,-4.000-1.000-7,-5.000 3.000-1,-7.000 3.000-3,-5.000 4.000-2,-6.000 7.000-1,-3.000 13.000-1,-3.000 12.000-1,-2.000 13.000-1,-9.000 4.000-3,-12.000-3.000-4,-13.000-3.000-4,-12.000-2.000-6,-7.000-3.000-1,1.000 1.000 1,-1.000-1.000-1,1.000 1.000 2,-3.000-3.000 1,-2.000-2.000 3,-3.000-3.000 4,-3.000-3.000 4,-2.000-2.000 1,0.000 0.000 1,0.000 0.000 1,0.000 0.000 0,1.000-4.000 2,4.000-5.000 4,3.000-7.000 3,3.000-5.000 5,4.000-3.000 5,7.000 4.000 8,6.000 3.000 7,7.000 3.000 8,7.000-1.000 0,9.000-2.000-6,10.000-3.000-6,10.000-3.000-6,5.000-2.000-5,4.000 0.000-2,3.000 0.000-3,3.000 0.000-2,3.000-4.000-2,3.000-5.000-1,3.000-7.000-1,4.000-5.000-1,1.000-3.000-2,0.000 4.000-2,0.000 3.000-4,0.000 3.000-4,-2.000 3.000 0,-3.000 3.000 0,-3.000 3.000 1,-2.000 4.000 0,-5.000-1.000-1,-2.000-3.000-3,-3.000-3.000-4,-3.000-2.000-2,-7.000-8.000-3,-9.000-8.000-2,-10.000-10.000-2,-8.000-9.000-3,-8.000-4.000 1,-2.000 4.000 5,-3.000 3.000 4,-3.000 3.000 4,-2.000 3.000 4,0.000 3.000 4,0.000 3.000 3,0.000 4.000 3,1.000 2.000 5,4.000 4.000 3,3.000 3.000 4,3.000 3.000 5,1.000 4.000 4,1.000 7.000 4,-1.000 6.000 5,1.000 7.000 5,1.000 4.000 0,3.000 3.000-5,3.000 3.000-5,4.000 4.000-4,1.000 8.000-4,0.000 17.000-1,0.000 15.000-1,0.000 16.000-2,1.000 7.000-2,4.000 1.000-1,3.000-1.000-2,3.000 1.000-1,-1.000 1.000-1,-2.000 3.000-1,-3.000 3.000-2,-3.000 4.000 0,-1.000-3.000-1,4.000-5.000 2,3.000-7.000 1,3.000-5.000 2,-1.000-9.000-2,-2.000-9.000-3,-3.000-10.000-2,-3.000-8.000-5,-9.000-9.000-4,-11.000-6.000-8,-14.000-6.000-7,-11.000-6.000-7,-7.000-10.000-1,0.000-12.000 5,0.000-13.000 7,0.000-12.000 5,0.000-7.000 6,0.000 1.000 3,0.000-1.000 4,0.000 1.000 4,3.000 2.000 3,6.000 7.000 1,7.000 6.000 3,6.000 7.000 1,6.000 0.000 1,6.000-2.000 2,7.000-3.000 2,6.000-3.000 0,9.000-4.000 0,13.000-3.000-2,12.000-3.000-3,13.000-2.000-2,7.000-3.000-2,4.000 1.000-2,3.000-1.000 0,3.000 1.000-2,-1.000 1.000-1,-2.000 3.000-3,-3.000 3.000-4,-3.000 4.000-1,-1.000-1.000-5,4.000-3.000-2,3.000-3.000-4,3.000-2.000-4,-2.000-1.000-2,-6.000 3.000-3,-6.000 3.000-2,-6.000 4.000-3,-4.000 4.000-2,1.000 6.000 0,-1.000 7.000 0,1.000 6.000-1,-4.000 1.000 3,-6.000-3.000 7,-6.000-3.000 7,-6.000-2.000 7</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10"/>
    </inkml:context>
    <inkml:brush xml:id="br0">
      <inkml:brushProperty name="width" value="0.03052" units="cm"/>
      <inkml:brushProperty name="height" value="0.03052" units="cm"/>
      <inkml:brushProperty name="color" value="#f2395b"/>
    </inkml:brush>
  </inkml:definitions>
  <inkml:trace contextRef="#ctx0" brushRef="#br0">59950.000 10250.000 720,'-2.000'-46.000'-20,"-3.000"10.000"22,-3.000 10.000 23,-2.000 9.000 23,-5.000 9.000 6,-2.000 9.000-12,-3.000 10.000-10,-3.000 10.000-12,-1.000 5.000-7,4.000 4.000-1,3.000 3.000-3,3.000 3.000-2,1.000 3.000-2,1.000 3.000 0,-1.000 3.000-2,1.000 4.000 0,1.000-3.000-2,3.000-5.000 0,3.000-7.000 0,4.000-5.000 0,1.000-4.000 0,0.000 0.000-1,0.000 0.000 1,0.000 0.000 0,3.000 0.000 0,6.000 0.000 1,7.000 0.000 1,6.000 0.000 0,3.000-2.000 0,0.000-3.000-3,0.000-3.000 0,0.000-2.000-3,-2.000-1.000-1,-3.000 3.000 1,-3.000 3.000 1,-2.000 4.000 0,-3.000 2.000 0,1.000 4.000 0,-1.000 3.000 0,1.000 3.000 0,-4.000 1.000 0,-6.000 1.000 1,-6.000-1.000 1,-6.000 1.000 1,-9.000 1.000-1,-8.000 3.000-3,-10.000 3.000-2,-9.000 4.000-3,-5.000-1.000-1,0.000-3.000 0,0.000-3.000 1,0.000-2.000 1,3.000-6.000-2,6.000-6.000-4,7.000-6.000-3,6.000-6.000-5,3.000-6.000-2,0.000-2.000-1,0.000-3.000-3,0.000-3.000 0,3.000-6.000-2,6.000-5.000 0,7.000-7.000 0,6.000-5.000-1,4.000-3.000 3,4.000 4.000 5,3.000 3.000 5,3.000 3.000 6,1.000-1.000 3,1.000-2.000 2,-1.000-3.000 2,1.000-3.000 1</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11"/>
    </inkml:context>
    <inkml:brush xml:id="br0">
      <inkml:brushProperty name="width" value="0.03293" units="cm"/>
      <inkml:brushProperty name="height" value="0.03293" units="cm"/>
      <inkml:brushProperty name="color" value="#f2395b"/>
    </inkml:brush>
  </inkml:definitions>
  <inkml:trace contextRef="#ctx0" brushRef="#br0">60450.000 10350.000 667,'46.000'3.000'-12,"-5.000"6.000"16,-7.000 7.000 17,-5.000 6.000 16,-8.000 4.000 6,-5.000 4.000-7,-7.000 3.000-6,-5.000 3.000-6,-4.000-1.000-5,0.000-2.000-1,0.000-3.000-3,0.000-3.000-2,-2.000-1.000-1,-3.000 4.000-1,-3.000 3.000 0,-2.000 3.000-1,-1.000 1.000-1,3.000 1.000 0,3.000-1.000 0,4.000 1.000-1,5.000-4.000-2,10.000-6.000-8,10.000-6.000-6,9.000-6.000-6,4.000-10.000-2,1.000-12.000 2,-1.000-13.000 2,1.000-12.000 2,-3.000-9.000 1,-2.000-2.000-2,-3.000-3.000-1,-3.000-3.000-2,-4.000-6.000 1,-3.000-5.000 0,-3.000-7.000 2,-2.000-5.000 2,-3.000-1.000 1,1.000 6.000 1,-1.000 7.000 2,1.000 6.000 1,-3.000 1.000 3,-2.000-3.000 1,-3.000-3.000 4,-3.000-2.000 1,-4.000 2.000 2,-3.000 9.000-2,-3.000 10.000 0,-2.000 10.000-2,-6.000 7.000-2,-6.000 6.000-3,-6.000 7.000-4,-6.000 6.000-3,-6.000 9.000-4,-2.000 13.000-2,-3.000 12.000-3,-3.000 13.000-4,-2.000 7.000 0,0.000 4.000 2,0.000 3.000 2,0.000 3.000 1,3.000-5.000-1,6.000-12.000-2,7.000-13.000-3,6.000-12.000-3</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12"/>
    </inkml:context>
    <inkml:brush xml:id="br0">
      <inkml:brushProperty name="width" value="0.02919" units="cm"/>
      <inkml:brushProperty name="height" value="0.02919" units="cm"/>
      <inkml:brushProperty name="color" value="#f2395b"/>
    </inkml:brush>
  </inkml:definitions>
  <inkml:trace contextRef="#ctx0" brushRef="#br0">61450.000 10400.000 753,'68.000'0.000'38,"-11.000"0.000"-4,-14.000 0.000-3,-11.000 0.000-2,-7.000 0.000-5,0.000 0.000-5,0.000 0.000-5,0.000 0.000-5,0.000 3.000-3,0.000 6.000-1,0.000 7.000-2,0.000 6.000-1,-4.000 4.000-2,-5.000 4.000 1,-7.000 3.000-2,-5.000 3.000 1,-6.000 4.000-2,-3.000 7.000-2,-3.000 6.000 0,-2.000 7.000-3,-6.000 0.000 1,-6.000-2.000 1,-6.000-3.000 2,-6.000-3.000 1,-2.000-2.000 2,3.000 0.000-1,3.000 0.000 0,4.000 0.000-1,1.000-4.000 1,0.000-5.000 1,0.000-7.000 0,0.000-5.000 2,0.000-6.000 0,0.000-3.000 1,0.000-3.000 1,0.000-2.000 1,7.000-6.000 1,17.000-6.000 1,15.000-6.000 1,16.000-6.000 1,7.000-6.000-1,1.000-2.000-2,-1.000-3.000-1,1.000-3.000-1,-1.000-1.000-3,1.000 4.000-1,-1.000 3.000-1,1.000 3.000-3,1.000 3.000-1,3.000 3.000 0,3.000 3.000 0,4.000 4.000 0,1.000-1.000-2,0.000-3.000-1,0.000-3.000-2,0.000-2.000-2,-4.000-1.000-4,-5.000 3.000-4,-7.000 3.000-4,-5.000 4.000-6</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28"/>
    </inkml:context>
    <inkml:brush xml:id="br0">
      <inkml:brushProperty name="width" value="0.03298" units="cm"/>
      <inkml:brushProperty name="height" value="0.03298" units="cm"/>
      <inkml:brushProperty name="color" value="#f2395b"/>
    </inkml:brush>
  </inkml:definitions>
  <inkml:trace contextRef="#ctx0" brushRef="#br0">50100.000 6500.000 667,'-19.000'-22.000'3,"13.000"6.000"7,12.000 7.000 6,13.000 6.000 7,9.000 4.000 2,6.000 4.000-4,7.000 3.000-3,6.000 3.000-3,-1.000 1.000-3,-5.000 1.000-1,-7.000-1.000-1,-5.000 1.000-1,-4.000-1.000-2,0.000 1.000 0,0.000-1.000-1,0.000 1.000-1,1.000-1.000 0,4.000 1.000 1,3.000-1.000 1,3.000 1.000 0,1.000-3.000 0,1.000-2.000-1,-1.000-3.000-1,1.000-3.000-1,-3.000-1.000 0,-2.000 4.000-1,-3.000 3.000 0,-3.000 3.000-1,-2.000-1.000 0,0.000-2.000 0,0.000-3.000 0,0.000-3.000 0,0.000-2.000 0,0.000 0.000 0,0.000 0.000 0,0.000 0.000 0,1.000 0.000 0,4.000 0.000 0,3.000 0.000-1,3.000 0.000 0,1.000 1.000 0,1.000 4.000 0,-1.000 3.000 0,1.000 3.000-1,1.000-1.000 1,3.000-2.000 0,3.000-3.000 0,4.000-3.000 1,-3.000-4.000-1,-5.000-3.000 0,-7.000-3.000 0,-5.000-2.000 0,-1.000-3.000-1,6.000 1.000 1,7.000-1.000 0,6.000 1.000-1,-1.000-1.000 1,-5.000 1.000-1,-7.000-1.000 1,-5.000 1.000-1,-4.000-1.000 0,0.000 1.000 1,0.000-1.000-1,0.000 1.000 0,0.000-3.000 0,0.000-2.000 1,0.000-3.000 0,0.000-3.000 2,0.000-2.000-1,0.000 0.000 0,0.000 0.000 0,0.000 0.000-1,0.000 0.000 0,0.000 0.000 0,0.000 0.000 0,0.000 0.000 0,0.000 0.000-1,0.000 0.000 0,0.000 0.000-1,0.000 0.000 0,0.000 0.000 0,0.000 0.000 0,0.000 0.000 0,0.000 0.000 0,0.000 0.000 0,0.000 0.000 0,0.000 0.000 0,0.000 0.000-1,1.000-2.000 1,4.000-3.000-1,3.000-3.000 1,3.000-2.000-1,-2.000-3.000 1,-6.000 1.000 0,-6.000-1.000 1,-6.000 1.000-1,-4.000-1.000 1,1.000 1.000 0,-1.000-1.000 0,1.000 1.000 0,1.000 1.000 0,3.000 3.000 1,3.000 3.000-1,4.000 4.000 0,-1.000-1.000 0,-3.000-3.000 0,-3.000-3.000 0,-2.000-2.000-1,-3.000-3.000 1,1.000 1.000-2,-1.000-1.000 1,1.000 1.000-1,-3.000-1.000 0,-2.000 1.000 0,-3.000-1.000 1,-3.000 1.000 0,-1.000 1.000 1,4.000 3.000-1,3.000 3.000 1,3.000 4.000-1,-1.000 1.000 1,-2.000 0.000 3,-3.000 0.000 3,-3.000 0.000 3,-2.000-2.000 0,0.000-3.000-1,0.000-3.000-1,0.000-2.000-1,0.000-14.000-3,0.000-21.000-2,0.000-22.000-3,0.000-22.000-2,0.000-2.000-2,0.000 19.000 1,0.000 19.000-1,0.000 19.000 1,-2.000 7.000 0,-3.000-3.000 0,-3.000-3.000 1,-2.000-2.000-1,-1.000 0.000 1,3.000 7.000 0,3.000 6.000 0,4.000 7.000 2,-1.000 0.000-1,-3.000-2.000 0,-3.000-3.000 1,-2.000-3.000 0,-3.000-1.000-1,1.000 4.000 2,-1.000 3.000-1,1.000 3.000 1,-1.000 1.000 0,1.000 1.000 1,-1.000-1.000-1,1.000 1.000 1,-3.000-1.000 0,-2.000 1.000 0,-3.000-1.000 0,-3.000 1.000 0,-1.000-1.000 0,4.000 1.000 0,3.000-1.000 0,3.000 1.000 1,-2.000 1.000-1,-6.000 3.000 0,-6.000 3.000 1,-6.000 4.000-1,-4.000 1.000 1,1.000 0.000 0,-1.000 0.000 0,1.000 0.000 1,-1.000 0.000 1,1.000 0.000 0,-1.000 0.000 0,1.000 0.000 1,-1.000 1.000 0,1.000 4.000 0,-1.000 3.000-1,1.000 3.000 0,-1.000 1.000-1,1.000 1.000 0,-1.000-1.000 0,1.000 1.000-1,-6.000 1.000-1,-8.000 3.000 0,-10.000 3.000 1,-9.000 4.000-1,-1.000 1.000-1,10.000 0.000 1,10.000 0.000-1,9.000 0.000-1,4.000 3.000 1,1.000 6.000-2,-1.000 7.000-1,1.000 6.000 0,-1.000 4.000 0,1.000 4.000 0,-1.000 3.000 1,1.000 3.000 0,-4.000 1.000 1,-6.000 1.000 0,-6.000-1.000 0,-6.000 1.000 0,-1.000-1.000 1,7.000 1.000 1,6.000-1.000 0,7.000 1.000 2,0.000-3.000-1,-2.000-2.000 1,-3.000-3.000 0,-3.000-3.000 0,1.000-2.000 0,6.000 0.000 0,7.000 0.000 0,6.000 0.000 0,1.000 1.000 0,-3.000 4.000-1,-3.000 3.000 1,-2.000 3.000-1,-1.000 1.000 0,3.000 1.000 0,3.000-1.000 0,4.000 1.000 0,-1.000-1.000 0,-3.000 1.000 0,-3.000-1.000-1,-2.000 1.000-1,-1.000 1.000 0,3.000 3.000 1,3.000 3.000 1,4.000 4.000 0,-1.000-1.000 1,-3.000-3.000-1,-3.000-3.000-1,-2.000-2.000 1,-1.000-3.000 0,3.000 1.000-1,3.000-1.000 2,4.000 1.000-1,2.000-3.000 1,4.000-2.000 0,3.000-3.000-1,3.000-3.000 1,1.000-1.000-1,1.000 4.000 0,-1.000 3.000 1,1.000 3.000-1,1.000 3.000 0,3.000 3.000 0,3.000 3.000 0,4.000 4.000 0,1.000-1.000 0,0.000-3.000 0,0.000-3.000 0,0.000-2.000 0,1.000-5.000 0,4.000-2.000-1,3.000-3.000 1,3.000-3.000 0,-1.000-1.000 0,-2.000 4.000 0,-3.000 3.000 0,-3.000 3.000-1,-1.000 1.000 1,4.000 1.000 1,3.000-1.000 1,3.000 1.000-1,1.000-1.000 1,1.000 1.000-1,-1.000-1.000 0,1.000 1.000-2,-1.000-1.000 0,1.000 1.000 0,-1.000-1.000 0,1.000 1.000 0,1.000 1.000 0,3.000 3.000 0,3.000 3.000 0,4.000 4.000 0,-1.000 1.000 0,-3.000 0.000 1,-3.000 0.000-2,-2.000 0.000 1,-3.000 0.000 0,1.000 0.000-1,-1.000 0.000-1,1.000 0.000 0,1.000-2.000 0,3.000-3.000-1,3.000-3.000 0,4.000-2.000-1,-1.000-3.000 1,-3.000 1.000 0,-3.000-1.000 0,-2.000 1.000 1,-1.000-3.000 0,3.000-2.000-1,3.000-3.000-1,4.000-3.000-1,1.000-1.000 0,0.000 4.000 0,0.000 3.000-1,0.000 3.000 0,0.000-1.000-1,0.000-2.000-2,0.000-3.000-2,0.000-3.000-3,1.000-4.000 0,4.000-3.000 0,3.000-3.000 0,3.000-2.000 0,1.000-1.000-2,1.000 3.000-2,-1.000 3.000-3,1.000 4.000-4,-3.000 2.000-3,-2.000 4.000-3,-3.000 3.000-4,-3.000 3.000-4</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0"/>
    </inkml:context>
    <inkml:brush xml:id="br0">
      <inkml:brushProperty name="width" value="0.02769" units="cm"/>
      <inkml:brushProperty name="height" value="0.02769" units="cm"/>
      <inkml:brushProperty name="color" value="#f2395b"/>
    </inkml:brush>
  </inkml:definitions>
  <inkml:trace contextRef="#ctx0" brushRef="#br0">52950.000 19250.000 794,'-2.000'-47.000'-23,"-3.000"6.000"14,-3.000 7.000 12,-2.000 6.000 13,-6.000 6.000 6,-6.000 6.000-3,-6.000 7.000-1,-6.000 6.000-3,-2.000 6.000-3,3.000 6.000-6,3.000 7.000-4,4.000 6.000-5,-1.000 6.000-2,-3.000 6.000-1,-3.000 7.000-1,-2.000 6.000 0,-3.000 3.000 0,1.000 0.000 2,-1.000 0.000 0,1.000 0.000 2,2.000-2.000 2,7.000-3.000 1,6.000-3.000 3,7.000-2.000 3,2.000-5.000 0,1.000-2.000-1,-1.000-3.000 0,1.000-3.000-2,5.000-4.000 1,14.000-3.000 1,11.000-3.000 0,14.000-2.000 1,7.000-5.000 0,3.000-2.000 0,3.000-3.000-1,4.000-3.000-1,-3.000-1.000 0,-5.000 4.000-1,-7.000 3.000 0,-5.000 3.000 0,-3.000 3.000-1,4.000 3.000 2,3.000 3.000 0,3.000 4.000 0,-1.000-1.000 2,-2.000-3.000 1,-3.000-3.000 3,-3.000-2.000 1,-7.000 0.000 0,-9.000 7.000-1,-10.000 6.000-3,-8.000 7.000-1,-8.000 0.000-2,-2.000-2.000-1,-3.000-3.000-1,-3.000-3.000-2,-2.000-1.000 0,0.000 4.000-2,0.000 3.000-1,0.000 3.000-1,-2.000-1.000 0,-3.000-2.000-1,-3.000-3.000 1,-2.000-3.000 0,-3.000-4.000-1,1.000-3.000 0,-1.000-3.000-1,1.000-2.000 0,1.000-3.000-2,3.000 1.000 0,3.000-1.000-2,4.000 1.000-2,1.000-1.000 1,0.000 1.000-1,0.000-1.000 0,0.000 1.000 1,4.000-6.000-5,10.000-8.000-9,10.000-10.000-9,9.000-9.000-10</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1"/>
    </inkml:context>
    <inkml:brush xml:id="br0">
      <inkml:brushProperty name="width" value="0.02794" units="cm"/>
      <inkml:brushProperty name="height" value="0.02794" units="cm"/>
      <inkml:brushProperty name="color" value="#f2395b"/>
    </inkml:brush>
  </inkml:definitions>
  <inkml:trace contextRef="#ctx0" brushRef="#br0">53600.000 19350.000 787,'-24.000'50.000'60,"4.000"0.000"-14,3.000 0.000-14,3.000 0.000-14,1.000 1.000-9,1.000 4.000-3,-1.000 3.000-2,1.000 3.000-2,-1.000-2.000-2,1.000-6.000 1,-1.000-6.000 0,1.000-6.000 1,1.000-4.000 0,3.000 1.000 1,3.000-1.000 1,4.000 1.000 0,1.000-3.000 0,0.000-2.000-1,0.000-3.000-2,0.000-3.000-1,4.000-6.000-1,10.000-5.000-1,10.000-7.000 1,9.000-5.000 0,4.000-6.000 0,1.000-3.000 1,-1.000-3.000-1,1.000-2.000 0,-1.000-5.000 0,1.000-2.000 1,-1.000-3.000-1,1.000-3.000 1,-3.000-7.000 0,-2.000-9.000-1,-3.000-10.000 1,-3.000-8.000 0,-4.000-9.000 0,-3.000-6.000 0,-3.000-6.000 0,-2.000-6.000 0,-3.000-1.000 0,1.000 7.000 0,-1.000 6.000 1,1.000 7.000-1,-3.000 5.000 0,-2.000 7.000 0,-3.000 6.000 0,-3.000 7.000 1,-2.000 4.000 0,0.000 3.000-1,0.000 3.000 1,0.000 4.000-1,-4.000 2.000 1,-5.000 4.000 1,-7.000 3.000 0,-5.000 3.000 1,-6.000 3.000 0,-3.000 3.000 0,-3.000 3.000-1,-2.000 4.000 0,-1.000 4.000-3,3.000 6.000-2,3.000 7.000-3,4.000 6.000-3,1.000 4.000-2,0.000 4.000-3,0.000 3.000-1,0.000 3.000-2,3.000 1.000-1,6.000 1.000-4,7.000-1.000-2,6.000 1.000-2,3.000-3.000-2,0.000-2.000-1,0.000-3.000-1,0.000-3.000-2</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2"/>
    </inkml:context>
    <inkml:brush xml:id="br0">
      <inkml:brushProperty name="width" value="0.07302" units="cm"/>
      <inkml:brushProperty name="height" value="0.07302" units="cm"/>
      <inkml:brushProperty name="color" value="#00bff3"/>
    </inkml:brush>
  </inkml:definitions>
  <inkml:trace contextRef="#ctx0" brushRef="#br0">64287.000 42178.000,'-47.000'-47.000,"39.000"39.000,0.000 1.000,-8.000 7.000,0.000 0.000,-7.000-8.000,-1.000 0.000,1.000 8.000,-1.000 0.000,1.000 8.000,-1.000 0.000,-7.000 15.000,-1.000 1.000,17.000-1.000,-1.000 1.000,0.000 15.000,1.000 0.000,15.000 16.000,0.000 0.000,15.000-16.000,1.000 0.000,15.000 0.000,1.000 0.000,-1.000-15.000,1.000-1.000,7.000-7.000,0.000-1.000,-15.000 9.000,-1.000-1.000,-7.000 1.000,0.000-1.000,-9.000-7.000,1.000 0.000,-8.000 7.000,0.000 1.000,0.000-1.000,0.000 1.000,-15.000-9.000,-1.000 1.000,-31.000 15.000,0.000 1.000,-40.000 7.000,1.000 0.000,31.000-31.000,0.000 0.000,32.000-32.000,-1.000 1.000,24.000-1.000,0.000 1.000,8.000-1.000</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1"/>
    </inkml:context>
    <inkml:brush xml:id="br0">
      <inkml:brushProperty name="width" value="0.02975" units="cm"/>
      <inkml:brushProperty name="height" value="0.02975" units="cm"/>
      <inkml:brushProperty name="color" value="#f2395b"/>
    </inkml:brush>
  </inkml:definitions>
  <inkml:trace contextRef="#ctx0" brushRef="#br0">54350.000 19650.000 739,'48.000'0.000'-29,"-3.000"0.000"20,-3.000 0.000 20,-2.000 0.000 21,-5.000 3.000 5,-2.000 6.000-6,-3.000 7.000-7,-3.000 6.000-8,-6.000 3.000-4,-5.000 0.000-2,-7.000 0.000-2,-5.000 0.000-1,-4.000 4.000-4,0.000 10.000-2,0.000 10.000-4,0.000 9.000-2,-4.000 2.000-1,-5.000-2.000 0,-7.000-3.000 2,-5.000-3.000 1,-4.000-6.000 1,0.000-5.000 1,0.000-7.000 1,0.000-5.000 0,0.000-4.000 1,0.000 0.000-1,0.000 0.000 1,0.000 0.000-1,0.000-4.000 2,0.000-5.000 4,0.000-7.000 3,0.000-5.000 4,6.000-4.000 0,13.000 0.000 0,12.000 0.000-3,13.000 0.000-1,7.000 0.000-1,4.000 0.000 0,3.000 0.000 0,3.000 0.000 0,1.000 0.000-1,1.000 0.000-1,-1.000 0.000-2,1.000 0.000-1,1.000 0.000-1,3.000 0.000 0,3.000 0.000-1,4.000 0.000 1,-3.000-2.000-1,-5.000-3.000-2,-7.000-3.000 0,-5.000-2.000-1,-4.000-1.000-5,0.000 3.000-8,0.000 3.000-8,0.000 4.000-9,-4.000 4.000-5,-5.000 6.000-1,-7.000 7.000-1,-5.000 6.000-2,-6.000 1.000 2,-3.000-3.000 4,-3.000-3.000 4,-2.000-2.000 5</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2"/>
    </inkml:context>
    <inkml:brush xml:id="br0">
      <inkml:brushProperty name="width" value="0.03331" units="cm"/>
      <inkml:brushProperty name="height" value="0.03331" units="cm"/>
      <inkml:brushProperty name="color" value="#f2395b"/>
    </inkml:brush>
  </inkml:definitions>
  <inkml:trace contextRef="#ctx0" brushRef="#br0">53300.000 21500.000 660,'-2.000'-46.000'-24,"-3.000"10.000"15,-3.000 10.000 15,-2.000 9.000 15,-5.000 7.000 6,-2.000 7.000-5,-3.000 6.000-4,-3.000 7.000-5,-4.000 5.000-3,-3.000 7.000 0,-3.000 6.000-1,-2.000 7.000 0,-3.000 0.000-1,1.000-2.000 0,-1.000-3.000-1,1.000-3.000 0,-1.000 1.000 0,1.000 6.000 0,-1.000 7.000 1,1.000 6.000-1,1.000 3.000 0,3.000 0.000-3,3.000 0.000-2,4.000 0.000-1,2.000-2.000-2,4.000-3.000 2,3.000-3.000 0,3.000-2.000 1,1.000-1.000 0,1.000 3.000-1,-1.000 3.000 1,1.000 4.000-1,1.000-3.000-1,3.000-5.000 1,3.000-7.000-2,4.000-5.000 0,4.000-6.000 0,6.000-3.000 1,7.000-3.000 0,6.000-2.000 1,3.000-3.000 0,0.000 1.000 0,0.000-1.000-1,0.000 1.000 1,3.000-3.000 0,6.000-2.000 0,7.000-3.000 0,6.000-3.000 0,4.000-7.000-1,4.000-9.000-2,3.000-10.000 0,3.000-8.000-3,1.000-9.000 1,1.000-6.000-1,-1.000-6.000 1,1.000-6.000 1,-3.000-4.000-1,-2.000 1.000 0,-3.000-1.000 1,-3.000 1.000-2,-4.000 2.000 2,-3.000 7.000-1,-3.000 6.000 1,-2.000 7.000 0,-8.000 15.000 5,-8.000 25.000 11,-10.000 25.000 10,-9.000 25.000 10,-7.000 7.000 2,-3.000-8.000-7,-3.000-10.000-7,-2.000-9.000-6,-1.000-4.000-6,3.000 4.000-2,3.000 3.000-2,4.000 3.000-3,1.000 1.000-2,0.000 1.000 0,0.000-1.000-1,0.000 1.000-1,1.000-1.000 0,4.000 1.000 0,3.000-1.000-1,3.000 1.000 0,6.000-6.000-1,9.000-8.000-1,10.000-10.000-2,10.000-9.000-2,0.000-7.000 1,-5.000-3.000 0,-7.000-3.000 2,-5.000-2.000 0,-3.000-6.000 1,4.000-6.000 0,3.000-6.000 1,3.000-6.000 1,-1.000-4.000-1,-2.000 1.000 2,-3.000-1.000-1,-3.000 1.000 2,-4.000-3.000 0,-3.000-2.000 0,-3.000-3.000 1,-2.000-3.000 1,-3.000-2.000 0,1.000 0.000 0,-1.000 0.000 2,1.000 0.000-1,-3.000 1.000 1,-2.000 4.000 0,-3.000 3.000 0,-3.000 3.000-1,-4.000 1.000 1,-3.000 1.000 0,-3.000-1.000 0,-2.000 1.000 1,-6.000 2.000-1,-6.000 7.000-1,-6.000 6.000-3,-6.000 7.000-1,-2.000 4.000-2,3.000 3.000-3,3.000 3.000-3,4.000 4.000-2,-1.000 4.000-2,-3.000 6.000-1,-3.000 7.000 0,-2.000 6.000-2,-1.000 6.000-1,3.000 6.000-3,3.000 7.000-3,4.000 6.000-2,2.000 3.000-3,4.000 0.000-1,3.000 0.000-1,3.000 0.000-2,3.000-4.000 1,3.000-5.000 6,3.000-7.000 5,4.000-5.000 6</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3"/>
    </inkml:context>
    <inkml:brush xml:id="br0">
      <inkml:brushProperty name="width" value="0.03419" units="cm"/>
      <inkml:brushProperty name="height" value="0.03419" units="cm"/>
      <inkml:brushProperty name="color" value="#f2395b"/>
    </inkml:brush>
  </inkml:definitions>
  <inkml:trace contextRef="#ctx0" brushRef="#br0">54750.000 22050.000 643,'48.000'0.000'63,"-3.000"0.000"-15,-3.000 0.000-14,-2.000 0.000-16,-5.000 3.000-8,-2.000 6.000-2,-3.000 7.000-3,-3.000 6.000-3,-6.000 6.000-2,-5.000 6.000-2,-7.000 7.000-1,-5.000 6.000-3,-6.000 1.000 0,-3.000-3.000 1,-3.000-3.000 2,-2.000-2.000 2,-5.000-1.000-1,-2.000 3.000-1,-3.000 3.000 0,-3.000 4.000-2,-4.000-1.000 0,-3.000-3.000 1,-3.000-3.000 1,-2.000-2.000 1,-1.000-6.000 0,3.000-6.000 1,3.000-6.000 0,4.000-6.000 1,1.000-4.000 0,0.000 1.000 3,0.000-1.000 1,0.000 1.000 2,6.000-3.000 3,13.000-2.000 4,12.000-3.000 4,13.000-3.000 3,9.000-6.000 1,6.000-5.000-3,7.000-7.000-2,6.000-5.000-3,1.000-1.000-2,-3.000 6.000-2,-3.000 7.000-1,-2.000 6.000-1,0.000-1.000-2,7.000-5.000 1,6.000-7.000-1,7.000-5.000 0,0.000-3.000 0,-2.000 4.000 0,-3.000 3.000 0,-3.000 3.000 0,-1.000-2.000 0,4.000-6.000-2,3.000-6.000-2,3.000-6.000-1,-2.000-1.000 0,-6.000 7.000-2,-6.000 6.000 0,-6.000 7.000 0,-6.000 2.000-2,-2.000 1.000-5,-3.000-1.000-4,-3.000 1.000-4,-7.000 4.000-8,-9.000 9.000-14,-10.000 10.000-11,-8.000 10.000-13,-6.000 2.000-1,1.000-3.000 13,-1.000-3.000 11,1.000-2.000 13,-1.000-3.000 7,1.000 1.000 2,-1.000-1.000 2,1.000 1.000 3</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4"/>
    </inkml:context>
    <inkml:brush xml:id="br0">
      <inkml:brushProperty name="width" value="0.03243" units="cm"/>
      <inkml:brushProperty name="height" value="0.03243" units="cm"/>
      <inkml:brushProperty name="color" value="#f2395b"/>
    </inkml:brush>
  </inkml:definitions>
  <inkml:trace contextRef="#ctx0" brushRef="#br0">53350.000 24450.000 678,'-25.000'-44.000'4,"0.000"13.000"14,0.000 12.000 11,0.000 13.000 13,0.000 12.000 3,0.000 13.000-9,0.000 12.000-7,0.000 13.000-8,0.000 7.000-4,0.000 4.000 0,0.000 3.000-2,0.000 3.000 0,1.000 3.000-1,4.000 3.000-5,3.000 3.000-2,3.000 4.000-4,3.000-3.000-2,3.000-5.000-2,3.000-7.000 0,4.000-5.000-2,1.000-6.000 0,0.000-3.000 1,0.000-3.000-1,0.000-2.000 2,3.000-6.000-1,6.000-6.000 0,7.000-6.000-1,6.000-6.000 1,6.000-7.000-1,6.000-6.000 1,7.000-6.000 0,6.000-6.000 0,3.000-7.000 0,0.000-6.000-2,0.000-6.000-1,0.000-6.000-1,0.000-9.000-2,0.000-8.000 1,0.000-10.000 1,0.000-9.000-1,-2.000-5.000 1,-3.000 0.000 0,-3.000 0.000 1,-2.000 0.000 0,-5.000 0.000 1,-2.000 0.000 1,-3.000 0.000 0,-3.000 0.000 2,-4.000 3.000 0,-3.000 6.000 1,-3.000 7.000 0,-2.000 6.000 0,-5.000 3.000 1,-2.000 0.000 1,-3.000 0.000 1,-3.000 0.000 1,-6.000 3.000 0,-5.000 6.000 0,-7.000 7.000-1,-5.000 6.000 1,-6.000 6.000-1,-3.000 6.000 0,-3.000 7.000 0,-2.000 6.000 0,-3.000 3.000 0,1.000 0.000-2,-1.000 0.000-2,1.000 0.000-1,-1.000 3.000-1,1.000 6.000-3,-1.000 7.000-3,1.000 6.000-2,1.000 6.000-3,3.000 6.000-2,3.000 7.000-4,4.000 6.000-3,2.000 3.000 0,4.000 0.000 0,3.000 0.000 2,3.000 0.000 1,3.000-4.000-1,3.000-5.000-3,3.000-7.000-2,4.000-5.000-2,2.000-6.000 0,4.000-3.000 5,3.000-3.000 3,3.000-2.000 5</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35"/>
    </inkml:context>
    <inkml:brush xml:id="br0">
      <inkml:brushProperty name="width" value="0.033" units="cm"/>
      <inkml:brushProperty name="height" value="0.033" units="cm"/>
      <inkml:brushProperty name="color" value="#f2395b"/>
    </inkml:brush>
  </inkml:definitions>
  <inkml:trace contextRef="#ctx0" brushRef="#br0">54400.000 24800.000 666,'68.000'0.000'31,"-11.000"0.000"-4,-14.000 0.000-5,-11.000 0.000-4,-7.000 1.000-3,0.000 4.000-1,0.000 3.000-2,0.000 3.000-1,0.000 3.000-2,0.000 3.000-3,0.000 3.000-4,0.000 4.000-3,-4.000 1.000-2,-5.000 0.000 0,-7.000 0.000 1,-5.000 0.000-1,-4.000 1.000 0,0.000 4.000 0,0.000 3.000 0,0.000 3.000 0,-2.000 1.000-1,-3.000 1.000 0,-3.000-1.000-2,-2.000 1.000 1,-5.000-1.000-1,-2.000 1.000 0,-3.000-1.000 1,-3.000 1.000 1,-4.000-3.000 0,-3.000-2.000 1,-3.000-3.000 0,-2.000-3.000 1,0.000-2.000 0,7.000 0.000 0,6.000 0.000 1,7.000 0.000-1,8.000-2.000 5,14.000-3.000 8,11.000-3.000 8,14.000-2.000 8,7.000-8.000 2,3.000-8.000-4,3.000-10.000-3,4.000-9.000-5,2.000-7.000-2,4.000-3.000-3,3.000-3.000-1,3.000-2.000-3,1.000-1.000 0,1.000 3.000 1,-1.000 3.000 0,1.000 4.000 0,-4.000 1.000-1,-6.000 0.000-3,-6.000 0.000-2,-6.000 0.000-4,-4.000 3.000-3,1.000 6.000 0,-1.000 7.000-2,1.000 6.000-2,-9.000 6.000-11,-15.000 6.000-20,-15.000 7.000-21,-16.000 6.000-21</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2"/>
    </inkml:context>
    <inkml:brush xml:id="br0">
      <inkml:brushProperty name="width" value="0.03258" units="cm"/>
      <inkml:brushProperty name="height" value="0.03258" units="cm"/>
      <inkml:brushProperty name="color" value="#f2395b"/>
    </inkml:brush>
  </inkml:definitions>
  <inkml:trace contextRef="#ctx0" brushRef="#br0">72650.000 18750.000 675,'-44.000'-19.000'33,"13.000"13.000"2,12.000 12.000 1,13.000 13.000 2,9.000 10.000-3,6.000 10.000-6,7.000 10.000-6,6.000 9.000-6,3.000 7.000-4,0.000 7.000-1,0.000 6.000-2,0.000 7.000-1,0.000 2.000-2,0.000 1.000-1,0.000-1.000-1,0.000 1.000-1,0.000-3.000-1,0.000-2.000-2,0.000-3.000 0,0.000-3.000-2,-2.000-4.000 0,-3.000-3.000 0,-3.000-3.000-1,-2.000-2.000 1,-1.000-6.000 0,3.000-6.000 0,3.000-6.000 1,4.000-6.000 0,1.000-7.000-1,0.000-6.000 1,0.000-6.000-1,0.000-6.000 0,0.000-9.000 0,0.000-8.000 3,0.000-10.000 0,0.000-9.000 3,0.000-10.000-1,0.000-9.000 0,0.000-10.000-2,0.000-8.000-1,3.000-14.000-2,6.000-15.000 0,7.000-15.000-2,6.000-16.000 0,4.000-8.000-1,4.000 0.000 0,3.000 0.000 0,3.000 0.000 1,1.000 0.000 0,1.000 0.000-1,-1.000 0.000-1,1.000 0.000-1,-3.000 6.000 1,-2.000 13.000 0,-3.000 12.000 0,-3.000 13.000 2,-4.000 10.000-1,-3.000 10.000 2,-3.000 10.000-1,-2.000 9.000 2,-8.000 6.000-1,-8.000 3.000 1,-10.000 3.000-2,-9.000 4.000 1,-7.000 8.000-7,-3.000 17.000-12,-3.000 15.000-12,-2.000 16.000-13,-1.000 5.000-4,3.000-2.000 4,3.000-3.000 3,4.000-3.000 3,-1.000-4.000 6,-3.000-3.000 7,-3.000-3.000 7,-2.000-2.000 6</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3"/>
    </inkml:context>
    <inkml:brush xml:id="br0">
      <inkml:brushProperty name="width" value="0.0347" units="cm"/>
      <inkml:brushProperty name="height" value="0.0347" units="cm"/>
      <inkml:brushProperty name="color" value="#f2395b"/>
    </inkml:brush>
  </inkml:definitions>
  <inkml:trace contextRef="#ctx0" brushRef="#br0">74650.000 19600.000 633,'-21.000'46.000'100,"10.000"-5.000"-24,10.000-7.000-23,9.000-5.000-23,4.000 0.000-14,1.000 10.000-1,-1.000 10.000-3,1.000 9.000-3,-3.000 4.000-1,-2.000 1.000 0,-3.000-1.000 0,-3.000 1.000 1,-2.000-3.000-1,0.000-2.000-2,0.000-3.000-2,0.000-3.000-1,0.000-2.000-2,0.000 0.000-1,0.000 0.000 1,0.000 0.000-2,0.000-2.000-1,0.000-3.000-3,0.000-3.000-3,0.000-2.000-2,0.000-3.000-12,0.000 1.000-21,0.000-1.000-20,0.000 1.000-21</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5"/>
    </inkml:context>
    <inkml:brush xml:id="br0">
      <inkml:brushProperty name="width" value="0.02975" units="cm"/>
      <inkml:brushProperty name="height" value="0.02975" units="cm"/>
      <inkml:brushProperty name="color" value="#f2395b"/>
    </inkml:brush>
  </inkml:definitions>
  <inkml:trace contextRef="#ctx0" brushRef="#br0">92850.000 11750.000 739,'21.000'25.000'67,"-5.000"0.000"-17,-7.000 0.000-15,-5.000 0.000-17,-3.000 1.000-9,4.000 4.000-2,3.000 3.000-1,3.000 3.000-1,1.000 3.000-2,1.000 3.000 0,-1.000 3.000 0,1.000 4.000-1,-1.000 1.000 1,1.000 0.000-1,-1.000 0.000-1,1.000 0.000 0,-1.000 0.000 0,1.000 0.000-1,-1.000 0.000-2,1.000 0.000 0,-3.000 0.000-1,-2.000 0.000 2,-3.000 0.000 0,-3.000 0.000 1,-1.000-4.000 0,4.000-5.000 1,3.000-7.000-1,3.000-5.000 1,3.000-4.000 0,3.000 0.000-1,3.000 0.000 1,4.000 0.000 0,2.000-8.000-1,4.000-16.000 0,3.000-15.000 0,3.000-15.000-1,3.000-18.000 2,3.000-19.000 0,3.000-18.000 3,4.000-19.000 1,-1.000-7.000 1,-3.000 7.000 0,-3.000 6.000-2,-2.000 7.000 1,-3.000 0.000-1,1.000-2.000-1,-1.000-3.000 0,1.000-3.000-1,1.000-1.000 1,3.000 4.000-2,3.000 3.000 0,4.000 3.000 0,-1.000 3.000-2,-3.000 3.000 0,-3.000 3.000-1,-2.000 4.000-1,-3.000 5.000 0,1.000 10.000-1,-1.000 10.000 0,1.000 9.000 0,-3.000 7.000-4,-2.000 7.000-9,-3.000 6.000-8,-3.000 7.000-7,-6.000 7.000-5,-5.000 9.000 2,-7.000 10.000 0,-5.000 10.000 1,-4.000 8.000 2,0.000 10.000 1,0.000 10.000 3,0.000 9.000 1,-2.000-2.000 4,-3.000-12.000 5,-3.000-13.000 5,-2.000-12.000 5</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6"/>
    </inkml:context>
    <inkml:brush xml:id="br0">
      <inkml:brushProperty name="width" value="0.028" units="cm"/>
      <inkml:brushProperty name="height" value="0.028" units="cm"/>
      <inkml:brushProperty name="color" value="#f2395b"/>
    </inkml:brush>
  </inkml:definitions>
  <inkml:trace contextRef="#ctx0" brushRef="#br0">94150.000 12500.000 785,'26.000'20.000'32,"4.000"-9.000"-4,3.000-10.000-5,3.000-8.000-5,3.000-4.000-2,3.000 3.000-1,3.000 3.000 0,4.000 4.000 0,-3.000 1.000-2,-5.000 0.000-1,-7.000 0.000-3,-5.000 0.000-1,-4.000 3.000-2,0.000 6.000-2,0.000 7.000-4,0.000 6.000-1,-2.000 3.000-2,-3.000 0.000 1,-3.000 0.000 1,-2.000 0.000 0,-6.000 1.000-1,-6.000 4.000-1,-6.000 3.000-1,-6.000 3.000-1,-6.000 1.000-1,-2.000 1.000 1,-3.000-1.000 0,-3.000 1.000 1,-6.000-1.000 1,-5.000 1.000 0,-7.000-1.000 1,-5.000 1.000 0,-1.000-3.000 1,6.000-2.000 0,7.000-3.000 0,6.000-3.000 0,12.000-6.000 2,19.000-5.000 0,19.000-7.000 2,19.000-5.000 2,9.000-4.000-1,0.000 0.000-3,0.000 0.000-1,0.000 0.000-3,-2.000-2.000-3,-3.000-3.000-1,-3.000-3.000-3,-2.000-2.000-1,-5.000-1.000-2,-2.000 3.000-2,-3.000 3.000-1,-3.000 4.000-1</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6"/>
    </inkml:context>
    <inkml:brush xml:id="br0">
      <inkml:brushProperty name="width" value="0.02334" units="cm"/>
      <inkml:brushProperty name="height" value="0.02334" units="cm"/>
      <inkml:brushProperty name="color" value="#f2395b"/>
    </inkml:brush>
  </inkml:definitions>
  <inkml:trace contextRef="#ctx0" brushRef="#br0">92450.000 11050.000 942,'1.000'46.000'23,"4.000"-5.000"-6,3.000-7.000-6,3.000-5.000-6,1.000 0.000-4,1.000 10.000-2,-1.000 10.000-3,1.000 9.000-3,-1.000 7.000-1,1.000 7.000-2,-1.000 6.000 0,1.000 7.000-2,-1.000 2.000-1,1.000 1.000-3,-1.000-1.000-4,1.000 1.000-2,-3.000-9.000-2,-2.000-15.000 1,-3.000-15.000-1,-3.000-16.000 1</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6"/>
    </inkml:context>
    <inkml:brush xml:id="br0">
      <inkml:brushProperty name="width" value="0.07302" units="cm"/>
      <inkml:brushProperty name="height" value="0.07302" units="cm"/>
      <inkml:brushProperty name="color" value="#00bff3"/>
    </inkml:brush>
  </inkml:definitions>
  <inkml:trace contextRef="#ctx0" brushRef="#br0">94413.000 4397.000,'-32.000'-16.000,"17.000"8.000,-1.000 1.000,16.000-1.000,0.000 0.000,0.000 16.000,0.000 0.000,8.000 31.000,0.000 0.000,0.000 8.000,-1.000 0.000,-7.000 8.000,0.000 0.000,-7.000-8.000,-1.000 0.000,8.000-32.000,0.000 1.000,-8.000-8.000</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3"/>
    </inkml:context>
    <inkml:brush xml:id="br0">
      <inkml:brushProperty name="width" value="0.07302" units="cm"/>
      <inkml:brushProperty name="height" value="0.07302" units="cm"/>
      <inkml:brushProperty name="color" value="#00bff3"/>
    </inkml:brush>
  </inkml:definitions>
  <inkml:trace contextRef="#ctx0" brushRef="#br0">66013.000 41241.000,'0.000'-16.000,"16.000"-38.000,-1.000-1.000,17.000 47.000,-1.000 0.000,-7.000 8.000,-1.000 0.000,1.000 63.000,-1.000-1.000,-15.000 1.000,0.000 0.000,-32.000 7.000,1.000 1.000,-24.000-24.000,0.000 0.000,7.000-24.000,1.000 1.000,16.000-16.000,-1.000 0.000,63.000-16.000,1.000 0.000,22.000 0.000,1.000 0.000,-16.000 8.000,0.000 0.000,-7.000 0.000,-1.000 0.000,-31.000 0.000</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49"/>
    </inkml:context>
    <inkml:brush xml:id="br0">
      <inkml:brushProperty name="width" value="0.02779" units="cm"/>
      <inkml:brushProperty name="height" value="0.02779" units="cm"/>
      <inkml:brushProperty name="color" value="#f2395b"/>
    </inkml:brush>
  </inkml:definitions>
  <inkml:trace contextRef="#ctx0" brushRef="#br0">80450.000 18300.000 791,'-52.000'-5.000'-2,"-3.000"-9.000"-6,-3.000-10.000-5,-2.000-8.000-6,0.000-1.000 2,7.000 9.000 6,6.000 10.000 7,7.000 10.000 7,0.000 2.000 4,-2.000-3.000 2,-3.000-3.000 1,-3.000-2.000 3,-4.000-1.000-1,-3.000 3.000-1,-3.000 3.000-2,-2.000 4.000-1,-3.000 1.000-2,1.000 0.000 0,-1.000 0.000-1,1.000 0.000-1,-3.000 3.000 0,-2.000 6.000-2,-3.000 7.000 0,-3.000 6.000-2,-2.000 6.000-1,0.000 6.000 0,0.000 7.000-2,0.000 6.000-1,0.000 6.000 0,0.000 6.000 1,0.000 7.000 0,0.000 6.000 2,-2.000 7.000 0,-3.000 10.000 2,-3.000 10.000 2,-2.000 9.000 1,-1.000 9.000 0,3.000 9.000 0,3.000 10.000-2,4.000 10.000 0,7.000 0.000 3,13.000-5.000 4,12.000-7.000 7,13.000-5.000 4,9.000-11.000 2,6.000-11.000-4,7.000-14.000-3,6.000-11.000-4,4.000-7.000-2,4.000 0.000-1,3.000 0.000-2,3.000 0.000 0,7.000 0.000-2,14.000 0.000-3,11.000 0.000-3,14.000 0.000-2,5.000 1.000-1,1.000 4.000 2,-1.000 3.000 0,1.000 3.000 2,1.000 4.000 2,3.000 7.000-1,3.000 6.000 1,4.000 7.000 0,2.000 2.000 1,4.000 1.000 2,3.000-1.000 1,3.000 1.000 2,3.000-10.000 0,3.000-19.000-2,3.000-18.000-3,4.000-19.000-2,4.000-12.000 0,6.000-2.000 1,7.000-3.000 0,6.000-3.000 1,1.000-7.000 0,-3.000-9.000-4,-3.000-10.000-3,-2.000-8.000-3,-1.000-11.000-1,3.000-8.000 2,3.000-10.000 1,4.000-9.000 2,-1.000-9.000 1,-3.000-5.000-2,-3.000-7.000 0,-2.000-5.000-1,-6.000-6.000-1,-6.000-3.000-1,-6.000-3.000-2,-6.000-2.000-1,-4.000-3.000 0,1.000 1.000 1,-1.000-1.000 1,1.000 1.000 2,-6.000 1.000 0,-8.000 3.000 1,-10.000 3.000 1,-9.000 4.000 1,-9.000-1.000 0,-5.000-3.000 2,-7.000-3.000 0,-5.000-2.000 2,-6.000-8.000 0,-3.000-8.000 1,-3.000-10.000 1,-2.000-9.000-1,-8.000-10.000 1,-8.000-9.000-1,-10.000-10.000 0,-9.000-8.000 0,-9.000-4.000 0,-5.000 3.000 0,-7.000 3.000 1,-5.000 4.000 0,-6.000 5.000 1,-3.000 10.000 2,-3.000 10.000 1,-2.000 9.000 2,-3.000 10.000 1,1.000 14.000 0,-1.000 11.000-1,1.000 14.000 0,-3.000 7.000 0,-2.000 3.000-2,-3.000 3.000-2,-3.000 4.000-1,-2.000 4.000-2,0.000 6.000-3,0.000 7.000-2,0.000 6.000-2,-4.000 7.000-3,-5.000 10.000-5,-7.000 10.000-6,-5.000 9.000-4,0.000 6.000-1,10.000 3.000 4,10.000 3.000 2,9.000 4.000 4,6.000 1.000 0,3.000 0.000-5,3.000 0.000-3,4.000 0.000-4</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0"/>
    </inkml:context>
    <inkml:brush xml:id="br0">
      <inkml:brushProperty name="width" value="0.03017" units="cm"/>
      <inkml:brushProperty name="height" value="0.03017" units="cm"/>
      <inkml:brushProperty name="color" value="#f2395b"/>
    </inkml:brush>
  </inkml:definitions>
  <inkml:trace contextRef="#ctx0" brushRef="#br0">78650.000 10300.000 729,'26.000'-46.000'9,"4.000"10.000"-1,3.000 10.000-2,3.000 9.000-2,1.000 6.000 0,1.000 3.000 0,-1.000 3.000-1,1.000 4.000 0,-3.000 5.000-1,-2.000 10.000-6,-3.000 10.000-3,-3.000 9.000-4,-6.000 2.000 0,-5.000-2.000 6,-7.000-3.000 7,-5.000-3.000 5,-4.000-2.000 3,0.000 0.000 0,0.000 0.000-1,0.000 0.000-1,1.000 0.000-2,4.000 0.000-1,3.000 0.000-2,3.000 0.000-2,3.000 0.000 0,3.000 0.000 0,3.000 0.000 2,4.000 0.000 0,2.000 1.000 1,4.000 4.000 0,3.000 3.000-1,3.000 3.000 0,-2.000 3.000-1,-6.000 3.000 0,-6.000 3.000 0,-6.000 4.000-1,-6.000 1.000 0,-2.000 0.000 0,-3.000 0.000-1,-3.000 0.000 0,-6.000-2.000 0,-5.000-3.000-1,-7.000-3.000 1,-5.000-2.000-1,-6.000-5.000 1,-3.000-2.000-1,-3.000-3.000 1,-2.000-3.000-1,-1.000-4.000 0,3.000-3.000 0,3.000-3.000-2,4.000-2.000 0,1.000-8.000-1,0.000-8.000-3,0.000-10.000-2,0.000-9.000-2,0.000-10.000-2,0.000-9.000-1,0.000-10.000 0,0.000-8.000-1,1.000-9.000 1,4.000-6.000-1,3.000-6.000 2,3.000-6.000 0,-1.000-2.000 1,-2.000 3.000 1,-3.000 3.000 1,-3.000 4.000 1,1.000 7.000 3,6.000 13.000 4,7.000 12.000 3,6.000 13.000 4,1.000 7.000 3,-3.000 4.000 4,-3.000 3.000 2,-2.000 3.000 5,-1.000 6.000 3,3.000 9.000 8,3.000 10.000 5,4.000 10.000 7,2.000 21.000 1,4.000 34.000-7,3.000 35.000-6,3.000 35.000-5,1.000 21.000-6,1.000 9.000-4,-1.000 10.000-3,1.000 10.000-5,-1.000-1.000-4,1.000-9.000-4,-1.000-10.000-4,1.000-8.000-4,-1.000-9.000-3,1.000-6.000-4,-1.000-6.000-4,1.000-6.000-4,-3.000-12.000-3,-2.000-15.000-3,-3.000-15.000-4,-3.000-16.000-3,-1.000-13.000-1,4.000-9.000 3,3.000-10.000 3,3.000-8.000 4,1.000-12.000 2,1.000-12.000 6,-1.000-13.000 4,1.000-12.000 5,-3.000-9.000 3,-2.000-2.000 1,-3.000-3.000 3,-3.000-3.000 1</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1"/>
    </inkml:context>
    <inkml:brush xml:id="br0">
      <inkml:brushProperty name="width" value="0.02593" units="cm"/>
      <inkml:brushProperty name="height" value="0.02593" units="cm"/>
      <inkml:brushProperty name="color" value="#f2395b"/>
    </inkml:brush>
  </inkml:definitions>
  <inkml:trace contextRef="#ctx0" brushRef="#br0">80300.000 9600.000 848,'-93.000'120.000'45,"17.000"-9.000"-10,15.000-10.000-9,16.000-8.000-9,7.000-4.000-6,1.000 3.000-3,-1.000 3.000-2,1.000 4.000-3,-1.000 1.000-3,1.000 0.000-5,-1.000 0.000-5,1.000 0.000-5,1.000-7.000-4,3.000-11.000-4,3.000-14.000-4,4.000-11.000-4</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2"/>
    </inkml:context>
    <inkml:brush xml:id="br0">
      <inkml:brushProperty name="width" value="0.03213" units="cm"/>
      <inkml:brushProperty name="height" value="0.03213" units="cm"/>
      <inkml:brushProperty name="color" value="#f2395b"/>
    </inkml:brush>
  </inkml:definitions>
  <inkml:trace contextRef="#ctx0" brushRef="#br0">79950.000 10150.000 684,'73.000'-25.000'1,"-3.000"0.000"1,-3.000 0.000 3,-2.000 0.000 0,-3.000 3.000 3,1.000 6.000 3,-1.000 7.000 2,1.000 6.000 3,-4.000 3.000 2,-6.000 0.000-2,-6.000 0.000 1,-6.000 0.000-1,-6.000 4.000-4,-2.000 10.000-7,-3.000 10.000-8,-3.000 9.000-8,-7.000 6.000-4,-9.000 3.000-1,-10.000 3.000-2,-8.000 4.000 0,-12.000 2.000-2,-12.000 4.000-1,-13.000 3.000-1,-12.000 3.000-1,-5.000-2.000 1,3.000-6.000 2,3.000-6.000 3,4.000-6.000 2,-1.000-6.000 3,-3.000-2.000 2,-3.000-3.000 1,-2.000-3.000 3,2.000-6.000 2,9.000-5.000 3,10.000-7.000 2,10.000-5.000 4,10.000-6.000 2,13.000-3.000 4,12.000-3.000 3,13.000-2.000 5,9.000-5.000 1,6.000-2.000 1,7.000-3.000 1,6.000-3.000 0,4.000-2.000 0,4.000 0.000-5,3.000 0.000-2,3.000 0.000-5,-4.000 3.000-2,-8.000 6.000-3,-10.000 7.000-4,-9.000 6.000-2,-12.000 10.000-4,-11.000 17.000-6,-14.000 15.000-4,-11.000 16.000-5,-12.000 7.000-1,-9.000 1.000 2,-10.000-1.000 3,-8.000 1.000 3,-6.000-1.000 1,1.000 1.000 3,-1.000-1.000 0,1.000 1.000 3,-4.000-3.000 0,-6.000-2.000 1,-6.000-3.000 1,-6.000-3.000 1,1.000-6.000 2,9.000-5.000 4,10.000-7.000 3,10.000-5.000 5,7.000-8.000 2,6.000-5.000 2,7.000-7.000 3,6.000-5.000 1,9.000-4.000 0,13.000 0.000-1,12.000 0.000-2,13.000 0.000-1,12.000-4.000-1,13.000-5.000 0,12.000-7.000 1,13.000-5.000-1,6.000-4.000 0,0.000 0.000-2,0.000 0.000 0,0.000 0.000-1,0.000-2.000-2,0.000-3.000-5,0.000-3.000-3,0.000-2.000-4,-4.000-1.000-3,-5.000 3.000-1,-7.000 3.000-1,-5.000 4.000-2,-14.000-1.000-4,-18.000-3.000-9,-19.000-3.000-7,-18.000-2.000-8,-10.000-1.000 0,0.000 3.000 7,0.000 3.000 7,0.000 4.000 8,0.000 2.000 7,0.000 4.000 7,0.000 3.000 6,0.000 3.000 7,1.000 1.000 5,4.000 1.000 2,3.000-1.000 2,3.000 1.000 2,3.000 7.000 4,3.000 16.000 5,3.000 15.000 5,4.000 17.000 5,1.000 7.000 0,0.000 0.000-7,0.000 0.000-6,0.000 0.000-6,1.000 1.000-6,4.000 4.000-3,3.000 3.000-4,3.000 3.000-5,1.000 4.000-1,1.000 7.000-2,-1.000 6.000-2,1.000 7.000 0,-1.000 2.000-2,1.000 1.000 0,-1.000-1.000-2,1.000 1.000-2,-3.000-4.000 1,-2.000-6.000 0,-3.000-6.000 1,-3.000-6.000 1,-2.000-9.000-1,0.000-8.000-2,0.000-10.000-3,0.000-9.000-2,-4.000-7.000 0,-5.000-3.000 2,-7.000-3.000 1,-5.000-2.000 1,-8.000-5.000 2,-5.000-2.000 0,-7.000-3.000-1,-5.000-3.000 1,-4.000-2.000 1,0.000 0.000 1,0.000 0.000 2,0.000 0.000 0,0.000-2.000 3,0.000-3.000 0,0.000-3.000 3,0.000-2.000 0,4.000-5.000 3,10.000-2.000 0,10.000-3.000 3,9.000-3.000 1,6.000-2.000 0,3.000 0.000-1,3.000 0.000-2,4.000 0.000-2,8.000-4.000 0,17.000-5.000 0,15.000-7.000-1,16.000-5.000 1,12.000-8.000 0,9.000-5.000 0,10.000-7.000 0,10.000-5.000 0,4.000-6.000-3,0.000-3.000-7,0.000-3.000-7,0.000-2.000-6,1.000-3.000-5,4.000 1.000-4,3.000-1.000-3,3.000 1.000-4,-2.000 2.000 0,-6.000 7.000 1,-6.000 6.000 1,-6.000 7.000 2,-12.000 8.000 1,-15.000 14.000 4,-15.000 11.000 1,-16.000 14.000 4,-10.000 3.000 1,-3.000-2.000 2,-3.000-3.000 1,-2.000-3.000 2</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2"/>
    </inkml:context>
    <inkml:brush xml:id="br0">
      <inkml:brushProperty name="width" value="0.03578" units="cm"/>
      <inkml:brushProperty name="height" value="0.03578" units="cm"/>
      <inkml:brushProperty name="color" value="#f2395b"/>
    </inkml:brush>
  </inkml:definitions>
  <inkml:trace contextRef="#ctx0" brushRef="#br0">82000.000 10250.000 614,'-71.000'54.000'79,"10.000"10.000"-19,10.000 10.000-19,9.000 9.000-17,4.000 4.000-10,1.000 1.000-2,-1.000-1.000-2,1.000 1.000-1,-1.000 1.000-2,1.000 3.000 0,-1.000 3.000 0,1.000 4.000 0,2.000-4.000-1,7.000-9.000 0,6.000-10.000 0,7.000-8.000 0,7.000-11.000-1,9.000-8.000-3,10.000-10.000-2,10.000-9.000-2,10.000-18.000-3,13.000-24.000-3,12.000-26.000-4,13.000-24.000-3,6.000-15.000-2,0.000-3.000 0,0.000-3.000 0,0.000-2.000-1,-2.000 0.000 0,-3.000 7.000 0,-3.000 6.000-1,-2.000 7.000 0,-9.000 7.000 1,-12.000 9.000 4,-13.000 10.000 4,-12.000 10.000 4,-12.000 14.000 7,-8.000 23.000 13,-10.000 22.000 13,-9.000 22.000 12,-4.000 10.000 4,4.000 1.000-4,3.000-1.000-3,3.000 1.000-5,3.000-3.000-4,3.000-2.000-6,3.000-3.000-6,4.000-3.000-6,1.000-1.000-4,0.000 4.000-2,0.000 3.000-2,0.000 3.000-3,3.000-4.000-1,6.000-8.000-1,7.000-10.000-1,6.000-9.000-2,4.000-9.000 0,4.000-5.000-2,3.000-7.000 0,3.000-5.000 0,1.000-11.000-2,1.000-11.000-1,-1.000-14.000-2,1.000-11.000-1,1.000-11.000 0,3.000-5.000 2,3.000-7.000 2,4.000-5.000 1,-3.000-8.000 2,-5.000-5.000-1,-7.000-7.000 1,-5.000-5.000-1,-4.000-3.000 1,0.000 4.000 1,0.000 3.000 1,0.000 3.000 0,-4.000 6.000 3,-5.000 9.000 2,-7.000 10.000 4,-5.000 10.000 3,-8.000 8.000 1,-5.000 10.000-1,-7.000 10.000 0,-5.000 9.000-2,-6.000 7.000-2,-3.000 7.000-3,-3.000 6.000-3,-2.000 7.000-3,-6.000 7.000-2,-6.000 9.000-2,-6.000 10.000-1,-6.000 10.000-2,-1.000 5.000-3,7.000 4.000-4,6.000 3.000-4,7.000 3.000-4,5.000-5.000-2,7.000-12.000 2,6.000-13.000 0,7.000-12.000 2</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3"/>
    </inkml:context>
    <inkml:brush xml:id="br0">
      <inkml:brushProperty name="width" value="0.03423" units="cm"/>
      <inkml:brushProperty name="height" value="0.03423" units="cm"/>
      <inkml:brushProperty name="color" value="#f2395b"/>
    </inkml:brush>
  </inkml:definitions>
  <inkml:trace contextRef="#ctx0" brushRef="#br0">83050.000 10950.000 642,'-19.000'21.000'3,"13.000"-5.000"5,12.000-7.000 5,13.000-5.000 5,9.000-4.000 3,6.000 0.000-1,7.000 0.000 0,6.000 0.000 0,1.000 1.000-1,-3.000 4.000-1,-3.000 3.000-1,-2.000 3.000 0,-5.000 3.000-2,-2.000 3.000-5,-3.000 3.000-4,-3.000 4.000-4,-6.000 5.000-2,-5.000 10.000-3,-7.000 10.000 0,-5.000 9.000-3,-9.000 4.000-1,-9.000 1.000-1,-10.000-1.000 0,-8.000 1.000-1,-8.000-1.000 0,-2.000 1.000 1,-3.000-1.000 1,-3.000 1.000 1,-2.000-3.000 2,0.000-2.000 3,0.000-3.000 1,0.000-3.000 3,3.000-6.000 1,6.000-5.000 1,7.000-7.000 1,6.000-5.000 0,10.000-6.000 4,17.000-3.000 5,15.000-3.000 6,16.000-2.000 6,10.000-6.000 0,7.000-6.000-4,6.000-6.000-4,7.000-6.000-5,5.000-4.000-3,7.000 1.000-3,6.000-1.000-2,7.000 1.000-2,0.000 1.000-4,-2.000 3.000-4,-3.000 3.000-5,-3.000 4.000-4,-4.000-1.000-6,-3.000-3.000-5,-3.000-3.000-7,-2.000-2.000-5</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4"/>
    </inkml:context>
    <inkml:brush xml:id="br0">
      <inkml:brushProperty name="width" value="0.03328" units="cm"/>
      <inkml:brushProperty name="height" value="0.03328" units="cm"/>
      <inkml:brushProperty name="color" value="#f2395b"/>
    </inkml:brush>
  </inkml:definitions>
  <inkml:trace contextRef="#ctx0" brushRef="#br0">95900.000 14300.000 661,'46.000'1.000'33,"-5.000"4.000"-3,-7.000 3.000-2,-5.000 3.000-2,-1.000 7.000-4,6.000 14.000-2,7.000 11.000-3,6.000 14.000-3,-2.000 0.000-4,-9.000-8.000-8,-10.000-10.000-6,-8.000-9.000-7,-8.000-4.000-3,-2.000 4.000-1,-3.000 3.000-1,-3.000 3.000 1,-9.000 4.000-3,-11.000 7.000-4,-14.000 6.000-3,-11.000 7.000-3,-11.000 0.000-2,-5.000-2.000 3,-7.000-3.000 3,-5.000-3.000 1,-4.000-4.000 4,0.000-3.000 3,0.000-3.000 3,0.000-2.000 4,1.000-6.000 3,4.000-6.000 2,3.000-6.000 2,3.000-6.000 2,4.000-4.000 2,7.000 1.000 4,6.000-1.000 3,7.000 1.000 3,15.000-3.000 8,25.000-2.000 14,25.000-3.000 13,25.000-3.000 14,12.000-4.000 0,1.000-3.000-11,-1.000-3.000-13,1.000-2.000-12,7.000-3.000-9,16.000 1.000-4,15.000-1.000-4,17.000 1.000-5,2.000-3.000-2,-9.000-2.000 0,-10.000-3.000 1,-8.000-3.000 0,-14.000-1.000 1,-15.000 4.000 0,-15.000 3.000-1,-16.000 3.000 1,-8.000 1.000-5,0.000 1.000-10,0.000-1.000-10,0.000 1.000-9,-8.000-3.000-8,-16.000-2.000-4,-15.000-3.000-4,-15.000-3.000-5,-11.000-2.000 3,-2.000 0.000 11,-3.000 0.000 12,-3.000 0.000 10,-4.000 0.000 9,-3.000 0.000 7,-3.000 0.000 6,-2.000 0.000 6,2.000 3.000 5,9.000 6.000-1,10.000 7.000 2,10.000 6.000 0,7.000 7.000 6,6.000 10.000 11,7.000 10.000 10,6.000 9.000 10,1.000 13.000 0,-3.000 20.000-11,-3.000 18.000-12,-2.000 20.000-11,-3.000 10.000-7,1.000 3.000-2,-1.000 3.000-4,1.000 4.000-2,-1.000 11.000-3,1.000 23.000-3,-1.000 22.000-2,1.000 22.000-3,1.000 5.000-3,3.000-8.000-3,3.000-10.000-4,4.000-9.000-3,1.000-12.000-5,0.000-11.000-4,0.000-14.000-6,0.000-11.000-5,0.000-15.000-2,0.000-16.000 2,0.000-15.000 0,0.000-15.000 2,-2.000-15.000 2,-3.000-12.000 4,-3.000-13.000 5,-2.000-12.000 4</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5"/>
    </inkml:context>
    <inkml:brush xml:id="br0">
      <inkml:brushProperty name="width" value="0.03792" units="cm"/>
      <inkml:brushProperty name="height" value="0.03792" units="cm"/>
      <inkml:brushProperty name="color" value="#f2395b"/>
    </inkml:brush>
  </inkml:definitions>
  <inkml:trace contextRef="#ctx0" brushRef="#br0">96000.000 15750.000 580,'20.000'-46.000'2,"-9.000"10.000"4,-10.000 10.000 5,-8.000 9.000 4,-9.000 10.000 2,-6.000 14.000-1,-6.000 11.000-1,-6.000 14.000 0,-6.000 8.000-2,-2.000 7.000-1,-3.000 6.000-1,-3.000 7.000-1,-4.000 2.000-1,-3.000 1.000 1,-3.000-1.000 1,-2.000 1.000 0,2.000-1.000-1,9.000 1.000-2,10.000-1.000-3,10.000 1.000-2,5.000-6.000-1,4.000-8.000-1,3.000-10.000-2,3.000-9.000 0,12.000-18.000-3,22.000-24.000-5,22.000-26.000-6,23.000-24.000-6,14.000-13.000 0,10.000 0.000 3,10.000 0.000 3,9.000 0.000 4,-2.000 6.000 3,-12.000 13.000 3,-13.000 12.000 4,-12.000 13.000 3,-9.000 7.000 2,-2.000 4.000 2,-3.000 3.000 1,-3.000 3.000 2,-6.000 3.000 0,-5.000 3.000-1,-7.000 3.000 0,-5.000 4.000 0,-4.000 2.000-1,0.000 4.000-2,0.000 3.000-2,0.000 3.000-1,3.000-4.000-3,6.000-8.000-4,7.000-10.000-3,6.000-9.000-5,4.000-9.000-1,4.000-5.000 1,3.000-7.000-1,3.000-5.000 1,-4.000-1.000 2,-8.000 6.000 4,-10.000 7.000 3,-9.000 6.000 4,-7.000 13.000 8,-3.000 23.000 11,-3.000 22.000 11,-2.000 22.000 12,-3.000 7.000 3,1.000-6.000-6,-1.000-6.000-7,1.000-6.000-5,1.000-6.000-14,3.000-2.000-19,3.000-3.000-19,4.000-3.000-20,-1.000-12.000-6,-3.000-18.000 8,-3.000-19.000 7,-2.000-18.000 7,-1.000-14.000 5,3.000-5.000 1,3.000-7.000 1,4.000-5.000 1,1.000-8.000 2,0.000-5.000 2,0.000-7.000 2,0.000-5.000 1,0.000-4.000 3,0.000 0.000 1,0.000 0.000 1,0.000 0.000 1,-2.000 4.000 3,-3.000 10.000 4,-3.000 10.000 4,-2.000 9.000 4,-3.000 17.000 11,1.000 25.000 21,-1.000 25.000 19,1.000 25.000 21,-3.000 18.000 2,-2.000 14.000-17,-3.000 11.000-15,-3.000 14.000-16,-2.000 7.000-10,0.000 3.000-3,0.000 3.000-4,0.000 4.000-4,0.000 4.000-2,0.000 6.000-3,0.000 7.000-2,0.000 6.000-3,-2.000 1.000-1,-3.000-3.000 0,-3.000-3.000 0,-2.000-2.000-1,-3.000-3.000 0,1.000 1.000 1,-1.000-1.000-1,1.000 1.000 0,-1.000-6.000 1,1.000-8.000 1,-1.000-10.000 0,1.000-9.000 0,-1.000-9.000 1,1.000-5.000-2,-1.000-7.000-2,1.000-5.000-1,-6.000-6.000-1,-8.000-3.000 0,-10.000-3.000-1,-9.000-2.000 0,-9.000-8.000-3,-5.000-8.000-3,-7.000-10.000-4,-5.000-9.000-4,-11.000-7.000-2,-11.000-3.000 0,-14.000-3.000 0,-11.000-2.000 1,-12.000-5.000-4,-9.000-2.000-9,-10.000-3.000-7,-8.000-3.000-9,5.000 2.000-1,22.000 10.000 7,22.000 10.000 7,23.000 9.000 6,14.000 4.000 6,10.000 1.000 2,10.000-1.000 2,9.000 1.000 4</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7"/>
    </inkml:context>
    <inkml:brush xml:id="br0">
      <inkml:brushProperty name="width" value="0.0301" units="cm"/>
      <inkml:brushProperty name="height" value="0.0301" units="cm"/>
      <inkml:brushProperty name="color" value="#f2395b"/>
    </inkml:brush>
  </inkml:definitions>
  <inkml:trace contextRef="#ctx0" brushRef="#br0">99250.000 15500.000 730,'-24.000'26.000'77,"4.000"4.000"-16,3.000 3.000-17,3.000 3.000-15,-1.000 6.000-12,-2.000 9.000-5,-3.000 10.000-7,-3.000 10.000-6,-1.000-1.000-3,4.000-9.000 1,3.000-10.000 1,3.000-8.000 1,3.000-4.000 0,3.000 3.000 2,3.000 3.000 1,4.000 4.000 1,1.000-1.000 1,0.000-3.000 0,0.000-3.000 1,0.000-2.000 0,0.000-5.000-1,0.000-2.000 0,0.000-3.000-2,0.000-3.000 0,3.000-6.000-2,6.000-5.000 1,7.000-7.000-2,6.000-5.000 0,3.000-4.000-1,0.000 0.000 0,0.000 0.000 0,0.000 0.000 1,3.000-5.000-2,6.000-9.000-2,7.000-10.000-2,6.000-8.000-2,1.000-8.000-1,-3.000-2.000 1,-3.000-3.000 2,-2.000-3.000 0,-3.000-4.000 2,1.000-3.000 0,-1.000-3.000 2,1.000-2.000 1,-3.000-1.000 1,-2.000 3.000 1,-3.000 3.000 0,-3.000 4.000 0,-4.000 1.000 0,-3.000 0.000 1,-3.000 0.000 0,-2.000 0.000-1,-5.000 0.000 1,-2.000 0.000 0,-3.000 0.000-1,-3.000 0.000 1,-4.000 1.000 0,-3.000 4.000 2,-3.000 3.000 2,-2.000 3.000 1,-3.000 3.000 1,1.000 3.000 0,-1.000 3.000 0,1.000 4.000 0,-4.000 2.000-1,-6.000 4.000 1,-6.000 3.000-1,-6.000 3.000 1,-4.000 4.000-4,1.000 7.000-4,-1.000 6.000-6,1.000 7.000-5,-3.000 7.000-5,-2.000 9.000-6,-3.000 10.000-6,-3.000 10.000-5,-4.000 4.000-2,-3.000 0.000 2,-3.000 0.000 4,-2.000 0.000 2,-1.000 0.000 2,3.000 0.000-1,3.000 0.000-1,4.000 0.000 1,5.000-4.000 2,10.000-5.000 6,10.000-7.000 5,9.000-5.000 6</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4:58"/>
    </inkml:context>
    <inkml:brush xml:id="br0">
      <inkml:brushProperty name="width" value="0.03511" units="cm"/>
      <inkml:brushProperty name="height" value="0.03511" units="cm"/>
      <inkml:brushProperty name="color" value="#f2395b"/>
    </inkml:brush>
  </inkml:definitions>
  <inkml:trace contextRef="#ctx0" brushRef="#br0">100400.000 15800.000 626,'25.000'21.000'14,"0.000"-5.000"3,0.000-7.000 2,0.000-5.000 4,3.000-3.000 0,6.000 4.000-1,7.000 3.000-1,6.000 3.000-2,1.000 1.000-2,-3.000 1.000-1,-3.000-1.000-2,-2.000 1.000-2,-3.000-3.000-2,1.000-2.000 0,-1.000-3.000-1,1.000-3.000-1,-4.000 1.000-1,-6.000 6.000 0,-6.000 7.000 1,-6.000 6.000-1,-6.000 4.000-2,-2.000 4.000-3,-3.000 3.000-4,-3.000 3.000-4,-9.000 6.000-2,-11.000 9.000 2,-14.000 10.000 0,-11.000 10.000 1,-9.000 5.000-1,-3.000 4.000 0,-3.000 3.000-2,-2.000 3.000-2,-5.000-1.000 0,-2.000-2.000 1,-3.000-3.000 1,-3.000-3.000 0,-2.000-6.000 1,0.000-5.000 2,0.000-7.000 1,0.000-5.000 1,4.000-8.000 1,10.000-5.000 3,10.000-7.000 2,9.000-5.000 2,15.000-8.000 3,22.000-5.000 1,22.000-7.000 3,23.000-5.000 2,14.000-9.000 0,10.000-9.000-1,10.000-10.000-1,9.000-8.000-2,2.000-4.000-1,-2.000 3.000 0,-3.000 3.000-1,-3.000 4.000-1,-1.000 1.000 0,4.000 0.000 2,3.000 0.000 0,3.000 0.000 3,-1.000 0.000-2,-2.000 0.000-1,-3.000 0.000-3,-3.000 0.000-1,-7.000 1.000-4,-9.000 4.000-1,-10.000 3.000-2,-8.000 3.000-3,-18.000 7.000-10,-25.000 14.000-16,-25.000 11.000-16,-25.000 14.000-17,-8.000 2.000-5,9.000-6.000 7,10.000-6.000 8,10.000-6.000 7</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3"/>
    </inkml:context>
    <inkml:brush xml:id="br0">
      <inkml:brushProperty name="width" value="0.07302" units="cm"/>
      <inkml:brushProperty name="height" value="0.07302" units="cm"/>
      <inkml:brushProperty name="color" value="#00bff3"/>
    </inkml:brush>
  </inkml:definitions>
  <inkml:trace contextRef="#ctx0" brushRef="#br0">67300.000 41897.000,'0.000'-31.000,"0.000"23.000,0.000 0.000,55.000 8.000,0.000 0.000,0.000 0.000,-1.000 0.000,-22.000 0.000,-1.000 0.000,-15.000 0.000</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2"/>
    </inkml:context>
    <inkml:brush xml:id="br0">
      <inkml:brushProperty name="width" value="0.02823" units="cm"/>
      <inkml:brushProperty name="height" value="0.02823" units="cm"/>
      <inkml:brushProperty name="color" value="#f2395b"/>
    </inkml:brush>
  </inkml:definitions>
  <inkml:trace contextRef="#ctx0" brushRef="#br0">73550.000 23100.000 779,'23.000'-46.000'-64,"-3.000"10.000"19,-3.000 10.000 16,-2.000 9.000 18,-5.000 2.000 11,-2.000-2.000 6,-3.000-3.000 7,-3.000-3.000 6,-4.000-1.000 3,-3.000 4.000 1,-3.000 3.000 0,-2.000 3.000 1,-5.000 3.000-1,-2.000 3.000-5,-3.000 3.000-3,-3.000 4.000-3,-2.000 4.000-3,0.000 6.000-1,0.000 7.000-1,0.000 6.000 0,-2.000 6.000-2,-3.000 6.000-2,-3.000 7.000-2,-2.000 6.000-2,-3.000 4.000 0,1.000 4.000 1,-1.000 3.000 0,1.000 3.000 2,2.000-1.000 2,7.000-2.000 0,6.000-3.000 1,7.000-3.000 2,2.000-4.000 0,1.000-3.000 0,-1.000-3.000-2,1.000-2.000-1,1.000-5.000 0,3.000-2.000-1,3.000-3.000-1,4.000-3.000 0,7.000-4.000-1,13.000-3.000-1,12.000-3.000 0,13.000-2.000-1,6.000-6.000-1,0.000-6.000-1,0.000-6.000-2,0.000-6.000-2,-2.000-6.000-1,-3.000-2.000 1,-3.000-3.000-2,-2.000-3.000 1,0.000-6.000 0,7.000-5.000 1,6.000-7.000 2,7.000-5.000 1,-1.000-1.000 1,-6.000 6.000 0,-6.000 7.000 0,-6.000 6.000 1,-6.000 3.000 0,-2.000 0.000 2,-3.000 0.000 0,-3.000 0.000 2,-6.000 9.000 4,-5.000 19.000 6,-7.000 19.000 8,-5.000 19.000 7,-4.000 5.000 0,0.000-5.000-6,0.000-7.000-7,0.000-5.000-6,0.000-3.000-5,0.000 4.000 0,0.000 3.000-1,0.000 3.000-1,4.000-2.000-3,10.000-6.000-2,10.000-6.000-4,9.000-6.000-2,2.000-6.000-1,-2.000-2.000 2,-3.000-3.000 2,-3.000-3.000 2,-2.000-6.000 1,0.000-5.000 2,0.000-7.000 0,0.000-5.000 1,-2.000-6.000 1,-3.000-3.000 1,-3.000-3.000 0,-2.000-2.000 1,-3.000-3.000 1,1.000 1.000 1,-1.000-1.000 1,1.000 1.000 0,-3.000-1.000 2,-2.000 1.000-1,-3.000-1.000 1,-3.000 1.000-1,-2.000 1.000 1,0.000 3.000-1,0.000 3.000-1,0.000 4.000 0,-4.000 2.000-1,-5.000 4.000-1,-7.000 3.000-1,-5.000 3.000-2,-4.000 1.000 0,0.000 1.000 0,0.000-1.000 2,0.000 1.000-1,0.000 1.000 0,0.000 3.000-5,0.000 3.000-3,0.000 4.000-4,0.000 2.000-3,0.000 4.000-2,0.000 3.000-2,0.000 3.000-2,1.000 3.000-4,4.000 3.000-6,3.000 3.000-6,3.000 4.000-6,4.000 1.000 0,7.000 0.000 6,6.000 0.000 7,7.000 0.000 6</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2"/>
    </inkml:context>
    <inkml:brush xml:id="br0">
      <inkml:brushProperty name="width" value="0.02833" units="cm"/>
      <inkml:brushProperty name="height" value="0.02833" units="cm"/>
      <inkml:brushProperty name="color" value="#f2395b"/>
    </inkml:brush>
  </inkml:definitions>
  <inkml:trace contextRef="#ctx0" brushRef="#br0">74850.000 23100.000 776,'46.000'0.000'-51,"-5.000"0.000"32,-7.000 0.000 33,-5.000 0.000 32,-4.000 1.000 12,0.000 4.000-10,0.000 3.000-9,0.000 3.000-9,0.000 1.000-8,0.000 1.000-5,0.000-1.000-6,0.000 1.000-5,-2.000 1.000-4,-3.000 3.000-1,-3.000 3.000-3,-2.000 4.000 0,-5.000 4.000-4,-2.000 6.000-2,-3.000 7.000-5,-3.000 6.000-2,-7.000 3.000-3,-9.000 0.000 0,-10.000 0.000 1,-8.000 0.000-1,-8.000 0.000 0,-2.000 0.000 3,-3.000 0.000 3,-3.000 0.000 1,-1.000-2.000 2,4.000-3.000 1,3.000-3.000 2,3.000-2.000 1,3.000-8.000 1,3.000-8.000 4,3.000-10.000 1,4.000-9.000 4,7.000-5.000 2,13.000 0.000 3,12.000 0.000 4,13.000 0.000 3,9.000 0.000 0,6.000 0.000-5,7.000 0.000-4,6.000 0.000-4,4.000-2.000-5,4.000-3.000-4,3.000-3.000-6,3.000-2.000-4,-1.000-1.000-2,-2.000 3.000 1,-3.000 3.000 2,-3.000 4.000 1,-4.000-1.000-2,-3.000-3.000-4,-3.000-3.000-5,-2.000-2.000-4,-5.000-5.000 0,-2.000-2.000 4,-3.000-3.000 5,-3.000-3.000 4</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3"/>
    </inkml:context>
    <inkml:brush xml:id="br0">
      <inkml:brushProperty name="width" value="0.02611" units="cm"/>
      <inkml:brushProperty name="height" value="0.02611" units="cm"/>
      <inkml:brushProperty name="color" value="#f2395b"/>
    </inkml:brush>
  </inkml:definitions>
  <inkml:trace contextRef="#ctx0" brushRef="#br0">75650.000 23350.000 842,'-19.000'21.000'1,"13.000"-5.000"2,12.000-7.000 2,13.000-5.000 2,9.000-4.000 3,6.000 0.000 2,7.000 0.000 4,6.000 0.000 2,3.000-2.000 1,0.000-3.000-2,0.000-3.000-3,0.000-2.000-2,1.000-5.000-3,4.000-2.000-2,3.000-3.000-2,3.000-3.000-2,1.000-1.000-4,1.000 4.000-5,-1.000 3.000-4,1.000 3.000-5,-4.000 1.000-3,-6.000 1.000 1,-6.000-1.000-1,-6.000 1.000-1</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3"/>
    </inkml:context>
    <inkml:brush xml:id="br0">
      <inkml:brushProperty name="width" value="0.0288" units="cm"/>
      <inkml:brushProperty name="height" value="0.0288" units="cm"/>
      <inkml:brushProperty name="color" value="#f2395b"/>
    </inkml:brush>
  </inkml:definitions>
  <inkml:trace contextRef="#ctx0" brushRef="#br0">76250.000 22800.000 763,'-25.000'-25.000'1,"0.000"0.000"0,0.000 0.000 0,0.000 0.000 1,3.000 7.000 5,6.000 17.000 10,7.000 15.000 10,6.000 16.000 9,4.000 9.000 1,4.000 3.000-7,3.000 3.000-7,3.000 4.000-8,1.000 5.000-5,1.000 10.000 0,-1.000 10.000-2,1.000 9.000 0,-3.000 6.000-5,-2.000 3.000-4,-3.000 3.000-6,-3.000 4.000-5,-2.000-1.000-5,0.000-3.000-5,0.000-3.000-3,0.000-2.000-5,0.000-6.000 0,0.000-6.000 4,0.000-6.000 4,0.000-6.000 3,1.000-10.000 0,4.000-12.000-5,3.000-13.000-4,3.000-12.000-5</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3"/>
    </inkml:context>
    <inkml:brush xml:id="br0">
      <inkml:brushProperty name="width" value="0.02831" units="cm"/>
      <inkml:brushProperty name="height" value="0.02831" units="cm"/>
      <inkml:brushProperty name="color" value="#f2395b"/>
    </inkml:brush>
  </inkml:definitions>
  <inkml:trace contextRef="#ctx0" brushRef="#br0">77350.000 23050.000 777,'-46.000'-21.000'-18,"10.000"10.000"15,10.000 10.000 15,9.000 9.000 14,4.000 7.000 6,1.000 7.000-4,-1.000 6.000-5,1.000 7.000-4,-1.000 5.000-3,1.000 7.000-1,-1.000 6.000 0,1.000 7.000-2,1.000-1.000-1,3.000-6.000-2,3.000-6.000-1,4.000-6.000-2,4.000-7.000-2,6.000-6.000-4,7.000-6.000-2,6.000-6.000-4,3.000-6.000 0,0.000-2.000 1,0.000-3.000 2,0.000-3.000 1,1.000-6.000 0,4.000-5.000-2,3.000-7.000-3,3.000-5.000-3,-2.000-6.000-1,-6.000-3.000 0,-6.000-3.000 0,-6.000-2.000 1,-4.000-3.000 0,1.000 1.000 3,-1.000-1.000 2,1.000 1.000 2,-3.000-1.000 1,-2.000 1.000 2,-3.000-1.000 0,-3.000 1.000 0,-2.000-4.000 2,0.000-6.000 0,0.000-6.000 2,0.000-6.000 1,-4.000 2.000-1,-5.000 14.000-3,-7.000 11.000-1,-5.000 14.000-3,-6.000 8.000-3,-3.000 7.000-3,-3.000 6.000-5,-2.000 7.000-3,-3.000 8.000-1,1.000 14.000 3,-1.000 11.000 2,1.000 14.000 4,1.000 0.000-1,3.000-8.000-6,3.000-10.000-6,4.000-9.000-4,2.000-5.000-3,4.000 0.000 1,3.000 0.000 2,3.000 0.000 1</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4"/>
    </inkml:context>
    <inkml:brush xml:id="br0">
      <inkml:brushProperty name="width" value="0.02788" units="cm"/>
      <inkml:brushProperty name="height" value="0.02788" units="cm"/>
      <inkml:brushProperty name="color" value="#f2395b"/>
    </inkml:brush>
  </inkml:definitions>
  <inkml:trace contextRef="#ctx0" brushRef="#br0">77650.000 23500.000 789,'70.000'23.000'36,"-9.000"-3.000"-5,-10.000-3.000-4,-8.000-2.000-5,-8.000-3.000-3,-2.000 1.000-3,-3.000-1.000-3,-3.000 1.000-2,-2.000 1.000-2,0.000 3.000-1,0.000 3.000-1,0.000 4.000-1,-4.000 2.000-2,-5.000 4.000-2,-7.000 3.000-5,-5.000 3.000-2,-6.000 4.000-3,-3.000 7.000-2,-3.000 6.000-3,-2.000 7.000-2,-6.000 2.000-1,-6.000 1.000 2,-6.000-1.000 2,-6.000 1.000 2,-2.000-4.000 1,3.000-6.000 2,3.000-6.000 0,4.000-6.000 1,10.000-7.000 5,19.000-6.000 8,19.000-6.000 9,19.000-6.000 9,5.000-6.000-1,-5.000-2.000-9,-7.000-3.000-9,-5.000-3.000-8,-3.000-1.000-6,4.000 4.000-2,3.000 3.000-1,3.000 3.000-3,-1.000 1.000-6,-2.000 1.000-10,-3.000-1.000-11,-3.000 1.000-11</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7"/>
    </inkml:context>
    <inkml:brush xml:id="br0">
      <inkml:brushProperty name="width" value="0.02361" units="cm"/>
      <inkml:brushProperty name="height" value="0.02361" units="cm"/>
      <inkml:brushProperty name="color" value="#f2395b"/>
    </inkml:brush>
  </inkml:definitions>
  <inkml:trace contextRef="#ctx0" brushRef="#br0">22350.000 30800.000 931,'-49.000'-93.000'-27,"4.000"17.000"11,3.000 15.000 11,3.000 16.000 13,1.000 7.000 6,1.000 1.000 0,-1.000-1.000 2,1.000 1.000 0,-3.000 2.000-1,-2.000 7.000-3,-3.000 6.000-3,-3.000 7.000-4,-4.000 4.000-2,-3.000 3.000-1,-3.000 3.000 0,-2.000 4.000-1,-6.000 2.000-3,-6.000 4.000-2,-6.000 3.000-4,-6.000 3.000-3,-9.000 9.000-2,-8.000 16.000 0,-10.000 15.000-1,-9.000 17.000 0,-9.000 10.000-1,-5.000 6.000 2,-7.000 7.000 1,-5.000 6.000 0,-1.000 6.000 3,6.000 6.000 1,7.000 7.000 2,6.000 6.000 2,4.000 3.000 1,4.000 0.000 1,3.000 0.000 1,3.000 0.000-1,6.000-2.000 2,9.000-3.000 1,10.000-3.000 1,10.000-2.000 1,7.000 2.000 0,6.000 9.000 0,7.000 10.000-2,6.000 10.000 0,7.000 4.000 1,10.000 0.000 2,10.000 0.000 2,9.000 0.000 3,10.000-4.000 1,14.000-5.000 0,11.000-7.000 1,14.000-5.000 2,10.000-8.000-2,9.000-5.000-1,10.000-7.000-2,10.000-5.000-2,7.000-9.000 0,6.000-9.000-1,7.000-10.000 0,6.000-8.000 1,6.000-6.000-1,6.000 1.000-2,7.000-1.000 0,6.000 1.000-2,4.000-4.000-2,4.000-6.000-1,3.000-6.000-4,3.000-6.000-1,3.000-7.000-1,3.000-6.000 1,3.000-6.000 2,4.000-6.000 2,-1.000-12.000 0,-3.000-15.000 0,-3.000-15.000-1,-2.000-16.000 0,0.000-13.000 1,7.000-9.000 0,6.000-10.000 0,7.000-8.000 0,-1.000-8.000 1,-6.000-2.000-2,-6.000-3.000-1,-6.000-3.000 0,-7.000-4.000-1,-6.000-3.000 0,-6.000-3.000 1,-6.000-2.000 1,-7.000-6.000 0,-6.000-6.000 1,-6.000-6.000 1,-6.000-6.000 0,-9.000-2.000 1,-8.000 3.000 0,-10.000 3.000 0,-9.000 4.000-1,-7.000 5.000 1,-3.000 10.000-1,-3.000 10.000-1,-2.000 9.000 1,-8.000 6.000-1,-8.000 3.000 1,-10.000 3.000 0,-9.000 4.000 1,-10.000-1.000 0,-9.000-3.000 0,-10.000-3.000 1,-8.000-2.000 0,-12.000-6.000-1,-12.000-6.000 1,-13.000-6.000 0,-12.000-6.000 0,-13.000-7.000 0,-12.000-6.000 0,-13.000-6.000 1,-12.000-6.000 0,-7.000 1.000 1,1.000 9.000-1,-1.000 10.000 0,1.000 10.000 1,1.000 10.000 0,3.000 13.000 3,3.000 12.000 3,4.000 13.000 3,-1.000 18.000 0,-3.000 26.000-1,-3.000 24.000-2,-2.000 26.000-1,0.000 22.000-3,7.000 23.000-4,6.000 22.000-4,7.000 22.000-3,10.000 4.000 0,16.000-12.000 1,15.000-13.000 2,17.000-12.000 2,10.000-12.000-4,6.000-8.000-8,7.000-10.000-9,6.000-9.000-9</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8"/>
    </inkml:context>
    <inkml:brush xml:id="br0">
      <inkml:brushProperty name="width" value="0.02783" units="cm"/>
      <inkml:brushProperty name="height" value="0.02783" units="cm"/>
      <inkml:brushProperty name="color" value="#f2395b"/>
    </inkml:brush>
  </inkml:definitions>
  <inkml:trace contextRef="#ctx0" brushRef="#br0">19950.000 36050.000 790,'46.000'-69.000'7,"-5.000"13.000"2,-7.000 12.000 3,-5.000 13.000 2,-3.000 6.000-1,4.000 0.000-1,3.000 0.000-2,3.000 0.000-2,-1.000 3.000-1,-2.000 6.000 2,-3.000 7.000 1,-3.000 6.000 2,-2.000 4.000-2,0.000 4.000-7,0.000 3.000-5,0.000 3.000-6,-2.000 7.000-3,-3.000 14.000-2,-3.000 11.000-2,-2.000 14.000-1,-5.000 7.000 1,-2.000 3.000 2,-3.000 3.000 2,-3.000 4.000 3,-1.000-4.000 2,4.000-9.000 3,3.000-10.000 3,3.000-8.000 2,3.000-9.000 1,3.000-6.000 1,3.000-6.000 0,4.000-6.000 1,1.000-2.000 0,0.000 3.000-1,0.000 3.000 1,0.000 4.000-1,-2.000 4.000 1,-3.000 6.000 0,-3.000 7.000 2,-2.000 6.000 1,-6.000 3.000 0,-6.000 0.000-2,-6.000 0.000-2,-6.000 0.000-1,-4.000-4.000-2,1.000-5.000-2,-1.000-7.000-1,1.000-5.000-2,-4.000-6.000-1,-6.000-3.000 1,-6.000-3.000 1,-6.000-2.000 1,-2.000-5.000-1,3.000-2.000 2,3.000-3.000-1,4.000-3.000 1,-4.000-9.000-4,-9.000-11.000-5,-10.000-14.000-6,-8.000-11.000-5,-3.000-14.000-2,7.000-11.000 2,6.000-14.000 4,7.000-11.000 2,4.000-1.000 3,3.000 13.000 3,3.000 12.000 2,4.000 13.000 4,4.000 9.000 0,6.000 6.000-1,7.000 7.000-1,6.000 6.000-2,3.000 20.000 8,0.000 34.000 17,0.000 35.000 16,0.000 35.000 16,3.000 19.000 4,6.000 7.000-10,7.000 6.000-11,6.000 7.000-9,1.000 0.000-6,-3.000-2.000-3,-3.000-3.000-3,-2.000-3.000-2,0.000 18.000-6,7.000 41.000-6,6.000 40.000-7,7.000 42.000-7,-1.000 8.000-3,-6.000-21.000 1,-6.000-22.000 1,-6.000-22.000 1,-4.000-22.000 0,1.000-22.000-3,-1.000-22.000-2,1.000-21.000-4,-1.000-23.000 0,1.000-21.000 1,-1.000-22.000 1,1.000-22.000 0,-1.000-16.000 2,1.000-9.000 1,-1.000-10.000 1,1.000-8.000 2</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8"/>
    </inkml:context>
    <inkml:brush xml:id="br0">
      <inkml:brushProperty name="width" value="0.02361" units="cm"/>
      <inkml:brushProperty name="height" value="0.02361" units="cm"/>
      <inkml:brushProperty name="color" value="#f2395b"/>
    </inkml:brush>
  </inkml:definitions>
  <inkml:trace contextRef="#ctx0" brushRef="#br0">21350.000 35100.000 931,'-2.000'129.000'34,"-3.000"10.000"-12,-3.000 10.000-10,-2.000 9.000-11,-5.000 1.000-9,-2.000-6.000-7,-3.000-6.000-5,-3.000-6.000-7,-2.000-12.000-2,0.000-15.000 0,0.000-15.000 0,0.000-16.000 1</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09"/>
    </inkml:context>
    <inkml:brush xml:id="br0">
      <inkml:brushProperty name="width" value="0.03092" units="cm"/>
      <inkml:brushProperty name="height" value="0.03092" units="cm"/>
      <inkml:brushProperty name="color" value="#f2395b"/>
    </inkml:brush>
  </inkml:definitions>
  <inkml:trace contextRef="#ctx0" brushRef="#br0">21450.000 35550.000 711,'28.000'-22.000'0,"6.000"6.000"0,7.000 7.000 0,6.000 6.000 1,1.000 4.000 1,-3.000 4.000 5,-3.000 3.000 4,-2.000 3.000 5,-1.000 4.000 0,3.000 7.000-4,3.000 6.000-2,4.000 7.000-4,-3.000 0.000-2,-5.000-2.000 0,-7.000-3.000-2,-5.000-3.000 0,-6.000-1.000-4,-3.000 4.000-6,-3.000 3.000-6,-2.000 3.000-6,-6.000 4.000-3,-6.000 7.000 4,-6.000 6.000 2,-6.000 7.000 3,-9.000-1.000 0,-8.000-6.000-1,-10.000-6.000-2,-9.000-6.000-2,-7.000-2.000 1,-3.000 3.000 2,-3.000 3.000 3,-2.000 4.000 3,-1.000-3.000 3,3.000-5.000 3,3.000-7.000 4,4.000-5.000 2,13.000-14.000 8,26.000-18.000 11,24.000-19.000 11,26.000-18.000 11,10.000-7.000 1,-3.000 6.000-9,-3.000 7.000-8,-2.000 6.000-9,-5.000 6.000-4,-2.000 6.000-3,-3.000 7.000 0,-3.000 6.000-2,-4.000 9.000-5,-3.000 13.000-9,-3.000 12.000-8,-2.000 13.000-9,-8.000 9.000-3,-8.000 6.000 0,-10.000 7.000 1,-9.000 6.000 2,-9.000 3.000 0,-5.000 0.000 3,-7.000 0.000 3,-5.000 0.000 1,-6.000-2.000 3,-3.000-3.000 1,-3.000-3.000 3,-2.000-2.000 2,-1.000-5.000 2,3.000-2.000 2,3.000-3.000 3,4.000-3.000 2,4.000-7.000 3,6.000-9.000 3,7.000-10.000 5,6.000-8.000 4,12.000-11.000 3,19.000-8.000 2,19.000-10.000 2,19.000-9.000 3,10.000-5.000-1,4.000 0.000-3,3.000 0.000-2,3.000 0.000-4,1.000-2.000-2,1.000-3.000-4,-1.000-3.000-2,1.000-2.000-3,-3.000-1.000-2,-2.000 3.000 2,-3.000 3.000 0,-3.000 4.000 2,-6.000 2.000-1,-5.000 4.000 0,-7.000 3.000-1,-5.000 3.000 1,-8.000-1.000-7,-5.000-2.000-12,-7.000-3.000-12,-5.000-3.000-11,-8.000-1.000-3,-5.000 4.000 8,-7.000 3.000 7,-5.000 3.000 8,-6.000-1.000 5,-3.000-2.000 2,-3.000-3.000 2,-2.000-3.000 3,-1.000-1.000 2,3.000 4.000 5,3.000 3.000 4,4.000 3.000 4,2.000 6.000 3,4.000 9.000 3,3.000 10.000 2,3.000 10.000 2,3.000 10.000 1,3.000 13.000-2,3.000 12.000-2,4.000 13.000-2,4.000 9.000-2,6.000 6.000-2,7.000 7.000-1,6.000 6.000-3,3.000 7.000-2,0.000 10.000-2,0.000 10.000-2,0.000 9.000-1,0.000 4.000-3,0.000 1.000 0,0.000-1.000-3,0.000 1.000 0,-4.000-7.000-1,-5.000-12.000 0,-7.000-13.000 2,-5.000-12.000 0,-4.000-13.000-1,0.000-12.000-5,0.000-13.000-5,0.000-12.000-4,-5.000-10.000-1,-9.000-6.000 2,-10.000-6.000 2,-8.000-6.000 2,-8.000-7.000 2,-2.000-6.000 1,-3.000-6.000 2,-3.000-6.000 1,-4.000-10.000 1,-3.000-12.000 1,-3.000-13.000 0,-2.000-12.000 0,2.000-10.000 1,9.000-6.000 0,10.000-6.000-1,10.000-6.000 0,7.000-4.000 1,6.000 1.000 2,7.000-1.000 3,6.000 1.000 1,9.000-1.000 3,13.000 1.000 1,12.000-1.000 1,13.000 1.000 3,9.000 2.000-1,6.000 7.000-1,7.000 6.000-2,6.000 7.000-2,-1.000 2.000-2,-5.000 1.000-3,-7.000-1.000-4,-5.000 1.000-4,-3.000-1.000-2,4.000 1.000-5,3.000-1.000-3,3.000 1.000-3,1.000 1.000-4,1.000 3.000-4,-1.000 3.000-2,1.000 4.000-3,-7.000 4.000 0,-12.000 6.000 7,-13.000 7.000 5,-12.000 6.000 6,-5.000 3.000 4,3.000 0.000 2,3.000 0.000 2,4.000 0.000 1</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4"/>
    </inkml:context>
    <inkml:brush xml:id="br0">
      <inkml:brushProperty name="width" value="0.07302" units="cm"/>
      <inkml:brushProperty name="height" value="0.07302" units="cm"/>
      <inkml:brushProperty name="color" value="#00bff3"/>
    </inkml:brush>
  </inkml:definitions>
  <inkml:trace contextRef="#ctx0" brushRef="#br0">72454.000 41981.000,'-32.000'-31.000,"25.000"31.000,-1.000 0.000,0.000 8.000,0.000 0.000,0.000 39.000,0.000 0.000,-7.000 15.000,-1.000 1.000,0.000 7.000,1.000 1.000,-1.000 7.000,0.000 0.000,1.000-38.000,-1.000-1.000,24.000-63.000,0.000 1.000,0.000 7.000</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2"/>
    </inkml:context>
    <inkml:brush xml:id="br0">
      <inkml:brushProperty name="width" value="0.0347" units="cm"/>
      <inkml:brushProperty name="height" value="0.0347" units="cm"/>
      <inkml:brushProperty name="color" value="#f2395b"/>
    </inkml:brush>
  </inkml:definitions>
  <inkml:trace contextRef="#ctx0" brushRef="#br0">22850.000 35350.000 633,'70.000'25.000'62,"-9.000"0.000"-18,-10.000 0.000-18,-8.000 0.000-17,-9.000 3.000-12,-6.000 6.000-5,-6.000 7.000-4,-6.000 6.000-5,-6.000 6.000-3,-2.000 6.000-3,-3.000 7.000-3,-3.000 6.000-2,-6.000 1.000-1,-5.000-3.000 3,-7.000-3.000 3,-5.000-2.000 2,-8.000-6.000 4,-5.000-6.000 3,-7.000-6.000 4,-5.000-6.000 4,-4.000-6.000 3,0.000-2.000 0,0.000-3.000 1,0.000-3.000 1,1.000-2.000 1,4.000 0.000 2,3.000 0.000 2,3.000 0.000 2,3.000-2.000 4,3.000-3.000 6,3.000-3.000 7,4.000-2.000 5,2.000 2.000 3,4.000 9.000-4,3.000 10.000-2,3.000 10.000-3,1.000 5.000-4,1.000 4.000-2,-1.000 3.000-3,1.000 3.000-3,1.000-1.000-3,3.000-2.000 0,3.000-3.000-1,4.000-3.000-2,-1.000-6.000-2,-3.000-5.000-2,-3.000-7.000-4,-2.000-5.000-4,5.000-17.000-4,16.000-24.000-6,15.000-26.000-7,17.000-24.000-5,10.000-13.000-2,6.000 0.000 6,7.000 0.000 6,6.000 0.000 5,3.000 1.000 4,0.000 4.000 5,0.000 3.000 5,0.000 3.000 4,-2.000 6.000 2,-3.000 9.000 1,-3.000 10.000 1,-2.000 10.000 0,-8.000 7.000 2,-8.000 6.000 3,-10.000 7.000 2,-9.000 6.000 2,-9.000 7.000 2,-5.000 10.000 2,-7.000 10.000 1,-5.000 9.000 1,-9.000 9.000-2,-9.000 9.000-4,-10.000 10.000-6,-8.000 10.000-5,-6.000 2.000-4,1.000-3.000-1,-1.000-3.000-2,1.000-2.000-2,-1.000-5.000 0,1.000-2.000 0,-1.000-3.000 1,1.000-3.000 0,1.000-7.000 1,3.000-9.000 1,3.000-10.000 1,4.000-8.000 1,8.000-9.000 2,17.000-6.000 0,15.000-6.000 2,16.000-6.000 1,5.000-4.000 0,-2.000 1.000-1,-3.000-1.000-1,-3.000 1.000 0,-1.000-1.000-1,4.000 1.000 0,3.000-1.000-2,3.000 1.000 0,-5.000 4.000-2,-12.000 9.000-2,-13.000 10.000-3,-12.000 10.000-3,-9.000 4.000 0,-2.000 0.000 2,-3.000 0.000 2,-3.000 0.000 2,1.000 1.000 2,6.000 4.000 3,7.000 3.000 2,6.000 3.000 3,3.000 1.000 0,0.000 1.000 0,0.000-1.000-2,0.000 1.000-1,0.000-1.000 1,0.000 1.000 0,0.000-1.000 2,0.000 1.000 1,0.000-3.000 1,0.000-2.000-2,0.000-3.000-2,0.000-3.000 0,7.000-7.000-2,17.000-9.000-3,15.000-10.000-2,16.000-8.000-3,5.000-12.000-2,-2.000-12.000-2,-3.000-13.000-1,-3.000-12.000-1,-1.000-9.000-2,4.000-2.000 0,3.000-3.000 0,3.000-3.000 0,3.000-6.000 0,3.000-5.000-1,3.000-7.000 0,4.000-5.000-1,-3.000-6.000 0,-5.000-3.000 1,-7.000-3.000 1,-5.000-2.000 1,-6.000-9.000 0,-3.000-12.000-2,-3.000-13.000-2,-2.000-12.000-2,-6.000-1.000 1,-6.000 14.000 3,-6.000 11.000 4,-6.000 14.000 3,-4.000 14.000 4,1.000 20.000 4,-1.000 18.000 4,1.000 20.000 5,-4.000 11.000 2,-6.000 7.000 1,-6.000 6.000 0,-6.000 7.000 2,-6.000 7.000 3,-2.000 9.000 4,-3.000 10.000 5,-3.000 10.000 4,1.000 7.000 2,6.000 6.000-2,7.000 7.000-2,6.000 6.000-2,3.000 1.000-3,0.000-3.000-3,0.000-3.000-3,0.000-2.000-4,1.000 0.000-2,4.000 7.000-2,3.000 6.000-2,3.000 7.000-1,3.000-3.000-1,3.000-8.000 0,3.000-10.000-1,4.000-9.000-1,2.000-7.000-1,4.000-3.000-4,3.000-3.000-3,3.000-2.000-3,3.000-5.000-2,3.000-2.000-2,3.000-3.000-3,4.000-3.000-1,-6.000 2.000-3,-11.000 10.000-6,-14.000 10.000-4,-11.000 9.000-5,-11.000 4.000-1,-5.000 1.000 5,-7.000-1.000 3,-5.000 1.000 4,-8.000 4.000 4,-5.000 9.000 2,-7.000 10.000 3,-5.000 10.000 2,-4.000 2.000 2,0.000-3.000 3,0.000-3.000 3,0.000-2.000 2,1.000-5.000 1,4.000-2.000 0,3.000-3.000 0,3.000-3.000 1,4.000-6.000 2,7.000-5.000 7,6.000-7.000 7,7.000-5.000 7,8.000-11.000 3,14.000-11.000 0,11.000-14.000 0,14.000-11.000 0,5.000-9.000-2,1.000-3.000-5,-1.000-3.000-3,1.000-2.000-5,-1.000-1.000-2,1.000 3.000-1,-1.000 3.000-2,1.000 4.000 0,-3.000 2.000-3,-2.000 4.000-4,-3.000 3.000-4,-3.000 3.000-4,-6.000 7.000-3,-5.000 14.000-3,-7.000 11.000-2,-5.000 14.000-3,-6.000 5.000 0,-3.000 1.000 3,-3.000-1.000 2,-2.000 1.000 3,-3.000-3.000 2,1.000-2.000 2,-1.000-3.000 1,1.000-3.000 2,4.000-6.000 1,9.000-5.000 3,10.000-7.000 1,10.000-5.000 2,4.000-4.000 2,0.000 0.000 1,0.000 0.000 3,0.000 0.000 2,-2.000 4.000 0,-3.000 10.000 0,-3.000 10.000-1,-2.000 9.000-1,-5.000 7.000 0,-2.000 7.000 0,-3.000 6.000 0,-3.000 7.000 0,-2.000 0.000-1,0.000-2.000 0,0.000-3.000 0,0.000-3.000-2,0.000-6.000 0,0.000-5.000-1,0.000-7.000-2,0.000-5.000-1,6.000-11.000-3,13.000-11.000-6,12.000-14.000-6,13.000-11.000-7,6.000-12.000-1,0.000-9.000 1,0.000-10.000 2,0.000-8.000 3,0.000-9.000-1,0.000-6.000-1,0.000-6.000-1,0.000-6.000-2,-4.000-1.000 2,-5.000 7.000 2,-7.000 6.000 4,-5.000 7.000 3,-6.000 5.000 3,-3.000 7.000 2,-3.000 6.000 2,-2.000 7.000 2,-5.000 13.000 11,-2.000 22.000 19,-3.000 22.000 20,-3.000 23.000 19,-1.000 10.000-1,4.000 0.000-24,3.000 0.000-22,3.000 0.000-23,-1.000 0.000-13,-2.000 0.000-3,-3.000 0.000-3,-3.000 0.000-4,-2.000-4.000 0,0.000-5.000-2,0.000-7.000 0,0.000-5.000-1,0.000-11.000 0,0.000-11.000-3,0.000-14.000-3,0.000-11.000-1,0.000-12.000 2,0.000-9.000 7,0.000-10.000 6,0.000-8.000 6,0.000-3.000 5,0.000 7.000 2,0.000 6.000 1,0.000 7.000 2,1.000 4.000 2,4.000 3.000-1,3.000 3.000 1,3.000 4.000 1,3.000 2.000 3,3.000 4.000 9,3.000 3.000 8,4.000 3.000 7,2.000-1.000 6,4.000-2.000 1,3.000-3.000 3,3.000-3.000 2,4.000-2.000 0,7.000 0.000-4,6.000 0.000-2,7.000 0.000-4,2.000 0.000-3,1.000 0.000-2,-1.000 0.000-2,1.000 0.000-3,-1.000 0.000-3,1.000 0.000-1,-1.000 0.000-4,1.000 0.000-1,-3.000 1.000-3,-2.000 4.000-3,-3.000 3.000-1,-3.000 3.000-2,-6.000 4.000-3,-5.000 7.000-2,-7.000 6.000-2,-5.000 7.000-2,-12.000 7.000-2,-16.000 9.000-3,-15.000 10.000 0,-15.000 10.000-3,-11.000 5.000 0,-2.000 4.000 0,-3.000 3.000 2,-3.000 3.000 0,-6.000 3.000 2,-5.000 3.000 1,-7.000 3.000 1,-5.000 4.000 1,-3.000-1.000 1,4.000-3.000 1,3.000-3.000 2,3.000-2.000 1,3.000-6.000 2,3.000-6.000 4,3.000-6.000 3,4.000-6.000 4,4.000-6.000 1,6.000-2.000 1,7.000-3.000 0,6.000-3.000 1,10.000-9.000 1,17.000-11.000 3,15.000-14.000 2,16.000-11.000 2,9.000-9.000-1,3.000-3.000-3,3.000-3.000-4,4.000-2.000-4,2.000-5.000-3,4.000-2.000-3,3.000-3.000-1,3.000-3.000-3,1.000-1.000-2,1.000 4.000-4,-1.000 3.000-3,1.000 3.000-4,-4.000 1.000-2,-6.000 1.000 1,-6.000-1.000-1,-6.000 1.000 0,-6.000 1.000-1,-2.000 3.000-3,-3.000 3.000-3,-3.000 4.000-2,-7.000 1.000-4,-9.000 0.000-3,-10.000 0.000-4,-8.000 0.000-3,-9.000-4.000 1,-6.000-5.000 8,-6.000-7.000 6,-6.000-5.000 8,-6.000-9.000 4,-2.000-9.000 3,-3.000-10.000 3,-3.000-8.000 3,-1.000-4.000 2,4.000 3.000 0,3.000 3.000 0,3.000 4.000 1,1.000 2.000 3,1.000 4.000 4,-1.000 3.000 3,1.000 3.000 5,1.000 6.000 4,3.000 9.000 3,3.000 10.000 5,4.000 10.000 2,1.000 7.000 4,0.000 6.000 0,0.000 7.000 2,0.000 6.000 1,3.000 12.000 0,6.000 19.000 2,7.000 19.000 0,6.000 19.000 0,6.000 18.000-3,6.000 19.000-6,7.000 19.000-7,6.000 19.000-6,3.000 12.000-6,0.000 6.000-3,0.000 7.000-4,0.000 6.000-2,0.000 12.000-5,0.000 19.000-3,0.000 19.000-4,0.000 19.000-3,1.000 18.000-5,4.000 19.000-4,3.000 19.000-4,3.000 19.000-4,-1.000-9.000-2,-2.000-33.000 2,-3.000-35.000 1,-3.000-34.000 1,-4.000-35.000 2,-3.000-34.000 0,-3.000-35.000 1,-2.000-33.000 1,-3.000-22.000 2,1.000-5.000 1,-1.000-7.000 2,1.000-5.000 3</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2"/>
    </inkml:context>
    <inkml:brush xml:id="br0">
      <inkml:brushProperty name="width" value="0.02683" units="cm"/>
      <inkml:brushProperty name="height" value="0.02683" units="cm"/>
      <inkml:brushProperty name="color" value="#f2395b"/>
    </inkml:brush>
  </inkml:definitions>
  <inkml:trace contextRef="#ctx0" brushRef="#br0">27750.000 36250.000 819,'90.000'71.000'72,"-18.000"-5.000"-19,-19.000-7.000-18,-18.000-5.000-18,-14.000-3.000-14,-5.000 4.000-6,-7.000 3.000-9,-5.000 3.000-6,-6.000 1.000-8,-3.000 1.000-4,-3.000-1.000-6,-2.000 1.000-6,-6.000-4.000 1,-6.000-6.000 4,-6.000-6.000 5,-6.000-6.000 5,-1.000-6.000 5,7.000-2.000 4,6.000-3.000 6,7.000-3.000 5</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2"/>
    </inkml:context>
    <inkml:brush xml:id="br0">
      <inkml:brushProperty name="width" value="0.03242" units="cm"/>
      <inkml:brushProperty name="height" value="0.03242" units="cm"/>
      <inkml:brushProperty name="color" value="#f2395b"/>
    </inkml:brush>
  </inkml:definitions>
  <inkml:trace contextRef="#ctx0" brushRef="#br0">27500.000 37600.000 678,'-27.000'25.000'-1,"-3.000"0.000"-1,-3.000 0.000-1,-2.000 0.000-2,0.000 0.000 1,7.000 0.000 5,6.000 0.000 4,7.000 0.000 4,10.000-5.000 7,16.000-9.000 11,15.000-10.000 9,17.000-8.000 10,8.000-6.000 1,4.000 1.000-6,3.000-1.000-7,3.000 1.000-6,4.000-3.000-7,7.000-2.000-6,6.000-3.000-7,7.000-3.000-6,4.000-2.000-4,3.000 0.000-5,3.000 0.000-3,4.000 0.000-4,1.000 1.000-4,0.000 4.000-4,0.000 3.000-5,0.000 3.000-3,-7.000 1.000-4,-11.000 1.000-2,-14.000-1.000-3,-11.000 1.000-2,-11.000-1.000 1,-5.000 1.000 5,-7.000-1.000 4,-5.000 1.000 4</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3"/>
    </inkml:context>
    <inkml:brush xml:id="br0">
      <inkml:brushProperty name="width" value="0.0398" units="cm"/>
      <inkml:brushProperty name="height" value="0.0398" units="cm"/>
      <inkml:brushProperty name="color" value="#f2395b"/>
    </inkml:brush>
  </inkml:definitions>
  <inkml:trace contextRef="#ctx0" brushRef="#br0">30200.000 36600.000 552,'-47.000'28.000'60,"6.000"6.000"-11,7.000 7.000-12,6.000 6.000-11,3.000 4.000-7,0.000 4.000-3,0.000 3.000-2,0.000 3.000-3,-2.000 1.000-2,-3.000 1.000 0,-3.000-1.000-2,-2.000 1.000 0,0.000 2.000-2,7.000 7.000-3,6.000 6.000-2,7.000 7.000-3,4.000 2.000-2,3.000 1.000 1,3.000-1.000-1,4.000 1.000 1,5.000-9.000-1,10.000-15.000 2,10.000-15.000-1,9.000-16.000 1,6.000-18.000 0,3.000-18.000-1,3.000-19.000-2,4.000-18.000 1,2.000-14.000-2,4.000-5.000-1,3.000-7.000-1,3.000-5.000 0,-1.000-1.000 0,-2.000 6.000 2,-3.000 7.000 1,-3.000 6.000 3,-2.000 6.000 0,0.000 6.000 0,0.000 7.000-1,0.000 6.000 0,-4.000 4.000 2,-5.000 4.000 2,-7.000 3.000 2,-5.000 3.000 4,-8.000 6.000 4,-5.000 9.000 9,-7.000 10.000 8,-5.000 10.000 8,-4.000 5.000 1,0.000 4.000-5,0.000 3.000-5,0.000 3.000-6,-2.000 1.000-3,-3.000 1.000 1,-3.000-1.000-2,-2.000 1.000 1,-1.000 1.000-4,3.000 3.000-4,3.000 3.000-6,4.000 4.000-6,1.000-1.000-3,0.000-3.000 1,0.000-3.000-2,0.000-2.000 0,4.000-5.000 0,10.000-2.000 0,10.000-3.000-1,9.000-3.000 0,6.000-7.000 0,3.000-9.000 0,3.000-10.000 0,4.000-8.000 1,-1.000-12.000 1,-3.000-12.000-1,-3.000-13.000 1,-2.000-12.000 1,-3.000-7.000 0,1.000 1.000 0,-1.000-1.000 0,1.000 1.000 1,-1.000-3.000 0,1.000-2.000 1,-1.000-3.000 1,1.000-3.000 0,-6.000-1.000 1,-8.000 4.000-1,-10.000 3.000-1,-9.000 3.000 0,-5.000 4.000 2,0.000 7.000 2,0.000 6.000 4,0.000 7.000 2,-4.000 4.000 2,-5.000 3.000-2,-7.000 3.000 0,-5.000 4.000-2,-6.000 5.000-13,-3.000 10.000-25,-3.000 10.000-25,-2.000 9.000-25</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4"/>
    </inkml:context>
    <inkml:brush xml:id="br0">
      <inkml:brushProperty name="width" value="0.03739" units="cm"/>
      <inkml:brushProperty name="height" value="0.03739" units="cm"/>
      <inkml:brushProperty name="color" value="#f2395b"/>
    </inkml:brush>
  </inkml:definitions>
  <inkml:trace contextRef="#ctx0" brushRef="#br0">30200.000 36700.000 588,'-2.000'-46.000'3,"-3.000"10.000"8,-3.000 10.000 7,-2.000 9.000 7,-5.000 9.000 2,-2.000 9.000-1,-3.000 10.000-3,-3.000 10.000-1,-4.000 5.000-2,-3.000 4.000-2,-3.000 3.000-2,-2.000 3.000-2,-1.000 4.000-1,3.000 7.000-2,3.000 6.000-1,4.000 7.000-2,-1.000 2.000 0,-3.000 1.000-1,-3.000-1.000-1,-2.000 1.000 0,0.000-3.000 0,7.000-2.000 1,6.000-3.000-1,7.000-3.000 1,2.000-1.000-1,1.000 4.000-4,-1.000 3.000-3,1.000 3.000-4,5.000-2.000 1,14.000-6.000 3,11.000-6.000 3,14.000-6.000 4,7.000-9.000 1,3.000-8.000 0,3.000-10.000-2,4.000-9.000 1,-1.000-7.000-2,-3.000-3.000 0,-3.000-3.000-2,-2.000-2.000 0,-3.000-1.000-2,1.000 3.000 1,-1.000 3.000-2,1.000 4.000 1,-1.000 2.000-1,1.000 4.000 2,-1.000 3.000 1,1.000 3.000 0,-6.000 4.000 2,-8.000 7.000-1,-10.000 6.000 2,-9.000 7.000 0,-9.000 5.000 1,-5.000 7.000-1,-7.000 6.000-1,-5.000 7.000 0,-6.000 2.000-1,-3.000 1.000 0,-3.000-1.000 0,-2.000 1.000-1,-5.000 2.000-1,-2.000 7.000-3,-3.000 6.000-2,-3.000 7.000-1,-2.000-3.000-4,0.000-8.000-3,0.000-10.000-3,0.000-9.000-3,3.000-9.000-3,6.000-5.000-2,7.000-7.000-3,6.000-5.000-1,6.000-11.000-4,6.000-11.000-6,7.000-14.000-6,6.000-11.000-5,6.000-11.000 0,6.000-5.000 7,7.000-7.000 7,6.000-5.000 8,1.000-1.000 4,-3.000 6.000 5,-3.000 7.000 3,-2.000 6.000 5</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5"/>
    </inkml:context>
    <inkml:brush xml:id="br0">
      <inkml:brushProperty name="width" value="0.02747" units="cm"/>
      <inkml:brushProperty name="height" value="0.02747" units="cm"/>
      <inkml:brushProperty name="color" value="#f2395b"/>
    </inkml:brush>
  </inkml:definitions>
  <inkml:trace contextRef="#ctx0" brushRef="#br0">31450.000 36550.000 800,'-71.000'0.000'13,"10.000"0.000"4,10.000 0.000 4,9.000 0.000 5,6.000 4.000 0,3.000 10.000-4,3.000 10.000-3,4.000 9.000-4,1.000 2.000-2,0.000-2.000-3,0.000-3.000-2,0.000-3.000-3,1.000 1.000-1,4.000 6.000-4,3.000 7.000-1,3.000 6.000-4,3.000-1.000-2,3.000-5.000-5,3.000-7.000-4,4.000-5.000-3,1.000-4.000-4,0.000 0.000-4,0.000 0.000-2,0.000 0.000-4,3.000-2.000-1,6.000-3.000 3,7.000-3.000 2,6.000-2.000 2,3.000-3.000 3,0.000 1.000 4,0.000-1.000 4,0.000 1.000 5</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15"/>
    </inkml:context>
    <inkml:brush xml:id="br0">
      <inkml:brushProperty name="width" value="0.0345" units="cm"/>
      <inkml:brushProperty name="height" value="0.0345" units="cm"/>
      <inkml:brushProperty name="color" value="#f2395b"/>
    </inkml:brush>
  </inkml:definitions>
  <inkml:trace contextRef="#ctx0" brushRef="#br0">32000.000 37450.000 637,'46.000'0.000'-49,"-5.000"0.000"20,-7.000 0.000 19,-5.000 0.000 21,-1.000 0.000 10,6.000 0.000-1,7.000 0.000 1,6.000 0.000-1,1.000 0.000 1,-3.000 0.000 1,-3.000 0.000 1,-2.000 0.000 2,-5.000 1.000-2,-2.000 4.000-5,-3.000 3.000-4,-3.000 3.000-6,-4.000 3.000-2,-3.000 3.000-3,-3.000 3.000-3,-2.000 4.000-2,-5.000 4.000-2,-2.000 6.000-1,-3.000 7.000-1,-3.000 6.000-2,-6.000 3.000 0,-5.000 0.000-1,-7.000 0.000 0,-5.000 0.000-1,-6.000 0.000 1,-3.000 0.000 2,-3.000 0.000 2,-2.000 0.000 2,-1.000-2.000 2,3.000-3.000 0,3.000-3.000 2,4.000-2.000 1,2.000-5.000 1,4.000-2.000 1,3.000-3.000 2,3.000-3.000 1,7.000-6.000 4,14.000-5.000 7,11.000-7.000 6,14.000-5.000 7,5.000-6.000 1,1.000-3.000-6,-1.000-3.000-6,1.000-2.000-4,2.000-5.000-4,7.000-2.000 0,6.000-3.000-1,7.000-3.000-1,-3.000-1.000-1,-8.000 4.000-1,-10.000 3.000-1,-9.000 3.000-1,-2.000-1.000-2,6.000-2.000-2,7.000-3.000-3,6.000-3.000-1,-1.000-1.000-2,-5.000 4.000-3,-7.000 3.000-2,-5.000 3.000-3</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0"/>
    </inkml:context>
    <inkml:brush xml:id="br0">
      <inkml:brushProperty name="width" value="0.022" units="cm"/>
      <inkml:brushProperty name="height" value="0.022" units="cm"/>
      <inkml:brushProperty name="color" value="#f2395b"/>
    </inkml:brush>
  </inkml:definitions>
  <inkml:trace contextRef="#ctx0" brushRef="#br0">6850.000 52200.000 999,'-46.000'-91.000'0,"10.000"19.000"-2,10.000 19.000-1,9.000 19.000-1,4.000 9.000-6,1.000 0.000-10,-1.000 0.000-10,1.000 0.000-9</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1"/>
    </inkml:context>
    <inkml:brush xml:id="br0">
      <inkml:brushProperty name="width" value="0.035" units="cm"/>
      <inkml:brushProperty name="height" value="0.035" units="cm"/>
      <inkml:brushProperty name="color" value="#f2395b"/>
    </inkml:brush>
  </inkml:definitions>
  <inkml:trace contextRef="#ctx0" brushRef="#br0">4800.000 51750.000 628,'-5.000'43.000'0,"-9.000"-11.000"1,-10.000-14.000 0,-8.000-11.000 0,-4.000-12.000 2,3.000-9.000 1,3.000-10.000 1,4.000-8.000 1,4.000-4.000 1,6.000 3.000-1,7.000 3.000-1,6.000 4.000-1,6.000 4.000 1,6.000 6.000 3,7.000 7.000 2,6.000 6.000 2,4.000 3.000 2,4.000 0.000 3,3.000 0.000 2,3.000 0.000 2,-1.000 0.000-1,-2.000 0.000-3,-3.000 0.000-5,-3.000 0.000-3,-2.000 0.000-2,0.000 0.000-1,0.000 0.000 0,0.000 0.000 1,0.000 0.000-1,0.000 0.000-1,0.000 0.000-1,0.000 0.000-1,0.000 0.000 0,0.000 0.000-1,0.000 0.000 0,0.000 0.000-1,0.000 0.000 1,0.000 0.000-1,0.000 0.000 1,0.000 0.000-1,0.000-2.000 1,0.000-3.000 0,0.000-3.000 0,0.000-2.000 0,1.000-1.000 1,4.000 3.000-1,3.000 3.000 1,3.000 4.000-1,1.000 1.000 1,1.000 0.000-2,-1.000 0.000 0,1.000 0.000-1,-3.000 1.000 0,-2.000 4.000 0,-3.000 3.000 1,-3.000 3.000 0,-2.000 1.000 1,0.000 1.000-1,0.000-1.000 1,0.000 1.000-1,1.000-1.000 1,4.000 1.000 0,3.000-1.000 1,3.000 1.000 1,1.000-3.000-1,1.000-2.000 1,-1.000-3.000-1,1.000-3.000 1,2.000-1.000-1,7.000 4.000 1,6.000 3.000 0,7.000 3.000 0,-1.000-1.000 0,-6.000-2.000 0,-6.000-3.000-2,-6.000-3.000 0,-6.000-1.000-1,-2.000 4.000 1,-3.000 3.000-1,-3.000 3.000 1,-2.000 1.000 0,0.000 1.000-2,0.000-1.000 1,0.000 1.000-2,1.000-3.000 0,4.000-2.000 0,3.000-3.000 0,3.000-3.000 0,-1.000-1.000 0,-2.000 4.000 1,-3.000 3.000 0,-3.000 3.000 1,-2.000 1.000-1,0.000 1.000 1,0.000-1.000 0,0.000 1.000 0,1.000-3.000 0,4.000-2.000 0,3.000-3.000 0,3.000-3.000 0,3.000-4.000 0,3.000-3.000 0,3.000-3.000 1,4.000-2.000-1,-3.000-3.000 0,-5.000 1.000 0,-7.000-1.000 0,-5.000 1.000 0,-3.000-1.000 0,4.000 1.000-1,3.000-1.000 1,3.000 1.000-1,4.000-4.000 0,7.000-6.000 0,6.000-6.000 0,7.000-6.000 0,-3.000-1.000 0,-8.000 7.000 0,-10.000 6.000 0,-9.000 7.000 0,-4.000 2.000 0,4.000 1.000 1,3.000-1.000-1,3.000 1.000 0,3.000 1.000 0,3.000 3.000 0,3.000 3.000-1,4.000 4.000 0,-3.000-1.000 0,-5.000-3.000 0,-7.000-3.000 0,-5.000-2.000 1,-3.000-1.000-1,4.000 3.000-1,3.000 3.000-1,3.000 4.000-2,1.000 1.000 1,1.000 0.000 0,-1.000 0.000 2,1.000 0.000 0,-1.000 0.000 1,1.000 0.000 0,-1.000 0.000 0,1.000 0.000 0,-1.000 0.000 0,1.000 0.000 0,-1.000 0.000 0,1.000 0.000 1,-1.000 0.000 1,1.000 0.000-1,-1.000 0.000 0,1.000 0.000 1,-3.000 1.000 0,-2.000 4.000-1,-3.000 3.000 0,-3.000 3.000 1,-1.000-1.000-1,4.000-2.000 2,3.000-3.000 0,3.000-3.000 2,3.000-2.000-1,3.000 0.000-1,3.000 0.000-1,4.000 0.000-2,-1.000 1.000-1,-3.000 4.000 0,-3.000 3.000 0,-2.000 3.000 0,-1.000-1.000 0,3.000-2.000 0,3.000-3.000 0,4.000-3.000 1,1.000-2.000 0,0.000 0.000-1,0.000 0.000 0,0.000 0.000-1,-2.000 0.000 1,-3.000 0.000 0,-3.000 0.000 1,-2.000 0.000 1,-1.000 0.000 0,3.000 0.000 0,3.000 0.000 0,4.000 0.000 0,-1.000 0.000 1,-3.000 0.000-1,-3.000 0.000-1,-2.000 0.000 0,-3.000 0.000-1,1.000 0.000-2,-1.000 0.000-3,1.000 0.000-2,-1.000 0.000-3,1.000 0.000-3,-1.000 0.000-4,1.000 0.000-4,-3.000-4.000-6,-2.000-5.000-12,-3.000-7.000-10,-3.000-5.000-11</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3"/>
    </inkml:context>
    <inkml:brush xml:id="br0">
      <inkml:brushProperty name="width" value="0.03357" units="cm"/>
      <inkml:brushProperty name="height" value="0.03357" units="cm"/>
      <inkml:brushProperty name="color" value="#f2395b"/>
    </inkml:brush>
  </inkml:definitions>
  <inkml:trace contextRef="#ctx0" brushRef="#br0">48300.000 58300.000 655,'-22.000'-50.000'-23,"6.000"0.000"3,7.000 0.000 1,6.000 0.000 1,3.000 1.000 4,0.000 4.000 2,0.000 3.000 4,0.000 3.000 4,0.000-1.000 2,0.000-2.000 1,0.000-3.000 3,0.000-3.000 1,0.000-1.000 1,0.000 4.000 3,0.000 3.000 1,0.000 3.000 3,0.000 1.000 1,0.000 1.000 2,0.000-1.000 3,0.000 1.000 2,3.000 2.000 3,6.000 7.000 5,7.000 6.000 6,6.000 7.000 4,6.000 7.000 1,6.000 9.000-5,7.000 10.000-4,6.000 10.000-5,4.000 5.000-4,4.000 4.000-2,3.000 3.000-4,3.000 3.000-2,4.000-1.000-1,7.000-2.000-2,6.000-3.000-1,7.000-3.000-1,0.000-6.000 0,-2.000-5.000-2,-3.000-7.000 1,-3.000-5.000-1,2.000-4.000-2,10.000 0.000-3,10.000 0.000-1,9.000 0.000-3,6.000 0.000-1,3.000 0.000 3,3.000 0.000 3,4.000 0.000 1,2.000-2.000 2,4.000-3.000-3,3.000-3.000 0,3.000-2.000-3,-1.000-3.000 0,-2.000 1.000 0,-3.000-1.000 0,-3.000 1.000 0,-6.000-1.000-1,-5.000 1.000-1,-7.000-1.000-1,-5.000 1.000-1,-8.000 1.000-1,-5.000 3.000-1,-7.000 3.000 0,-5.000 4.000-1,-9.000 1.000-1,-9.000 0.000-1,-10.000 0.000 0,-8.000 0.000-1,-6.000 6.000-5,1.000 13.000-6,-1.000 12.000-7,1.000 13.000-6</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4"/>
    </inkml:context>
    <inkml:brush xml:id="br0">
      <inkml:brushProperty name="width" value="0.07302" units="cm"/>
      <inkml:brushProperty name="height" value="0.07302" units="cm"/>
      <inkml:brushProperty name="color" value="#00bff3"/>
    </inkml:brush>
  </inkml:definitions>
  <inkml:trace contextRef="#ctx0" brushRef="#br0">72900.000 41545.000,'16.000'-47.000,"-8.000"47.000,-1.000 0.000,1.000 0.000,0.000 0.000,8.000 55.000,-1.000-1.000,1.000-7.000,0.000 0.000,-8.000 16.000,0.000 0.000,7.000-24.000,1.000 0.000,-8.000-8.000,0.000 1.000,0.000-32.000,-1.000 0.000,9.000-24.000,0.000 1.000,15.000-48.000,1.000 1.000,-1.000-9.000,0.000 1.000,32.000-55.000,0.000 0.000,-40.000 62.000,1.000 1.000,-16.000 62.000,0.000 0.000,-24.000 39.000,0.000 1.000,8.000-17.000,1.000 1.000,-1.000 0.000</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4"/>
    </inkml:context>
    <inkml:brush xml:id="br0">
      <inkml:brushProperty name="width" value="0.03507" units="cm"/>
      <inkml:brushProperty name="height" value="0.03507" units="cm"/>
      <inkml:brushProperty name="color" value="#f2395b"/>
    </inkml:brush>
  </inkml:definitions>
  <inkml:trace contextRef="#ctx0" brushRef="#br0">70750.000 49800.000 627,'-22.000'-35.000'-25,"6.000"32.000"24,7.000 31.000 25,6.000 32.000 23,4.000 22.000 7,4.000 17.000-9,3.000 15.000-10,3.000 16.000-10,1.000 2.000-6,1.000-8.000-3,-1.000-10.000-4,1.000-9.000-3,1.000-7.000-2,3.000-3.000 0,3.000-3.000-1,4.000-2.000-1,2.000 0.000-1,4.000 7.000-1,3.000 6.000-2,3.000 7.000-1,-1.000 7.000-1,-2.000 9.000 0,-3.000 10.000 0,-3.000 10.000 0,-4.000-3.000 1,-3.000-11.000 1,-3.000-14.000-1,-2.000-11.000 2,-1.000-14.000 0,3.000-11.000 0,3.000-14.000-1,4.000-11.000 1,1.000-23.000 0,0.000-31.000-1,0.000-31.000 0,0.000-31.000-1,3.000-27.000 0,6.000-22.000 0,7.000-22.000 1,6.000-21.000-1,6.000-14.000 1,6.000-2.000 0,7.000-3.000 1,6.000-3.000 0,6.000-2.000 0,6.000 0.000 1,7.000 0.000 0,6.000 0.000 0,3.000 1.000 1,0.000 4.000 1,0.000 3.000 1,0.000 3.000 2,-5.000 6.000 0,-9.000 9.000-1,-10.000 10.000-1,-8.000 10.000-1,-9.000 13.000-3,-6.000 19.000-4,-6.000 19.000-4,-6.000 19.000-5,-7.000 12.000-4,-6.000 6.000-3,-6.000 7.000-4,-6.000 6.000-2,-7.000 9.000-8,-6.000 13.000-10,-6.000 12.000-12,-6.000 13.000-11,-4.000 4.000 0,1.000-3.000 14,-1.000-3.000 13,1.000-2.000 14</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5"/>
    </inkml:context>
    <inkml:brush xml:id="br0">
      <inkml:brushProperty name="width" value="0.03612" units="cm"/>
      <inkml:brushProperty name="height" value="0.03612" units="cm"/>
      <inkml:brushProperty name="color" value="#f2395b"/>
    </inkml:brush>
  </inkml:definitions>
  <inkml:trace contextRef="#ctx0" brushRef="#br0">73650.000 51150.000 609,'-4.000'-66.000'2,"-5.000"19.000"9,-7.000 19.000 10,-5.000 19.000 10,-6.000 16.000 1,-3.000 17.000-6,-3.000 15.000-5,-2.000 16.000-7,-5.000 10.000-4,-2.000 7.000-2,-3.000 6.000-3,-3.000 7.000-3,-2.000 11.000-1,0.000 20.000 1,0.000 18.000 1,0.000 20.000 1,3.000 0.000 1,6.000-15.000 0,7.000-15.000 0,6.000-16.000 0,6.000-13.000 0,6.000-9.000 1,7.000-10.000-1,6.000-8.000 1,6.000-14.000-1,6.000-15.000-2,7.000-15.000-2,6.000-16.000-3,6.000-10.000 0,6.000-3.000-1,7.000-3.000-1,6.000-2.000 0,7.000-9.000-1,10.000-12.000 0,10.000-13.000-2,9.000-12.000 0,2.000-7.000-1,-2.000 1.000 1,-3.000-1.000 0,-3.000 1.000 1,-4.000 1.000 1,-3.000 3.000 1,-3.000 3.000 1,-2.000 4.000 1,-6.000 4.000 1,-6.000 6.000 1,-6.000 7.000 3,-6.000 6.000 2,-7.000 13.000 5,-6.000 23.000 6,-6.000 22.000 7,-6.000 22.000 8,-6.000 10.000 0,-2.000 1.000-4,-3.000-1.000-6,-3.000 1.000-4,-1.000-1.000-4,4.000 1.000-2,3.000-1.000-2,3.000 1.000-2,3.000-4.000-3,3.000-6.000-4,3.000-6.000-3,4.000-6.000-5,2.000-9.000-1,4.000-8.000 1,3.000-10.000 1,3.000-9.000 0,1.000-10.000 1,1.000-9.000 1,-1.000-10.000-1,1.000-8.000 0,1.000-11.000 2,3.000-8.000-1,3.000-10.000 2,4.000-9.000 1,-3.000-5.000 0,-5.000 0.000 0,-7.000 0.000 0,-5.000 0.000 0,-4.000 0.000 0,0.000 0.000 1,0.000 0.000 1,0.000 0.000 2,-4.000 0.000 0,-5.000 0.000 0,-7.000 0.000 0,-5.000 0.000 1,-4.000 4.000-1,0.000 10.000 0,0.000 10.000 0,0.000 9.000 0,-5.000 7.000-1,-9.000 7.000-2,-10.000 6.000-3,-8.000 7.000-2,-8.000 5.000-2,-2.000 7.000-1,-3.000 6.000-3,-3.000 7.000-1,-4.000 8.000-3,-3.000 14.000-3,-3.000 11.000-5,-2.000 14.000-3,-1.000 3.000-3,3.000-2.000-1,3.000-3.000-2,4.000-3.000-1,5.000-7.000 1,10.000-9.000 3,10.000-10.000 2,9.000-8.000 4,4.000-6.000 2,1.000 1.000 5,-1.000-1.000 3,1.000 1.000 4</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5"/>
    </inkml:context>
    <inkml:brush xml:id="br0">
      <inkml:brushProperty name="width" value="0.03152" units="cm"/>
      <inkml:brushProperty name="height" value="0.03152" units="cm"/>
      <inkml:brushProperty name="color" value="#f2395b"/>
    </inkml:brush>
  </inkml:definitions>
  <inkml:trace contextRef="#ctx0" brushRef="#br0">75400.000 51800.000 698,'48.000'0.000'1,"-3.000"0.000"5,-3.000 0.000 4,-2.000 0.000 3,-1.000-2.000 5,3.000-3.000 4,3.000-3.000 6,4.000-2.000 4,-1.000 0.000 1,-3.000 7.000-4,-3.000 6.000-4,-2.000 7.000-4,-5.000 5.000-3,-2.000 7.000-3,-3.000 6.000-2,-3.000 7.000-4,-6.000 7.000-3,-5.000 9.000-3,-7.000 10.000-5,-5.000 10.000-3,-8.000 5.000-4,-5.000 4.000-2,-7.000 3.000-2,-5.000 3.000-3,-6.000-2.000-1,-3.000-6.000 0,-3.000-6.000-1,-2.000-6.000 1,-3.000-7.000 0,1.000-6.000 3,-1.000-6.000 2,1.000-6.000 2,12.000-9.000 3,25.000-8.000 1,25.000-10.000 4,25.000-9.000 1,10.000-7.000 0,-2.000-3.000-5,-3.000-3.000-4,-3.000-2.000-5,2.000-6.000-4,10.000-6.000-6,10.000-6.000-6,9.000-6.000-5,-5.000-2.000 1,-19.000 3.000 6,-18.000 3.000 8,-19.000 4.000 6</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6"/>
    </inkml:context>
    <inkml:brush xml:id="br0">
      <inkml:brushProperty name="width" value="0.03041" units="cm"/>
      <inkml:brushProperty name="height" value="0.03041" units="cm"/>
      <inkml:brushProperty name="color" value="#f2395b"/>
    </inkml:brush>
  </inkml:definitions>
  <inkml:trace contextRef="#ctx0" brushRef="#br0">77400.000 50700.000 723,'75.000'21.000'96,"0.000"-5.000"-23,0.000-7.000-24,0.000-5.000-24,0.000-4.000-13,0.000 0.000-3,0.000 0.000-2,0.000 0.000-2,-2.000 1.000-5,-3.000 4.000-5,-3.000 3.000-7,-2.000 3.000-5,-6.000 1.000-6,-6.000 1.000-4,-6.000-1.000-5,-6.000 1.000-4</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6"/>
    </inkml:context>
    <inkml:brush xml:id="br0">
      <inkml:brushProperty name="width" value="0.03018" units="cm"/>
      <inkml:brushProperty name="height" value="0.03018" units="cm"/>
      <inkml:brushProperty name="color" value="#f2395b"/>
    </inkml:brush>
  </inkml:definitions>
  <inkml:trace contextRef="#ctx0" brushRef="#br0">77350.000 51500.000 728,'96.000'-22.000'94,"-5.000"6.000"-21,-7.000 7.000-22,-5.000 6.000-22,-1.000 3.000-14,6.000 0.000-6,7.000 0.000-8,6.000 0.000-8,1.000 0.000-3,-3.000 0.000-2,-3.000 0.000-2,-2.000 0.000-1,-1.000 0.000-4,3.000 0.000-8,3.000 0.000-7,4.000 0.000-8,-9.000-2.000 0,-18.000-3.000 8,-19.000-3.000 7,-18.000-2.000 7</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7"/>
    </inkml:context>
    <inkml:brush xml:id="br0">
      <inkml:brushProperty name="width" value="0.03948" units="cm"/>
      <inkml:brushProperty name="height" value="0.03948" units="cm"/>
      <inkml:brushProperty name="color" value="#f2395b"/>
    </inkml:brush>
  </inkml:definitions>
  <inkml:trace contextRef="#ctx0" brushRef="#br0">81800.000 49550.000 557,'25.000'145.000'110,"0.000"-9.000"-26,0.000-10.000-24,0.000-8.000-26,0.000-6.000-14,0.000 1.000-1,0.000-1.000-1,0.000 1.000-2,0.000-1.000-1,0.000 1.000-1,0.000-1.000-1,0.000 1.000-1,-2.000 1.000-1,-3.000 3.000-3,-3.000 3.000-2,-2.000 4.000-3,-3.000-3.000-4,1.000-5.000-5,-1.000-7.000-3,1.000-5.000-5,-1.000-12.000-2,1.000-16.000 1,-1.000-15.000 2,1.000-15.000 1,4.000-21.000 1,9.000-25.000 0,10.000-25.000 1,10.000-25.000 1,4.000-21.000 2,0.000-15.000 0,0.000-15.000 2,0.000-16.000 1,3.000-10.000 0,6.000-3.000 1,7.000-3.000-1,6.000-2.000-1,4.000-1.000 1,4.000 3.000 1,3.000 3.000 0,3.000 4.000 0,-1.000-1.000 0,-2.000-3.000-2,-3.000-3.000-2,-3.000-2.000-2,-7.000 5.000-1,-9.000 16.000 1,-10.000 15.000 2,-8.000 17.000 0,-9.000 13.000-2,-6.000 13.000-9,-6.000 12.000-8,-6.000 13.000-8,-9.000 12.000-3,-8.000 13.000 0,-10.000 12.000 0,-9.000 13.000 1,-4.000 4.000 3,4.000-3.000 8,3.000-3.000 7,3.000-2.000 7,1.000-1.000 5,1.000 3.000 1,-1.000 3.000 1,1.000 4.000 2</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7"/>
    </inkml:context>
    <inkml:brush xml:id="br0">
      <inkml:brushProperty name="width" value="0.03506" units="cm"/>
      <inkml:brushProperty name="height" value="0.03506" units="cm"/>
      <inkml:brushProperty name="color" value="#f2395b"/>
    </inkml:brush>
  </inkml:definitions>
  <inkml:trace contextRef="#ctx0" brushRef="#br0">83950.000 50700.000 627,'23.000'46.000'56,"-3.000"-5.000"-7,-3.000-7.000-6,-2.000-5.000-7,-3.000-1.000-4,1.000 6.000-5,-1.000 7.000-5,1.000 6.000-4,-3.000 3.000-3,-2.000 0.000-3,-3.000 0.000-1,-3.000 0.000-3,-2.000 3.000 0,0.000 6.000 1,0.000 7.000 1,0.000 6.000 1,0.000 7.000-5,0.000 10.000-12,0.000 10.000-12,0.000 9.000-11,0.000 4.000-8,0.000 1.000-5,0.000-1.000-4,0.000 1.000-5,0.000-12.000-1,0.000-21.000 5,0.000-22.000 3,0.000-22.000 4</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7"/>
    </inkml:context>
    <inkml:brush xml:id="br0">
      <inkml:brushProperty name="width" value="0.02945" units="cm"/>
      <inkml:brushProperty name="height" value="0.02945" units="cm"/>
      <inkml:brushProperty name="color" value="#f2395b"/>
    </inkml:brush>
  </inkml:definitions>
  <inkml:trace contextRef="#ctx0" brushRef="#br0">85700.000 50900.000 747,'-16.000'-22.000'4,"19.000"6.000"12,19.000 7.000 13,19.000 6.000 11,10.000 3.000 3,4.000 0.000-8,3.000 0.000-6,3.000 0.000-7,6.000 0.000-7,9.000 0.000-3,10.000 0.000-6,10.000 0.000-5,5.000-2.000-5,4.000-3.000-6,3.000-3.000-8,3.000-2.000-6,-2.000-1.000-5,-6.000 3.000-6,-6.000 3.000-5,-6.000 4.000-5,-12.000 1.000 2,-15.000 0.000 8,-15.000 0.000 7,-16.000 0.000 7,-8.000-2.000 5,0.000-3.000 0,0.000-3.000 2,0.000-2.000 0</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8"/>
    </inkml:context>
    <inkml:brush xml:id="br0">
      <inkml:brushProperty name="width" value="0.03594" units="cm"/>
      <inkml:brushProperty name="height" value="0.03594" units="cm"/>
      <inkml:brushProperty name="color" value="#f2395b"/>
    </inkml:brush>
  </inkml:definitions>
  <inkml:trace contextRef="#ctx0" brushRef="#br0">88300.000 49150.000 612,'-22.000'46.000'80,"6.000"-5.000"-16,7.000-7.000-17,6.000-5.000-16,6.000-1.000-9,6.000 6.000-1,7.000 7.000-3,6.000 6.000 0,3.000 7.000-3,0.000 10.000 0,0.000 10.000-2,0.000 9.000-1,0.000 6.000-2,0.000 3.000-2,0.000 3.000-2,0.000 4.000-1,-2.000 2.000-3,-3.000 4.000-2,-3.000 3.000-1,-2.000 3.000-2,-3.000-2.000-2,1.000-6.000-2,-1.000-6.000-1,1.000-6.000-2,-3.000-6.000 0,-2.000-2.000 2,-3.000-3.000 0,-3.000-3.000 2,-2.000-7.000 1,0.000-9.000 0,0.000-10.000 1,0.000-8.000 0,0.000-15.000 2,0.000-19.000 3,0.000-18.000 3,0.000-19.000 3,7.000-19.000 0,17.000-19.000 0,15.000-18.000-2,16.000-19.000 0,10.000-16.000-2,7.000-12.000-2,6.000-13.000-2,7.000-12.000-2,0.000-5.000-2,-2.000 3.000-4,-3.000 3.000-2,-3.000 4.000-3,-6.000 8.000-3,-5.000 17.000-1,-7.000 15.000-2,-5.000 16.000-2,-8.000 12.000-4,-5.000 9.000-8,-7.000 10.000-7,-5.000 10.000-7</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28"/>
    </inkml:context>
    <inkml:brush xml:id="br0">
      <inkml:brushProperty name="width" value="0.03216" units="cm"/>
      <inkml:brushProperty name="height" value="0.03216" units="cm"/>
      <inkml:brushProperty name="color" value="#f2395b"/>
    </inkml:brush>
  </inkml:definitions>
  <inkml:trace contextRef="#ctx0" brushRef="#br0">89850.000 50500.000 684,'25.000'43.000'3,"0.000"-11.000"7,0.000-14.000 6,0.000-11.000 6,3.000-7.000 4,6.000 0.000 1,7.000 0.000-1,6.000 0.000 1,1.000 1.000 0,-3.000 4.000-1,-3.000 3.000-1,-2.000 3.000 0,-3.000 4.000-3,1.000 7.000-6,-1.000 6.000-5,1.000 7.000-6,-4.000 4.000-4,-6.000 3.000 0,-6.000 3.000-3,-6.000 4.000 0,-9.000 1.000-2,-8.000 0.000-2,-10.000 0.000-1,-9.000 0.000-3,-7.000 0.000 0,-3.000 0.000 1,-3.000 0.000 1,-2.000 0.000 0,-1.000-4.000 2,3.000-5.000 0,3.000-7.000 2,4.000-5.000 1,7.000-9.000 2,13.000-9.000 2,12.000-10.000 2,13.000-8.000 2,12.000-9.000 1,13.000-6.000-2,12.000-6.000 0,13.000-6.000-2,7.000-6.000-4,4.000-2.000-8,3.000-3.000-9,3.000-3.000-7,1.000-1.000-4,1.000 4.000-2,-1.000 3.000 0,1.000 3.000-2,-10.000 4.000 2,-19.000 7.000 6,-18.000 6.000 4,-19.000 7.000 6,-8.000 0.000 1,3.000-2.000-2,3.000-3.000-2,4.000-3.000-3</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4"/>
    </inkml:context>
    <inkml:brush xml:id="br0">
      <inkml:brushProperty name="width" value="0.07302" units="cm"/>
      <inkml:brushProperty name="height" value="0.07302" units="cm"/>
      <inkml:brushProperty name="color" value="#00bff3"/>
    </inkml:brush>
  </inkml:definitions>
  <inkml:trace contextRef="#ctx0" brushRef="#br0">74885.000 42419.000,'47.000'-94.000,"-31.000"63.000,0.000 0.000,-16.000 7.000,0.000 1.000,-16.000 15.000,0.000 0.000,-15.000 24.000,0.000-1.000,-24.000 32.000,0.000 0.000,16.000-8.000,-1.000 1.000,25.000 7.000,-1.000-1.000,16.000-6.000,0.000-1.000,0.000-24.000,0.000 1.000,24.000-16.000,-1.000 0.000,8.000-23.000,1.000-1.000,-9.000-7.000,1.000-1.000,-1.000 17.000,1.000-1.000,-8.000 8.000,-1.000 1.000,1.000 22.000,0.000 1.000,7.000 15.000,1.000 0.000,-1.000 1.000,1.000-1.000,-17.000-7.000,1.000-1.000,0.000-15.000,0.000 0.000,0.000-8.000,0.000 0.000,-8.000-16.000</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4"/>
    </inkml:context>
    <inkml:brush xml:id="br0">
      <inkml:brushProperty name="width" value="0.022" units="cm"/>
      <inkml:brushProperty name="height" value="0.022" units="cm"/>
      <inkml:brushProperty name="color" value="#00bff3"/>
    </inkml:brush>
  </inkml:definitions>
  <inkml:trace contextRef="#ctx0" brushRef="#br0">67950.000 7300.000 999,'179.000'-286.000'-35,"-40.000"78.000"7,-40.000 78.000 10,-41.000 79.000 8,-24.000 38.000 1,-6.000 1.000-5,-6.000-1.000-5,-6.000 1.000-6</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6"/>
    </inkml:context>
    <inkml:brush xml:id="br0">
      <inkml:brushProperty name="width" value="0.03069" units="cm"/>
      <inkml:brushProperty name="height" value="0.03069" units="cm"/>
      <inkml:brushProperty name="color" value="#00bff3"/>
    </inkml:brush>
  </inkml:definitions>
  <inkml:trace contextRef="#ctx0" brushRef="#br0">34850.000 6550.000 716,'92.000'-116.000'22,"-16.000"19.000"-4,-15.000 19.000-3,-15.000 19.000-3,-6.000 9.000-3,7.000 0.000 0,6.000 0.000-2,7.000 0.000-2,2.000 3.000 0,1.000 6.000-2,-1.000 7.000 0,1.000 6.000-2,-6.000 4.000 0,-8.000 4.000 0,-10.000 3.000-1,-9.000 3.000 1,-9.000 7.000-2,-5.000 14.000-1,-7.000 11.000-1,-5.000 14.000-1,-4.000 8.000-1,0.000 7.000-1,0.000 6.000-1,0.000 7.000-1,0.000 7.000-1,0.000 9.000 1,0.000 10.000 0,0.000 10.000 1,-2.000 0.000 0,-3.000-5.000 1,-3.000-7.000 1,-2.000-5.000 1,-1.000-11.000 1,3.000-11.000 3,3.000-14.000 1,4.000-11.000 3,4.000-9.000 1,6.000-3.000 0,7.000-3.000 0,6.000-2.000 1,3.000-6.000 0,0.000-6.000-2,0.000-6.000 0,0.000-6.000-2,0.000-1.000 1,0.000 7.000 0,0.000 6.000 0,0.000 7.000 2,-4.000 5.000-1,-5.000 7.000 1,-7.000 6.000 1,-5.000 7.000-1,-4.000 2.000 1,0.000 1.000-1,0.000-1.000 0,0.000 1.000 0,-4.000-1.000-1,-5.000 1.000 1,-7.000-1.000 1,-5.000 1.000 0,-4.000-3.000-1,0.000-2.000-1,0.000-3.000-3,0.000-3.000-2,0.000-6.000-1,0.000-5.000 0,0.000-7.000 0,0.000-5.000 0,-2.000-14.000-2,-3.000-18.000-5,-3.000-19.000-4,-2.000-18.000-4,0.000-7.000-2,7.000 6.000 1,6.000 7.000 0,7.000 6.000 1,4.000 3.000 1,3.000 0.000 2,3.000 0.000 0,4.000 0.000 2,1.000 9.000 12,0.000 19.000 23,0.000 19.000 24,0.000 19.000 22,1.000 26.000 3,4.000 34.000-19,3.000 35.000-19,3.000 35.000-19,3.000 18.000-12,3.000 3.000-3,3.000 3.000-3,4.000 4.000-4,-1.000 11.000-3,-3.000 23.000-1,-3.000 22.000-2,-2.000 22.000-1,-1.000 4.000-1,3.000-12.000-2,3.000-13.000-1,4.000-12.000-1,-1.000-21.000-4,-3.000-28.000-3,-3.000-28.000-4,-2.000-27.000-5,-5.000-25.000 0,-2.000-18.000 2,-3.000-19.000 1,-3.000-18.000 3</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6"/>
    </inkml:context>
    <inkml:brush xml:id="br0">
      <inkml:brushProperty name="width" value="0.02566" units="cm"/>
      <inkml:brushProperty name="height" value="0.02566" units="cm"/>
      <inkml:brushProperty name="color" value="#00bff3"/>
    </inkml:brush>
  </inkml:definitions>
  <inkml:trace contextRef="#ctx0" brushRef="#br0">36700.000 5300.000 857,'-44.000'50.000'-5,"13.000"0.000"5,12.000 0.000 4,13.000 0.000 4,4.000 9.000 4,-3.000 19.000 3,-3.000 19.000 4,-2.000 19.000 3,-3.000 10.000-1,1.000 4.000-4,-1.000 3.000-4,1.000 3.000-3,-1.000-4.000-5,1.000-8.000-3,-1.000-10.000-5,1.000-9.000-3,-1.000-13.000-6,1.000-16.000-4,-1.000-15.000-6,1.000-15.000-6</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7"/>
    </inkml:context>
    <inkml:brush xml:id="br0">
      <inkml:brushProperty name="width" value="0.03855" units="cm"/>
      <inkml:brushProperty name="height" value="0.03855" units="cm"/>
      <inkml:brushProperty name="color" value="#00bff3"/>
    </inkml:brush>
  </inkml:definitions>
  <inkml:trace contextRef="#ctx0" brushRef="#br0">36700.000 6250.000 570,'92.000'25.000'31,"-16.000"0.000"-4,-15.000 0.000-3,-15.000 0.000-4,-7.000-2.000-4,3.000-3.000-2,3.000-3.000-4,4.000-2.000-3,-3.000-1.000-2,-5.000 3.000-1,-7.000 3.000 0,-5.000 4.000-2,-6.000 4.000-4,-3.000 6.000-8,-3.000 7.000-8,-2.000 6.000-9,-9.000 1.000-3,-12.000-3.000 0,-13.000-3.000 2,-12.000-2.000 1,-9.000-5.000 2,-2.000-2.000 2,-3.000-3.000 4,-3.000-3.000 3,-2.000-4.000 2,0.000-3.000 5,0.000-3.000 2,0.000-2.000 5,-2.000-1.000 2,-3.000 3.000 3,-3.000 3.000 1,-2.000 4.000 3,3.000-1.000 3,14.000-3.000 3,11.000-3.000 4,14.000-2.000 3,14.000-8.000 5,20.000-8.000 5,18.000-10.000 5,20.000-9.000 6,6.000-5.000-1,-2.000 0.000-9,-3.000 0.000-7,-3.000 0.000-9,-6.000 3.000-6,-5.000 6.000-7,-7.000 7.000-7,-5.000 6.000-5,-8.000 6.000-4,-5.000 6.000 0,-7.000 7.000-1,-5.000 6.000-1,-6.000 6.000 0,-3.000 6.000-1,-3.000 7.000-1,-2.000 6.000-2,-6.000 4.000 2,-6.000 4.000 1,-6.000 3.000 2,-6.000 3.000 2,-6.000-1.000 2,-2.000-2.000 2,-3.000-3.000 1,-3.000-3.000 1,-4.000-2.000 3,-3.000 0.000 2,-3.000 0.000 4,-2.000 0.000 3,0.000-2.000 2,7.000-3.000 3,6.000-3.000 3,7.000-2.000 2,10.000-9.000 4,16.000-12.000 6,15.000-13.000 6,17.000-12.000 5,10.000-10.000 1,6.000-6.000-6,7.000-6.000-5,6.000-6.000-6,4.000-4.000-3,4.000 1.000-4,3.000-1.000-2,3.000 1.000-4,-1.000-1.000-3,-2.000 1.000-4,-3.000-1.000-4,-3.000 1.000-4,-4.000 1.000-3,-3.000 3.000 0,-3.000 3.000 0,-2.000 4.000 0,-6.000 1.000-2,-6.000 0.000-6,-6.000 0.000-5,-6.000 0.000-5,-9.000 3.000 1,-8.000 6.000 6,-10.000 7.000 7,-9.000 6.000 6,-5.000 1.000 4,0.000-3.000 4,0.000-3.000 3,0.000-2.000 4,-2.000-1.000 0,-3.000 3.000-1,-3.000 3.000-1,-2.000 4.000-2,-1.000 4.000 5,3.000 6.000 11,3.000 7.000 12,4.000 6.000 10,4.000 4.000 3,6.000 4.000-5,7.000 3.000-4,6.000 3.000-7,4.000 1.000-3,4.000 1.000-4,3.000-1.000-3,3.000 1.000-4,3.000 2.000-3,3.000 7.000-2,3.000 6.000-2,4.000 7.000-2,2.000 5.000-2,4.000 7.000-1,3.000 6.000-1,3.000 7.000-1,-2.000 4.000-2,-6.000 3.000 0,-6.000 3.000-2,-6.000 4.000 0,-4.000-3.000-1,1.000-5.000-3,-1.000-7.000-1,1.000-5.000-3,-7.000-9.000-2,-12.000-9.000-5,-13.000-10.000-3,-12.000-8.000-4,-7.000-11.000 0,1.000-8.000 5,-1.000-10.000 5,1.000-9.000 5,-3.000-12.000 3,-2.000-11.000 2,-3.000-14.000 2,-3.000-11.000 2,1.000-7.000 3,6.000 0.000 3,7.000 0.000 2,6.000 0.000 4,6.000-2.000 1,6.000-3.000 1,7.000-3.000 1,6.000-2.000-1,7.000-5.000 1,10.000-2.000-1,10.000-3.000-1,9.000-3.000-1,6.000-2.000-1,3.000 0.000-3,3.000 0.000-2,4.000 0.000-3,4.000 0.000-4,6.000 0.000-5,7.000 0.000-6,6.000 0.000-4,4.000 0.000-7,4.000 0.000-6,3.000 0.000-7,3.000 0.000-5,-4.000 4.000-2,-8.000 10.000 5,-10.000 10.000 6,-9.000 9.000 4,-10.000 7.000 5,-9.000 7.000 5,-10.000 6.000 5,-8.000 7.000 4</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8"/>
    </inkml:context>
    <inkml:brush xml:id="br0">
      <inkml:brushProperty name="width" value="0.03837" units="cm"/>
      <inkml:brushProperty name="height" value="0.03837" units="cm"/>
      <inkml:brushProperty name="color" value="#00bff3"/>
    </inkml:brush>
  </inkml:definitions>
  <inkml:trace contextRef="#ctx0" brushRef="#br0">38000.000 6700.000 573,'-18.000'17.000'7,"17.000"-16.000"13,15.000-15.000 14,16.000-15.000 13,9.000-9.000 3,3.000 1.000-9,3.000-1.000-9,4.000 1.000-9,1.000-3.000-6,0.000-2.000-1,0.000-3.000-3,0.000-3.000-3,0.000 1.000-4,0.000 6.000-6,0.000 7.000-7,0.000 6.000-6,-4.000 4.000-4,-5.000 4.000-3,-7.000 3.000-2,-5.000 3.000-1,-11.000 1.000-6,-11.000 1.000-7,-14.000-1.000-9,-11.000 1.000-7,-9.000-1.000 1,-3.000 1.000 12,-3.000-1.000 11,-2.000 1.000 11,-5.000-6.000 6,-2.000-8.000 2,-3.000-10.000 0,-3.000-9.000 2,-1.000-5.000 1,4.000 0.000 1,3.000 0.000 2,3.000 0.000 1,4.000 4.000 1,7.000 10.000 1,6.000 10.000 0,7.000 9.000 1,2.000 2.000 8,1.000-2.000 15,-1.000-3.000 15,1.000-3.000 15,1.000 4.000 7,3.000 13.000-4,3.000 12.000-2,4.000 13.000-3,4.000 10.000-6,6.000 10.000-7,7.000 10.000-7,6.000 9.000-9,1.000 9.000-5,-3.000 9.000-7,-3.000 10.000-4,-2.000 10.000-7,-3.000 5.000-3,1.000 4.000-4,-1.000 3.000-4,1.000 3.000-2,-3.000-2.000-2,-2.000-6.000 2,-3.000-6.000 0,-3.000-6.000 3,-4.000-6.000-1,-3.000-2.000-2,-3.000-3.000-2,-2.000-3.000-2,-5.000-7.000 1,-2.000-9.000 2,-3.000-10.000 2,-3.000-8.000 3,-4.000-6.000 3,-3.000 1.000 2,-3.000-1.000 2,-2.000 1.000 3,0.000-3.000 1,7.000-2.000 0,6.000-3.000 0,7.000-3.000 0,10.000-6.000 6,16.000-5.000 9,15.000-7.000 10,17.000-5.000 9,10.000-12.000 3,6.000-16.000-7,7.000-15.000-6,6.000-15.000-7,-2.000-4.000-5,-9.000 9.000-6,-10.000 10.000-5,-8.000 10.000-4,2.000-1.000-6,16.000-9.000-5,15.000-10.000-4,17.000-8.000-5,-1.000 0.000-1,-16.000 14.000 2,-15.000 11.000 2,-15.000 14.000 3,-20.000 14.000 2,-21.000 20.000 4,-22.000 18.000 4,-22.000 20.000 4,-11.000 10.000 2,0.000 3.000 0,0.000 3.000 1,0.000 4.000 1,0.000 1.000-1,0.000 0.000 1,0.000 0.000-1,0.000 0.000 1,3.000-7.000 0,6.000-11.000-1,7.000-14.000 0,6.000-11.000-1,4.000-6.000 1,4.000 4.000 0,3.000 3.000 1,3.000 3.000 1,1.000 1.000 0,1.000 1.000-1,-1.000-1.000-1,1.000 1.000 1,-1.000-3.000-2,1.000-2.000 0,-1.000-3.000 0,1.000-3.000 0,1.000-1.000-1,3.000 4.000 1,3.000 3.000-1,4.000 3.000 1,-1.000 1.000 1,-3.000 1.000 0,-3.000-1.000 1,-2.000 1.000 1,8.000-12.000-1,22.000-21.000-1,22.000-22.000-2,23.000-22.000-1,8.000-13.000-3,-3.000-3.000-6,-3.000-3.000-4,-2.000-2.000-5,-6.000-1.000-2,-6.000 3.000 1,-6.000 3.000 1,-6.000 4.000 2,-6.000 4.000 1,-2.000 6.000 2,-3.000 7.000 1,-3.000 6.000 2,-2.000 3.000-1,0.000 0.000-3,0.000 0.000-3,0.000 0.000-2,0.000 1.000-2,0.000 4.000 1,0.000 3.000 0,0.000 3.000-1,-2.000 1.000 2,-3.000 1.000-1,-3.000-1.000 0,-2.000 1.000 0</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8"/>
    </inkml:context>
    <inkml:brush xml:id="br0">
      <inkml:brushProperty name="width" value="0.04076" units="cm"/>
      <inkml:brushProperty name="height" value="0.04076" units="cm"/>
      <inkml:brushProperty name="color" value="#00bff3"/>
    </inkml:brush>
  </inkml:definitions>
  <inkml:trace contextRef="#ctx0" brushRef="#br0">39400.000 7600.000 539,'-19.000'26.000'57,"13.000"4.000"2,12.000 3.000 2,13.000 3.000 3,7.000 1.000-5,4.000 1.000-9,3.000-1.000-12,3.000 1.000-9,1.000-1.000-9,1.000 1.000-6,-1.000-1.000-6,1.000 1.000-6,-1.000 1.000-6,1.000 3.000-5,-1.000 3.000-4,1.000 4.000-4,-3.000-3.000-8,-2.000-5.000-8,-3.000-7.000-9,-3.000-5.000-9,-2.000-6.000-5,0.000-3.000 0,0.000-3.000 0,0.000-2.000-2</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9"/>
    </inkml:context>
    <inkml:brush xml:id="br0">
      <inkml:brushProperty name="width" value="0.02991" units="cm"/>
      <inkml:brushProperty name="height" value="0.02991" units="cm"/>
      <inkml:brushProperty name="color" value="#00bff3"/>
    </inkml:brush>
  </inkml:definitions>
  <inkml:trace contextRef="#ctx0" brushRef="#br0">39750.000 4900.000 735,'25.000'-22.000'35,"0.000"6.000"-2,0.000 7.000-2,0.000 6.000-3,0.000 3.000-3,0.000 0.000-1,0.000 0.000-2,0.000 0.000-2,0.000 0.000-3,0.000 0.000-4,0.000 0.000-4,0.000 0.000-4,3.000 1.000-3,6.000 4.000-3,7.000 3.000-3,6.000 3.000-4,-4.000 4.000-3,-11.000 7.000-7,-14.000 6.000-4,-11.000 7.000-6,-7.000 4.000-4,0.000 3.000-2,0.000 3.000-4,0.000 4.000-2,-4.000 7.000 0,-5.000 13.000 5,-7.000 12.000 4,-5.000 13.000 4,-3.000-5.000 5,4.000-22.000 5,3.000-22.000 5,3.000-21.000 4,1.000-10.000 4,1.000 3.000 1,-1.000 3.000 0,1.000 4.000 2</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9"/>
    </inkml:context>
    <inkml:brush xml:id="br0">
      <inkml:brushProperty name="width" value="0.0306" units="cm"/>
      <inkml:brushProperty name="height" value="0.0306" units="cm"/>
      <inkml:brushProperty name="color" value="#00bff3"/>
    </inkml:brush>
  </inkml:definitions>
  <inkml:trace contextRef="#ctx0" brushRef="#br0">40050.000 6000.000 718,'-46.000'67.000'0,"10.000"-16.000"-3,10.000-15.000-2,9.000-15.000-1,7.000-9.000 3,7.000 1.000 9,6.000-1.000 10,7.000 1.000 10,5.000-3.000 2,7.000-2.000-1,6.000-3.000-4,7.000-3.000-2,2.000-1.000-3,1.000 4.000-2,-1.000 3.000-2,1.000 3.000-2,-1.000 6.000-3,1.000 9.000-1,-1.000 10.000-1,1.000 10.000-3,-4.000 10.000-1,-6.000 13.000-2,-6.000 12.000-2,-6.000 13.000-2,-4.000 6.000-2,1.000 0.000 0,-1.000 0.000-1,1.000 0.000-1,-3.000-10.000 0,-2.000-18.000 2,-3.000-19.000 1,-3.000-18.000 2,-2.000-9.000 0,0.000 4.000 1,0.000 3.000 0,0.000 3.000 1,0.000-1.000 1,0.000-2.000 1,0.000-3.000 1,0.000-3.000 1,0.000-2.000 1,0.000 0.000 1,0.000 0.000 0,0.000 0.000 1,0.000 0.000 0,0.000 0.000 0,0.000 0.000 2,0.000 0.000-1,0.000-7.000 1,0.000-11.000 0,0.000-14.000 0,0.000-11.000-1,1.000-12.000-2,4.000-9.000-4,3.000-10.000-3,3.000-8.000-3,1.000-1.000-3,1.000 9.000 2,-1.000 10.000 0,1.000 10.000 0,1.000-4.000 0,3.000-16.000-2,3.000-15.000-3,4.000-15.000-2,2.000-17.000-5,4.000-15.000-8,3.000-15.000-9,3.000-16.000-7,-2.000 1.000-2,-6.000 19.000 6,-6.000 19.000 7,-6.000 19.000 6,-2.000 12.000 3,3.000 6.000 0,3.000 7.000 0,4.000 6.000 1</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49"/>
    </inkml:context>
    <inkml:brush xml:id="br0">
      <inkml:brushProperty name="width" value="0.03672" units="cm"/>
      <inkml:brushProperty name="height" value="0.03672" units="cm"/>
      <inkml:brushProperty name="color" value="#00bff3"/>
    </inkml:brush>
  </inkml:definitions>
  <inkml:trace contextRef="#ctx0" brushRef="#br0">41250.000 4350.000 599,'-22.000'-15.000'74,"6.000"23.000"-9,7.000 22.000-10,6.000 22.000-10,6.000 12.000-7,6.000 3.000-6,7.000 3.000-4,6.000 4.000-6,1.000 2.000-4,-3.000 4.000-6,-3.000 3.000-4,-2.000 3.000-5,-3.000 6.000-6,1.000 9.000-11,-1.000 10.000-9,1.000 10.000-10,-3.000-3.000-3,-2.000-11.000 1,-3.000-14.000 3,-3.000-11.000 1</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0"/>
    </inkml:context>
    <inkml:brush xml:id="br0">
      <inkml:brushProperty name="width" value="0.04508" units="cm"/>
      <inkml:brushProperty name="height" value="0.04508" units="cm"/>
      <inkml:brushProperty name="color" value="#00bff3"/>
    </inkml:brush>
  </inkml:definitions>
  <inkml:trace contextRef="#ctx0" brushRef="#br0">41350.000 4300.000 488,'25.000'-25.000'0,"0.000"0.000"-1,0.000 0.000 1,0.000 0.000 0,0.000 3.000 3,0.000 6.000 7,0.000 7.000 6,0.000 6.000 7,0.000 4.000 2,0.000 4.000-2,0.000 3.000-1,0.000 3.000-2,1.000 6.000-2,4.000 9.000-1,3.000 10.000-3,3.000 10.000-1,-2.000 7.000-2,-6.000 6.000-3,-6.000 7.000-3,-6.000 6.000-3,-4.000 4.000-2,1.000 4.000-2,-1.000 3.000-3,1.000 3.000-3,-6.000-1.000 0,-8.000-2.000 0,-10.000-3.000 1,-9.000-3.000 0,-7.000-4.000-1,-3.000-3.000-5,-3.000-3.000-5,-2.000-2.000-3,-3.000-9.000-3,1.000-12.000 2,-1.000-13.000 0,1.000-12.000 2,2.000-10.000 2,7.000-6.000 2,6.000-6.000 3,7.000-6.000 2,4.000-12.000 2,3.000-15.000 2,3.000-15.000 3,4.000-16.000 1,4.000-7.000 3,6.000 4.000 2,7.000 3.000 2,6.000 3.000 3,3.000 6.000 0,0.000 9.000 1,0.000 10.000 0,0.000 10.000 0,0.000 5.000 2,0.000 4.000 1,0.000 3.000 3,0.000 3.000 1,0.000 4.000 1,0.000 7.000-1,0.000 6.000-3,0.000 7.000-1,-4.000 7.000-3,-5.000 9.000-4,-7.000 10.000-3,-5.000 10.000-4,-6.000 8.000-4,-3.000 10.000-2,-3.000 10.000-3,-2.000 9.000-2,-3.000 2.000-3,1.000-2.000 0,-1.000-3.000 0,1.000-3.000-1,-4.000-2.000 0,-6.000 0.000 0,-6.000 0.000 2,-6.000 0.000 0,-4.000-4.000 2,1.000-5.000 2,-1.000-7.000 4,1.000-5.000 2,-1.000-8.000 3,1.000-5.000 1,-1.000-7.000 2,1.000-5.000 1,2.000-6.000 3,7.000-3.000 3,6.000-3.000 3,7.000-2.000 3,7.000-3.000 4,9.000 1.000 4,10.000-1.000 3,10.000 1.000 5,2.000 2.000 1,-3.000 7.000-1,-3.000 6.000-1,-2.000 7.000-1,-3.000 4.000-1,1.000 3.000-2,-1.000 3.000-3,1.000 4.000-2,-3.000 4.000-2,-2.000 6.000-3,-3.000 7.000-1,-3.000 6.000-2,-1.000 1.000-3,4.000-3.000-2,3.000-3.000-1,3.000-2.000-3,-1.000-5.000-2,-2.000-2.000-1,-3.000-3.000-2,-3.000-3.000-1,-1.000-15.000-8,4.000-24.000-15,3.000-26.000-15,3.000-24.000-15,-1.000-10.000-2,-2.000 6.000 11,-3.000 7.000 10,-3.000 6.000 10,-1.000 4.000 10,4.000 4.000 9,3.000 3.000 9,3.000 3.000 9,3.000-1.000 6,3.000-2.000 4,3.000-3.000 5,4.000-3.000 4,2.000-4.000 2,4.000-3.000 1,3.000-3.000-1,3.000-2.000 0,1.000-5.000-3,1.000-2.000-5,-1.000-3.000-5,1.000-3.000-5,-1.000-1.000-3,1.000 4.000-1,-1.000 3.000 0,1.000 3.000-1,2.000-1.000-4,7.000-2.000-7,6.000-3.000-9,7.000-3.000-7,-1.000 1.000-5,-6.000 6.000 2,-6.000 7.000-1,-6.000 6.000 0,-9.000 3.000 2,-8.000 0.000-1,-10.000 0.000 1,-9.000 0.000 1,-10.000-5.000 1,-9.000-9.000 0,-10.000-10.000 2,-8.000-8.000 0,-4.000-3.000 4,3.000 7.000 5,3.000 6.000 6,4.000 7.000 6,4.000 4.000 4,6.000 3.000 2,7.000 3.000 3,6.000 4.000 2,3.000 13.000 8,0.000 26.000 13,0.000 24.000 14,0.000 26.000 14,0.000 13.000 0,0.000 4.000-12,0.000 3.000-12,0.000 3.000-12,1.000 1.000-7,4.000 1.000-2,3.000-1.000-2,3.000 1.000-1,1.000 1.000-2,1.000 3.000 1,-1.000 3.000-1,1.000 4.000 0,1.000-3.000-1,3.000-5.000-3,3.000-7.000-2,4.000-5.000-2,-1.000-8.000-2,-3.000-5.000-1,-3.000-7.000-1,-2.000-5.000-1,0.000-9.000 0,7.000-9.000 1,6.000-10.000-1,7.000-8.000 1,2.000-8.000-2,1.000-2.000-2,-1.000-3.000-3,1.000-3.000-2,1.000-4.000-2,3.000-3.000-3,3.000-3.000-2,4.000-2.000-3,1.000-6.000-1,0.000-6.000-2,0.000-6.000-2,0.000-6.000-2,-2.000-4.000-3,-3.000 1.000-3,-3.000-1.000-4,-2.000 1.000-3,-6.000-1.000-3,-6.000 1.000 2,-6.000-1.000 0,-6.000 1.000 1,-4.000 1.000 3,1.000 3.000 3,-1.000 3.000 5,1.000 4.000 4</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5"/>
    </inkml:context>
    <inkml:brush xml:id="br0">
      <inkml:brushProperty name="width" value="0.07302" units="cm"/>
      <inkml:brushProperty name="height" value="0.07302" units="cm"/>
      <inkml:brushProperty name="color" value="#00bff3"/>
    </inkml:brush>
  </inkml:definitions>
  <inkml:trace contextRef="#ctx0" brushRef="#br0">76250.000 40926.000,'0.000'-16.000,"8.000"-23.000,0.000-1.000,7.000 40.000,1.000 0.000,39.000-7.000,0.000-1.000,23.000 0.000,1.000 0.000,-40.000 8.000,0.000 0.000,-31.000 16.000,0.000-1.000,-16.000-7.000</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1"/>
    </inkml:context>
    <inkml:brush xml:id="br0">
      <inkml:brushProperty name="width" value="0.03801" units="cm"/>
      <inkml:brushProperty name="height" value="0.03801" units="cm"/>
      <inkml:brushProperty name="color" value="#00bff3"/>
    </inkml:brush>
  </inkml:definitions>
  <inkml:trace contextRef="#ctx0" brushRef="#br0">43200.000 5600.000 578,'-46.000'3.000'113,"10.000"6.000"-23,10.000 7.000-24,9.000 6.000-24,4.000 9.000-14,1.000 13.000-5,-1.000 12.000-5,1.000 13.000-4,-3.000 13.000-4,-2.000 17.000-2,-3.000 15.000-2,-3.000 16.000-2,-4.000 7.000-5,-3.000 1.000-4,-3.000-1.000-6,-2.000 1.000-6,-1.000-7.000-5,3.000-12.000-6,3.000-13.000-6,4.000-12.000-6,2.000-15.000-1,4.000-15.000 6,3.000-15.000 4,3.000-16.000 5</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1"/>
    </inkml:context>
    <inkml:brush xml:id="br0">
      <inkml:brushProperty name="width" value="0.037" units="cm"/>
      <inkml:brushProperty name="height" value="0.037" units="cm"/>
      <inkml:brushProperty name="color" value="#00bff3"/>
    </inkml:brush>
  </inkml:definitions>
  <inkml:trace contextRef="#ctx0" brushRef="#br0">44000.000 4500.000 594,'-5.000'-41.000'57,"-9.000"19.000"-1,-10.000 19.000-2,-8.000 19.000 0,-4.000 15.000-6,3.000 13.000-8,3.000 12.000-10,4.000 13.000-8,1.000 9.000-7,0.000 6.000-3,0.000 7.000-3,0.000 6.000-3,0.000 9.000-3,0.000 13.000-6,0.000 12.000-3,0.000 13.000-5,0.000 1.000-4,0.000-9.000-4,0.000-10.000-3,0.000-8.000-4,3.000-14.000-2,6.000-15.000 1,7.000-15.000 0,6.000-16.000 0,3.000-19.000-3,0.000-22.000-4,0.000-22.000-5,0.000-21.000-5,0.000-12.000 1,0.000 1.000 8,0.000-1.000 8,0.000 1.000 6,0.000 1.000 6,0.000 3.000 3,0.000 3.000 1,0.000 4.000 3</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1"/>
    </inkml:context>
    <inkml:brush xml:id="br0">
      <inkml:brushProperty name="width" value="0.04284" units="cm"/>
      <inkml:brushProperty name="height" value="0.04284" units="cm"/>
      <inkml:brushProperty name="color" value="#00bff3"/>
    </inkml:brush>
  </inkml:definitions>
  <inkml:trace contextRef="#ctx0" brushRef="#br0">43600.000 4550.000 513,'46.000'3.000'51,"-5.000"6.000"-6,-7.000 7.000-5,-5.000 6.000-5,-3.000 3.000-4,4.000 0.000 1,3.000 0.000 0,3.000 0.000 0,4.000 0.000-1,7.000 0.000-3,6.000 0.000-1,7.000 0.000-2,5.000 0.000-4,7.000 0.000-3,6.000 0.000-5,7.000 0.000-3,4.000-2.000-3,3.000-3.000-2,3.000-3.000-2,4.000-2.000-3,-1.000-5.000-2,-3.000-2.000-3,-3.000-3.000-5,-2.000-3.000-4,-6.000-1.000-3,-6.000 4.000-4,-6.000 3.000-3,-6.000 3.000-3,-7.000 1.000-3,-6.000 1.000-1,-6.000-1.000-2,-6.000 1.000-2,-9.000 1.000 1,-8.000 3.000 1,-10.000 3.000 1,-9.000 4.000 2,-9.000 1.000 0,-5.000 0.000-2,-7.000 0.000-1,-5.000 0.000-1</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1"/>
    </inkml:context>
    <inkml:brush xml:id="br0">
      <inkml:brushProperty name="width" value="0.03343" units="cm"/>
      <inkml:brushProperty name="height" value="0.03343" units="cm"/>
      <inkml:brushProperty name="color" value="#00bff3"/>
    </inkml:brush>
  </inkml:definitions>
  <inkml:trace contextRef="#ctx0" brushRef="#br0">44300.000 5950.000 658,'-25.000'25.000'0,"0.000"0.000"0,0.000 0.000 0,0.000 0.000 0,7.000-8.000 9,17.000-16.000 18,15.000-15.000 19,16.000-15.000 17,9.000-11.000 3,3.000-2.000-14,3.000-3.000-14,4.000-3.000-14,1.000-1.000-11,0.000 4.000-10,0.000 3.000-8,0.000 3.000-9,-4.000 7.000-10,-5.000 14.000-8,-7.000 11.000-10,-5.000 14.000-10</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3"/>
    </inkml:context>
    <inkml:brush xml:id="br0">
      <inkml:brushProperty name="width" value="0.04582" units="cm"/>
      <inkml:brushProperty name="height" value="0.04582" units="cm"/>
      <inkml:brushProperty name="color" value="#00bff3"/>
    </inkml:brush>
  </inkml:definitions>
  <inkml:trace contextRef="#ctx0" brushRef="#br0">44500.000 6450.000 480,'-25.000'26.000'0,"0.000"4.000"2,0.000 3.000 2,0.000 3.000 1,1.000 1.000 4,4.000 1.000 5,3.000-1.000 7,3.000 1.000 6,3.000-3.000 2,3.000-2.000-4,3.000-3.000-2,4.000-3.000-3,2.000-2.000-2,4.000 0.000-1,3.000 0.000-2,3.000 0.000 0,4.000-7.000-4,7.000-11.000-4,6.000-14.000-6,7.000-11.000-4,4.000-9.000-2,3.000-3.000-1,3.000-3.000 0,4.000-2.000-1,1.000-3.000 0,0.000 1.000-1,0.000-1.000-1,0.000 1.000-1,-4.000 4.000-1,-5.000 9.000 0,-7.000 10.000 0,-5.000 10.000 1,-8.000 8.000 0,-5.000 10.000 3,-7.000 10.000 1,-5.000 9.000 3,-4.000 7.000 1,0.000 7.000-2,0.000 6.000 0,0.000 7.000-1,-2.000 0.000 3,-3.000-2.000 5,-3.000-3.000 5,-2.000-3.000 6,-1.000-6.000 2,3.000-5.000-1,3.000-7.000-2,4.000-5.000 0,5.000-8.000-3,10.000-5.000-6,10.000-7.000-5,9.000-5.000-6,2.000-17.000-3,-2.000-24.000-3,-3.000-26.000-2,-3.000-24.000-3,-1.000-18.000-2,4.000-9.000-2,3.000-10.000-1,3.000-8.000-2,-2.000-17.000-1,-6.000-21.000 0,-6.000-22.000 2,-6.000-22.000 0,-2.000-2.000 3,3.000 19.000 4,3.000 19.000 5,4.000 19.000 4,1.000 16.000 3,0.000 17.000 1,0.000 15.000 1,0.000 16.000 2,-2.000 15.000 4,-3.000 16.000 11,-3.000 15.000 11,-2.000 17.000 9,-5.000 16.000 8,-2.000 19.000 6,-3.000 19.000 5,-3.000 19.000 7,-1.000 10.000-3,4.000 4.000-10,3.000 3.000-11,3.000 3.000-11,4.000-1.000-7,7.000-2.000-3,6.000-3.000-4,7.000-3.000-4,4.000-7.000-2,3.000-9.000-2,3.000-10.000-2,4.000-8.000-1,1.000-8.000-1,0.000-2.000 0,0.000-3.000 0,0.000-3.000 0,1.000-7.000-1,4.000-9.000-3,3.000-10.000-1,3.000-8.000-3,-2.000-4.000-3,-6.000 3.000-5,-6.000 3.000-4,-6.000 4.000-4,-10.000 10.000-2,-12.000 19.000 4,-13.000 19.000 1,-12.000 19.000 3,-12.000 12.000 3,-8.000 6.000 2,-10.000 7.000 2,-9.000 6.000 2,-4.000 4.000 3,4.000 4.000 2,3.000 3.000 2,3.000 3.000 2,1.000-4.000 2,1.000-8.000 1,-1.000-10.000 1,1.000-9.000 1,4.000-9.000 1,9.000-5.000 0,10.000-7.000 1,10.000-5.000 1,7.000-15.000 1,6.000-22.000 1,7.000-22.000 2,6.000-21.000 2,4.000-10.000 0,4.000 3.000-4,3.000 3.000-2,3.000 4.000-3,-1.000 5.000-3,-2.000 10.000-1,-3.000 10.000-2,-3.000 9.000-1,-7.000 15.000-3,-9.000 22.000-2,-10.000 22.000-2,-8.000 23.000-3,-9.000 14.000 0,-6.000 10.000 2,-6.000 10.000 3,-6.000 9.000 1,-4.000 4.000 3,1.000 1.000 1,-1.000-1.000 2,1.000 1.000 1,-1.000-6.000 1,1.000-8.000 0,-1.000-10.000 2,1.000-9.000 0,4.000-12.000 0,9.000-11.000 2,10.000-14.000-1,10.000-11.000 1,10.000-18.000 1,13.000-22.000 1,12.000-22.000 1,13.000-21.000 1,4.000-10.000 1,-3.000 3.000-2,-3.000 3.000-1,-2.000 4.000-1,-5.000 4.000 0,-2.000 6.000-1,-3.000 7.000 1,-3.000 6.000-1,-1.000 12.000 3,4.000 19.000 3,3.000 19.000 5,3.000 19.000 3,-2.000 10.000 1,-6.000 4.000-4,-6.000 3.000-2,-6.000 3.000-5,-4.000-1.000-1,1.000-2.000-2,-1.000-3.000-1,1.000-3.000-1,1.000-6.000-2,3.000-5.000-1,3.000-7.000-2,4.000-5.000-1,2.000-8.000-1,4.000-5.000-1,3.000-7.000 0,3.000-5.000-1,3.000-12.000-1,3.000-16.000-2,3.000-15.000-3,4.000-15.000-2,2.000-20.000-2,4.000-21.000-2,3.000-22.000-2,3.000-22.000-3,-1.000-24.000-2,-2.000-24.000 0,-3.000-26.000-2,-3.000-24.000 0,-4.000-4.000 0,-3.000 19.000 3,-3.000 19.000 3,-2.000 19.000 4,-3.000 16.000 2,1.000 17.000 5,-1.000 15.000 3,1.000 16.000 5,-6.000 18.000 5,-8.000 22.000 6,-10.000 22.000 7,-9.000 23.000 6,-7.000 19.000 6,-3.000 19.000 7,-3.000 19.000 7,-2.000 19.000 6,-5.000 15.000 0,-2.000 13.000-9,-3.000 12.000-7,-3.000 13.000-9,-1.000 4.000-6,4.000-3.000-6,3.000-3.000-4,3.000-2.000-5,1.000-5.000-5,1.000-2.000-2,-1.000-3.000-3,1.000-3.000-4,1.000-7.000-2,3.000-9.000-2,3.000-10.000-2,4.000-8.000-1,4.000-18.000-3,6.000-25.000 0,7.000-25.000-2,6.000-25.000-1,1.000-8.000 3,-3.000 9.000 5,-3.000 10.000 7,-2.000 10.000 5,-1.000 10.000 4,3.000 13.000 5,3.000 12.000 4,4.000 13.000 3,-3.000 12.000 2,-5.000 13.000 0,-7.000 12.000 0,-5.000 13.000-1,-4.000 9.000 0,0.000 6.000 0,0.000 7.000 0,0.000 6.000 1,0.000 3.000-2,0.000 0.000-3,0.000 0.000-2,0.000 0.000-3,1.000-4.000-2,4.000-5.000 0,3.000-7.000-1,3.000-5.000 0,-2.000-29.000-12,-6.000-50.000-25,-6.000-50.000-23,-6.000-50.000-24,-4.000-24.000-3,1.000 4.000 17,-1.000 3.000 16,1.000 3.000 18,1.000 7.000 11,3.000 14.000 5,3.000 11.000 5,4.000 14.000 6,1.000 8.000 7,0.000 7.000 6,0.000 6.000 9,0.000 7.000 6,3.000 2.000 6,6.000 1.000 0,7.000-1.000 3,6.000 1.000 0,7.000-3.000 2,10.000-2.000 0,10.000-3.000-1,9.000-3.000 1,7.000-4.000-2,7.000-3.000-2,6.000-3.000-3,7.000-2.000-3,5.000-5.000-3,7.000-2.000-2,6.000-3.000-2,7.000-3.000-3,0.000-2.000-4,-2.000 0.000-4,-3.000 0.000-6,-3.000 0.000-5,-7.000 4.000-4,-9.000 10.000-3,-10.000 10.000-3,-8.000 9.000-2,-22.000 7.000-7,-30.000 7.000-10,-32.000 6.000-10,-30.000 7.000-10,-15.000-3.000 2,3.000-8.000 11,3.000-10.000 13,4.000-9.000 12,-1.000-10.000 8,-3.000-9.000 3,-3.000-10.000 3,-2.000-8.000 3,2.000-4.000 4,9.000 3.000 3,10.000 3.000 4,10.000 4.000 3,5.000 4.000 3,4.000 6.000 1,3.000 7.000 1,3.000 6.000 1,3.000 21.000 8,3.000 39.000 15,3.000 36.000 16,4.000 39.000 15,5.000 39.000 2,10.000 45.000-12,10.000 43.000-11,9.000 45.000-12,1.000 2.000-9,-6.000-37.000-7,-6.000-38.000-7,-6.000-37.000-7,-2.000 15.000-5,3.000 69.000-3,3.000 69.000-4,4.000 69.000-3,2.000 32.000-2,4.000-3.000 0,3.000-3.000-1,3.000-2.000 1,3.000-9.000-4,3.000-12.000-6,3.000-13.000-7,4.000-12.000-6,-1.000-30.000-5,-3.000-47.000-4,-3.000-47.000-4,-2.000-46.000-4,-6.000-35.000-1,-6.000-22.000 5,-6.000-22.000 5,-6.000-21.000 3</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4"/>
    </inkml:context>
    <inkml:brush xml:id="br0">
      <inkml:brushProperty name="width" value="0.03402" units="cm"/>
      <inkml:brushProperty name="height" value="0.03402" units="cm"/>
      <inkml:brushProperty name="color" value="#00bff3"/>
    </inkml:brush>
  </inkml:definitions>
  <inkml:trace contextRef="#ctx0" brushRef="#br0">48800.000 5150.000 646,'20.000'-46.000'8,"-9.000"10.000"17,-10.000 10.000 17,-8.000 9.000 16,-8.000 15.000 3,-2.000 22.000-12,-3.000 22.000-11,-3.000 23.000-12,-4.000 13.000-7,-3.000 6.000-5,-3.000 7.000-5,-2.000 6.000-5,-5.000 9.000-6,-2.000 13.000-9,-3.000 12.000-9,-3.000 13.000-9,1.000-2.000-4,6.000-16.000 1,7.000-15.000 0,6.000-15.000 1,3.000-18.000-2,0.000-19.000-6,0.000-18.000-5,0.000-19.000-5</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4"/>
    </inkml:context>
    <inkml:brush xml:id="br0">
      <inkml:brushProperty name="width" value="0.02837" units="cm"/>
      <inkml:brushProperty name="height" value="0.02837" units="cm"/>
      <inkml:brushProperty name="color" value="#00bff3"/>
    </inkml:brush>
  </inkml:definitions>
  <inkml:trace contextRef="#ctx0" brushRef="#br0">49050.000 5150.000 775,'114.000'1.000'5,"-22.000"4.000"9,-22.000 3.000 11,-21.000 3.000 9,-12.000 3.000 2,1.000 3.000-4,-1.000 3.000-5,1.000 4.000-4,-1.000-1.000-6,1.000-3.000-8,-1.000-3.000-7,1.000-2.000-7,-4.000 0.000-6,-6.000 7.000-6,-6.000 6.000-5,-6.000 7.000-5,-4.000 2.000-3,1.000 1.000-2,-1.000-1.000-1,1.000 1.000-3,-4.000-3.000 2,-6.000-2.000 2,-6.000-3.000 3,-6.000-3.000 2</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4"/>
    </inkml:context>
    <inkml:brush xml:id="br0">
      <inkml:brushProperty name="width" value="0.03819" units="cm"/>
      <inkml:brushProperty name="height" value="0.03819" units="cm"/>
      <inkml:brushProperty name="color" value="#00bff3"/>
    </inkml:brush>
  </inkml:definitions>
  <inkml:trace contextRef="#ctx0" brushRef="#br0">48050.000 6700.000 576,'-25.000'25.000'3,"0.000"0.000"6,0.000 0.000 6,0.000 0.000 7,17.000-8.000 7,34.000-16.000 11,35.000-15.000 10,35.000-15.000 9,19.000-15.000 1,7.000-12.000-10,6.000-13.000-11,7.000-12.000-10,-1.000-5.000-12,-6.000 3.000-16,-6.000 3.000-14,-6.000 4.000-15,-6.000 2.000-10,-2.000 4.000-6,-3.000 3.000-6,-3.000 3.000-6,-12.000 7.000-1,-18.000 14.000 4,-19.000 11.000 4,-18.000 14.000 4</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6"/>
    </inkml:context>
    <inkml:brush xml:id="br0">
      <inkml:brushProperty name="width" value="0.03131" units="cm"/>
      <inkml:brushProperty name="height" value="0.03131" units="cm"/>
      <inkml:brushProperty name="color" value="#00bff3"/>
    </inkml:brush>
  </inkml:definitions>
  <inkml:trace contextRef="#ctx0" brushRef="#br0">50250.000 4600.000 702,'1.000'50.000'92,"4.000"0.000"-22,3.000 0.000-21,3.000 0.000-22,1.000 1.000-11,1.000 4.000-2,-1.000 3.000-1,1.000 3.000-3,-1.000 9.000-4,1.000 16.000-6,-1.000 15.000-8,1.000 17.000-8,-1.000 13.000-5,1.000 13.000-4,-1.000 12.000-5,1.000 13.000-4,-1.000-9.000-1,1.000-27.000 0,-1.000-28.000 3,1.000-28.000 1,-1.000-26.000 1,1.000-21.000 0,-1.000-22.000 1,1.000-22.000 1</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7"/>
    </inkml:context>
    <inkml:brush xml:id="br0">
      <inkml:brushProperty name="width" value="0.03672" units="cm"/>
      <inkml:brushProperty name="height" value="0.03672" units="cm"/>
      <inkml:brushProperty name="color" value="#00bff3"/>
    </inkml:brush>
  </inkml:definitions>
  <inkml:trace contextRef="#ctx0" brushRef="#br0">50350.000 5050.000 599,'51.000'-25.000'32,"4.000"0.000"0,3.000 0.000-2,3.000 0.000-2,4.000-2.000-1,7.000-3.000-2,6.000-3.000-3,7.000-2.000-1,4.000-1.000-3,3.000 3.000-3,3.000 3.000-2,4.000 4.000-4,-1.000 1.000 0,-3.000 0.000-1,-3.000 0.000 0,-2.000 0.000 1,-8.000 1.000-2,-8.000 4.000-2,-10.000 3.000-3,-9.000 3.000-3,-10.000 9.000-3,-9.000 16.000-4,-10.000 15.000-5,-8.000 17.000-4,-15.000 13.000-1,-19.000 13.000 4,-18.000 12.000 3,-19.000 13.000 3,-13.000 4.000 3,-6.000-3.000 2,-6.000-3.000 2,-6.000-2.000 2,-7.000-1.000 0,-6.000 3.000 0,-6.000 3.000-1,-6.000 4.000 1,-1.000-1.000 0,7.000-3.000 2,6.000-3.000 2,7.000-2.000 2,7.000-9.000 1,9.000-12.000 2,10.000-13.000 1,10.000-12.000 2,13.000-13.000 2,19.000-12.000 2,19.000-13.000 3,19.000-12.000 1,16.000-13.000-1,17.000-12.000-5,15.000-13.000-6,16.000-12.000-5,9.000-5.000-3,3.000 3.000-3,3.000 3.000-1,4.000 4.000-1,-1.000 1.000-1,-3.000 0.000-2,-3.000 0.000-1,-2.000 0.000-1,-8.000 1.000-3,-8.000 4.000-4,-10.000 3.000-3,-9.000 3.000-5,-9.000 3.000-2,-5.000 3.000-2,-7.000 3.000-3,-5.000 4.000-1,-8.000 1.000 0,-5.000 0.000 5,-7.000 0.000 2,-5.000 0.000 5,-6.000-2.000-1,-3.000-3.000-2,-3.000-3.000-3,-2.000-2.000-3,-3.000 0.000 1,1.000 7.000 5,-1.000 6.000 4,1.000 7.000 6</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5"/>
    </inkml:context>
    <inkml:brush xml:id="br0">
      <inkml:brushProperty name="width" value="0.07302" units="cm"/>
      <inkml:brushProperty name="height" value="0.07302" units="cm"/>
      <inkml:brushProperty name="color" value="#00bff3"/>
    </inkml:brush>
  </inkml:definitions>
  <inkml:trace contextRef="#ctx0" brushRef="#br0">76798.000 40131.000,'-16.000'-15.000,"8.000"7.000,0.000 0.000,8.000 16.000,0.000 0.000,0.000 47.000,0.000-1.000,0.000 41.000,0.000-1.000,0.000 31.000,0.000 0.000,-16.000-85.000</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7"/>
    </inkml:context>
    <inkml:brush xml:id="br0">
      <inkml:brushProperty name="width" value="0.03655" units="cm"/>
      <inkml:brushProperty name="height" value="0.03655" units="cm"/>
      <inkml:brushProperty name="color" value="#00bff3"/>
    </inkml:brush>
  </inkml:definitions>
  <inkml:trace contextRef="#ctx0" brushRef="#br0">51050.000 4000.000 601,'-47.000'-46.000'3,"6.000"10.000"4,7.000 10.000 5,6.000 9.000 5,6.000 10.000 6,6.000 14.000 6,7.000 11.000 6,6.000 14.000 7,4.000 13.000 1,4.000 16.000-5,3.000 15.000-4,3.000 17.000-5,4.000 14.000-4,7.000 17.000-4,6.000 15.000-4,7.000 16.000-3,0.000 24.000-6,-2.000 35.000-7,-3.000 35.000-6,-3.000 34.000-6,-1.000 20.000-6,4.000 6.000-1,3.000 7.000-3,3.000 6.000-3,-1.000-1.000-4,-2.000-5.000-7,-3.000-7.000-7,-3.000-5.000-7,-4.000-34.000-2,-3.000-59.000 4,-3.000-60.000 3,-2.000-58.000 5</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7"/>
    </inkml:context>
    <inkml:brush xml:id="br0">
      <inkml:brushProperty name="width" value="0.022" units="cm"/>
      <inkml:brushProperty name="height" value="0.022" units="cm"/>
      <inkml:brushProperty name="color" value="#00bff3"/>
    </inkml:brush>
  </inkml:definitions>
  <inkml:trace contextRef="#ctx0" brushRef="#br0">53050.000 4650.000 999,'48.000'23.000'-24,"-3.000"-3.000"4,-3.000-3.000 4,-2.000-2.000 4,-6.000-3.000 0,-6.000 1.000-1,-6.000-1.000-4,-6.000 1.000-2,-4.000 2.000 0,1.000 7.000 1,-1.000 6.000 2,1.000 7.000 1,-6.000 4.000 3,-8.000 3.000 2,-10.000 3.000 3,-9.000 4.000 3,-4.000-3.000 2,4.000-5.000 0,3.000-7.000 1,3.000-5.000 0,1.000-6.000 0,1.000-3.000 1,-1.000-3.000 0,1.000-2.000-1</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8"/>
    </inkml:context>
    <inkml:brush xml:id="br0">
      <inkml:brushProperty name="width" value="0.02751" units="cm"/>
      <inkml:brushProperty name="height" value="0.02751" units="cm"/>
      <inkml:brushProperty name="color" value="#00bff3"/>
    </inkml:brush>
  </inkml:definitions>
  <inkml:trace contextRef="#ctx0" brushRef="#br0">52700.000 5600.000 799,'-179.000'112.000'-53,"45.000"-24.000"11,43.000-26.000 11,45.000-24.000 10,24.000-13.000 14,6.000 0.000 17,7.000 0.000 17,6.000 0.000 16,9.000-2.000 6,13.000-3.000-8,12.000-3.000-6,13.000-2.000-8,6.000-6.000-4,0.000-6.000 0,0.000-6.000 0,0.000-6.000 0,0.000-4.000-4,0.000 1.000-9,0.000-1.000-9,0.000 1.000-8,0.000-3.000-5,0.000-2.000 0,0.000-3.000 0,0.000-3.000-1,-2.000-1.000 1,-3.000 4.000-1,-3.000 3.000 1,-2.000 3.000-1,-1.000-1.000 1,3.000-2.000-1,3.000-3.000-1,4.000-3.000 0,-3.000-2.000-1,-5.000 0.000 1,-7.000 0.000-1,-5.000 0.000 0,-4.000 1.000 2,0.000 4.000 0,0.000 3.000 2,0.000 3.000 2,-2.000 4.000 7,-3.000 7.000 10,-3.000 6.000 12,-2.000 7.000 11,-1.000-1.000-5,3.000-6.000-23,3.000-6.000-22,4.000-6.000-22,-1.000-4.000-5,-3.000 1.000 12,-3.000-1.000 11,-2.000 1.000 11,-1.000 1.000 10,3.000 3.000 5,3.000 3.000 7,4.000 4.000 5,-1.000 4.000 4,-3.000 6.000 0,-3.000 7.000 1,-2.000 6.000 0,-3.000 3.000 0,1.000 0.000-4,-1.000 0.000-3,1.000 0.000-3,-1.000 0.000-8,1.000 0.000-11,-1.000 0.000-11,1.000 0.000-12,-1.000-2.000-3,1.000-3.000 6,-1.000-3.000 6,1.000-2.000 6</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9"/>
    </inkml:context>
    <inkml:brush xml:id="br0">
      <inkml:brushProperty name="width" value="0.03312" units="cm"/>
      <inkml:brushProperty name="height" value="0.03312" units="cm"/>
      <inkml:brushProperty name="color" value="#00bff3"/>
    </inkml:brush>
  </inkml:definitions>
  <inkml:trace contextRef="#ctx0" brushRef="#br0">55400.000 4250.000 664,'-47.000'-24.000'7,"6.000"4.000"13,7.000 3.000 15,6.000 3.000 13,3.000 7.000 4,0.000 14.000-6,0.000 11.000-6,0.000 14.000-7,-2.000 8.000-7,-3.000 7.000-8,-3.000 6.000-9,-2.000 7.000-8,-1.000 4.000-3,3.000 3.000 0,3.000 3.000 3,4.000 4.000 1,2.000-4.000-1,4.000-9.000-1,3.000-10.000-2,3.000-8.000-2,6.000-6.000-1,9.000 1.000 0,10.000-1.000-1,10.000 1.000 0,7.000-1.000 0,6.000 1.000 3,7.000-1.000 2,6.000 1.000 2,3.000-4.000 0,0.000-6.000 0,0.000-6.000 0,0.000-6.000-1,-2.000-4.000 0,-3.000 1.000 1,-3.000-1.000 2,-2.000 1.000 0,-5.000 2.000 0,-2.000 7.000 0,-3.000 6.000 0,-3.000 7.000-1,-4.000 2.000 0,-3.000 1.000-1,-3.000-1.000 0,-2.000 1.000 0,-6.000 4.000-2,-6.000 9.000 0,-6.000 10.000 0,-6.000 10.000-2,-7.000 5.000 0,-6.000 4.000 0,-6.000 3.000-1,-6.000 3.000 0,-7.000 1.000 0,-6.000 1.000-2,-6.000-1.000-2,-6.000 1.000-2,-2.000-6.000-1,3.000-8.000-2,3.000-10.000-1,4.000-9.000-3,4.000-9.000 1,6.000-5.000 0,7.000-7.000 1,6.000-5.000 1,7.000-20.000-6,10.000-31.000-10,10.000-31.000-12,9.000-31.000-11,6.000-10.000 0,3.000 13.000 12,3.000 12.000 12,4.000 13.000 11</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9"/>
    </inkml:context>
    <inkml:brush xml:id="br0">
      <inkml:brushProperty name="width" value="0.03851" units="cm"/>
      <inkml:brushProperty name="height" value="0.03851" units="cm"/>
      <inkml:brushProperty name="color" value="#00bff3"/>
    </inkml:brush>
  </inkml:definitions>
  <inkml:trace contextRef="#ctx0" brushRef="#br0">56000.000 4900.000 571,'-25.000'46.000'52,"0.000"-5.000"-5,0.000-7.000-3,0.000-5.000-4,1.000-3.000-5,4.000 4.000-4,3.000 3.000-6,3.000 3.000-4,3.000 4.000-3,3.000 7.000-2,3.000 6.000-2,4.000 7.000-2,2.000 4.000-1,4.000 3.000 0,3.000 3.000 0,3.000 4.000 1,3.000 1.000-2,3.000 0.000-2,3.000 0.000-2,4.000 0.000-3,1.000-7.000-2,0.000-11.000-2,0.000-14.000-3,0.000-11.000-3,1.000-11.000-1,4.000-5.000 0,3.000-7.000-1,3.000-5.000-1,1.000-12.000 0,1.000-16.000-1,-1.000-15.000-1,1.000-15.000-2,-1.000-15.000 0,1.000-12.000-1,-1.000-13.000 0,1.000-12.000 0,-3.000-7.000 0,-2.000 1.000 2,-3.000-1.000 0,-3.000 1.000 2,-4.000 1.000 2,-3.000 3.000 2,-3.000 3.000 2,-2.000 4.000 2,-5.000 7.000 1,-2.000 13.000 0,-3.000 12.000 0,-3.000 13.000 0,-9.000 10.000 0,-11.000 10.000 3,-14.000 10.000 2,-11.000 9.000 1,-6.000 6.000 1,4.000 3.000 0,3.000 3.000-2,3.000 4.000 0,1.000 7.000-2,1.000 13.000 0,-1.000 12.000-1,1.000 13.000-1,-1.000 6.000-3,1.000 0.000-5,-1.000 0.000-4,1.000 0.000-5,4.000 0.000-5,9.000 0.000-6,10.000 0.000-7,10.000 0.000-5</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5:59"/>
    </inkml:context>
    <inkml:brush xml:id="br0">
      <inkml:brushProperty name="width" value="0.03956" units="cm"/>
      <inkml:brushProperty name="height" value="0.03956" units="cm"/>
      <inkml:brushProperty name="color" value="#00bff3"/>
    </inkml:brush>
  </inkml:definitions>
  <inkml:trace contextRef="#ctx0" brushRef="#br0">56650.000 5000.000 556,'25.000'23.000'4,"0.000"-3.000"8,0.000-3.000 10,0.000-2.000 7,3.000-5.000 4,6.000-2.000 0,7.000-3.000 0,6.000-3.000-2,1.000-2.000-1,-3.000 0.000-2,-3.000 0.000-4,-2.000 0.000-3,-3.000 1.000-3,1.000 4.000-4,-1.000 3.000-3,1.000 3.000-4,-4.000 6.000-2,-6.000 9.000-2,-6.000 10.000-2,-6.000 10.000-1,-9.000 8.000-2,-8.000 10.000-4,-10.000 10.000-3,-9.000 9.000-3,-7.000 4.000-2,-3.000 1.000 1,-3.000-1.000 0,-2.000 1.000 2,-5.000-3.000 1,-2.000-2.000 2,-3.000-3.000 4,-3.000-3.000 2,1.000-9.000 3,6.000-11.000 2,7.000-14.000 3,6.000-11.000 3,9.000-14.000 3,13.000-11.000 5,12.000-14.000 5,13.000-11.000 5,9.000-9.000 0,6.000-3.000-5,7.000-3.000-6,6.000-2.000-5,4.000-3.000-3,4.000 1.000-3,3.000-1.000-2,3.000 1.000-4,3.000-1.000-1,3.000 1.000-1,3.000-1.000-2,4.000 1.000-2,1.000-1.000-5,0.000 1.000-12,0.000-1.000-10,0.000 1.000-10,-5.000-1.000-4,-9.000 1.000 6,-10.000-1.000 4,-8.000 1.000 5,-9.000 1.000 1,-6.000 3.000-4,-6.000 3.000-4,-6.000 4.000-3</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3"/>
    </inkml:context>
    <inkml:brush xml:id="br0">
      <inkml:brushProperty name="width" value="0.03117" units="cm"/>
      <inkml:brushProperty name="height" value="0.03117" units="cm"/>
      <inkml:brushProperty name="color" value="#00bff3"/>
    </inkml:brush>
  </inkml:definitions>
  <inkml:trace contextRef="#ctx0" brushRef="#br0">67600.000 7400.000 705,'0.000'-69.000'-56,"0.000"13.000"15,0.000 12.000 15,0.000 13.000 15,0.000 12.000 20,0.000 13.000 23,0.000 12.000 23,0.000 13.000 22,0.000 6.000 4,0.000 0.000-19,0.000 0.000-16,0.000 0.000-19,1.000 4.000-10,4.000 10.000-5,3.000 10.000-5,3.000 9.000-4,1.000 4.000-3,1.000 1.000-1,-1.000-1.000-1,1.000 1.000-2,-1.000-3.000-3,1.000-2.000-5,-1.000-3.000-3,1.000-3.000-6,-1.000-2.000-2,1.000 0.000-3,-1.000 0.000-3,1.000 0.000-2,-3.000-4.000-2,-2.000-5.000 0,-3.000-7.000-1,-3.000-5.000 0</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3"/>
    </inkml:context>
    <inkml:brush xml:id="br0">
      <inkml:brushProperty name="width" value="0.03277" units="cm"/>
      <inkml:brushProperty name="height" value="0.03277" units="cm"/>
      <inkml:brushProperty name="color" value="#00bff3"/>
    </inkml:brush>
  </inkml:definitions>
  <inkml:trace contextRef="#ctx0" brushRef="#br0">67600.000 7200.000 671,'-18.000'21.000'6,"17.000"-5.000"12,15.000-7.000 12,16.000-5.000 13,12.000-9.000 2,9.000-9.000-7,10.000-10.000-7,10.000-8.000-6,5.000-9.000-6,4.000-6.000-1,3.000-6.000-2,3.000-6.000-2,3.000-1.000-2,3.000 7.000-5,3.000 6.000-2,4.000 7.000-3,-1.000 4.000-4,-3.000 3.000-2,-3.000 3.000-2,-2.000 4.000-3,-6.000 4.000 0,-6.000 6.000 0,-6.000 7.000 0,-6.000 6.000 1,-12.000 9.000-1,-15.000 13.000 0,-15.000 12.000 0,-16.000 13.000-1,-13.000 7.000 1,-9.000 4.000 1,-10.000 3.000 1,-8.000 3.000 2,-9.000 1.000 1,-6.000 1.000 0,-6.000-1.000 2,-6.000 1.000 0,-6.000-1.000 1,-2.000 1.000 0,-3.000-1.000 0,-3.000 1.000 0,-2.000-1.000 1,0.000 1.000 0,0.000-1.000 1,0.000 1.000 1,1.000-3.000 1,4.000-2.000 2,3.000-3.000 0,3.000-3.000 1,6.000-6.000 1,9.000-5.000 0,10.000-7.000 0,10.000-5.000 0,13.000-11.000 2,19.000-11.000 0,19.000-14.000 2,19.000-11.000 0,10.000-9.000 0,4.000-3.000-2,3.000-3.000-2,3.000-2.000-3,1.000-3.000-3,1.000 1.000-3,-1.000-1.000-5,1.000 1.000-3,-3.000-1.000-4,-2.000 1.000-4,-3.000-1.000-3,-3.000 1.000-4,-6.000 1.000-2,-5.000 3.000 3,-7.000 3.000 1,-5.000 4.000 2,-8.000-1.000-1,-5.000-3.000-3,-7.000-3.000-5,-5.000-2.000-4,-4.000-3.000 1,0.000 1.000 3,0.000-1.000 4,0.000 1.000 4</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4"/>
    </inkml:context>
    <inkml:brush xml:id="br0">
      <inkml:brushProperty name="width" value="0.03288" units="cm"/>
      <inkml:brushProperty name="height" value="0.03288" units="cm"/>
      <inkml:brushProperty name="color" value="#00bff3"/>
    </inkml:brush>
  </inkml:definitions>
  <inkml:trace contextRef="#ctx0" brushRef="#br0">68350.000 6050.000 669,'-90.000'-24.000'-16,"23.000"4.000"3,22.000 3.000 4,22.000 3.000 2,13.000 7.000 11,7.000 14.000 18,6.000 11.000 17,7.000 14.000 18,2.000 8.000 3,1.000 7.000-10,-1.000 6.000-9,1.000 7.000-11,-1.000 13.000-8,1.000 22.000-5,-1.000 22.000-5,1.000 23.000-6,1.000 10.000-3,3.000 0.000-1,3.000 0.000 1,4.000 0.000 0,-3.000 6.000-1,-5.000 13.000-1,-7.000 12.000 0,-5.000 13.000 0,-4.000-2.000-2,0.000-16.000 1,0.000-15.000 0,0.000-15.000 0,0.000-21.000-2,0.000-25.000-2,0.000-25.000-2,0.000-25.000-2,3.000-19.000-1,6.000-12.000-1,7.000-13.000 2,6.000-12.000-1,4.000-16.000 0,4.000-19.000-3,3.000-18.000-2,3.000-19.000-2,1.000-15.000-3,1.000-8.000-3,-1.000-10.000-4,1.000-9.000-3,1.000-1.000-4,3.000 10.000-2,3.000 10.000-3,4.000 9.000-3,-3.000 10.000 3,-5.000 14.000 7,-7.000 11.000 8,-5.000 14.000 8,-6.000 8.000 4,-3.000 7.000 4,-3.000 6.000 3,-2.000 7.000 3,-3.000 5.000 8,1.000 7.000 14,-1.000 6.000 13,1.000 7.000 13,1.000 2.000 5,3.000 1.000-4,3.000-1.000-4,4.000 1.000-5,4.000 4.000-4,6.000 9.000-5,7.000 10.000-5,6.000 10.000-6,1.000 4.000-5,-3.000 0.000-6,-3.000 0.000-5,-2.000 0.000-7,-6.000-4.000-7,-6.000-5.000-10,-6.000-7.000-10,-6.000-5.000-10,-2.000-6.000-5,3.000-3.000-1,3.000-3.000 0,4.000-2.000 0</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4"/>
    </inkml:context>
    <inkml:brush xml:id="br0">
      <inkml:brushProperty name="width" value="0.03124" units="cm"/>
      <inkml:brushProperty name="height" value="0.03124" units="cm"/>
      <inkml:brushProperty name="color" value="#00bff3"/>
    </inkml:brush>
  </inkml:definitions>
  <inkml:trace contextRef="#ctx0" brushRef="#br0">69950.000 4750.000 704,'25.000'-22.000'60,"0.000"6.000"-9,0.000 7.000-12,0.000 6.000-9,3.000 3.000-8,6.000 0.000-4,7.000 0.000-4,6.000 0.000-4,3.000 3.000-2,0.000 6.000 2,0.000 7.000 2,0.000 6.000 2,-4.000 4.000-6,-5.000 4.000-17,-7.000 3.000-15,-5.000 3.000-15,-8.000 6.000-5,-5.000 9.000 5,-7.000 10.000 7,-5.000 10.000 6,-6.000-3.000 3,-3.000-11.000-1,-3.000-14.000 0,-2.000-11.000-1,-3.000-6.000 1,1.000 4.000 0,-1.000 3.000 1,1.000 3.000 1</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6"/>
    </inkml:context>
    <inkml:brush xml:id="br0">
      <inkml:brushProperty name="width" value="0.07302" units="cm"/>
      <inkml:brushProperty name="height" value="0.07302" units="cm"/>
      <inkml:brushProperty name="color" value="#00bff3"/>
    </inkml:brush>
  </inkml:definitions>
  <inkml:trace contextRef="#ctx0" brushRef="#br0">81998.000 41022.000,'-47.000'-47.000,"0.000"24.000,0.000-1.000,31.000 40.000,1.000 0.000,-1.000 15.000,0.000 0.000,0.000 32.000,1.000 0.000,-9.000 7.000,1.000 1.000,15.000-16.000,0.000-1.000,8.000-7.000,0.000 1.000,39.000-41.000,0.000 1.000,24.000-16.000,0.000 1.000,15.000-25.000,1.000 1.000,-24.000-16.000,0.000 0.000,-24.000-39.000,1.000-1.000,-17.000-7.000,1.000 0.000,-8.000 47.000,0.000 0.000,-8.000 32.000,0.000-1.000,7.000 24.000,1.000 0.000,8.000 39.000,0.000 0.000,-16.000 15.000,0.000 1.000,0.000 15.000,0.000 1.000,0.000-9.000,0.000 1.000,-8.000-16.000,0.000 0.000,8.000-40.000,0.000 1.000,0.000-8.000</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5"/>
    </inkml:context>
    <inkml:brush xml:id="br0">
      <inkml:brushProperty name="width" value="0.03576" units="cm"/>
      <inkml:brushProperty name="height" value="0.03576" units="cm"/>
      <inkml:brushProperty name="color" value="#00bff3"/>
    </inkml:brush>
  </inkml:definitions>
  <inkml:trace contextRef="#ctx0" brushRef="#br0">69850.000 6250.000 615,'-24.000'23.000'-1,"4.000"-3.000"-2,3.000-3.000-3,3.000-2.000-1,1.000-3.000 2,1.000 1.000 9,-1.000-1.000 7,1.000 1.000 8,-1.000 1.000 4,1.000 3.000-1,-1.000 3.000-2,1.000 4.000 1,1.000 2.000-3,3.000 4.000-1,3.000 3.000-3,4.000 3.000-2,1.000 3.000-2,0.000 3.000-3,0.000 3.000-4,0.000 4.000-2,0.000-3.000-2,0.000-5.000 0,0.000-7.000 0,0.000-5.000 1,4.000-6.000-2,10.000-3.000-2,10.000-3.000-3,9.000-2.000-3,6.000-5.000 0,3.000-2.000 3,3.000-3.000 3,4.000-3.000 2,4.000-10.000 2,6.000-16.000-1,7.000-15.000-1,6.000-15.000 0,1.000-6.000 1,-3.000 7.000 2,-3.000 6.000 2,-2.000 7.000 2,-6.000-1.000 1,-6.000-6.000 3,-6.000-6.000 3,-6.000-6.000 1,-6.000 2.000 0,-2.000 14.000-1,-3.000 11.000-4,-3.000 14.000-1,-7.000 13.000-3,-9.000 16.000 0,-10.000 15.000-2,-8.000 17.000-1,-8.000 8.000-2,-2.000 4.000-1,-3.000 3.000-3,-3.000 3.000-1,-4.000 6.000-1,-3.000 9.000 1,-3.000 10.000-1,-2.000 10.000 1,-5.000 4.000 1,-2.000 0.000 2,-3.000 0.000 2,-3.000 0.000 2,-2.000 3.000 1,0.000 6.000-1,0.000 7.000-1,0.000 6.000 0,1.000-1.000 0,4.000-5.000 3,3.000-7.000 3,3.000-5.000 3,4.000-11.000 1,7.000-11.000-1,6.000-14.000 0,7.000-11.000 0,7.000-12.000 1,9.000-9.000 3,10.000-10.000 4,10.000-8.000 2,7.000-9.000 0,6.000-6.000-2,7.000-6.000-3,6.000-6.000-3,1.000-2.000-3,-3.000 3.000-1,-3.000 3.000-1,-2.000 4.000-2,-3.000-1.000-2,1.000-3.000 0,-1.000-3.000-2,1.000-2.000 0,1.000 0.000 0,3.000 7.000-1,3.000 6.000 0,4.000 7.000 1,-1.000 2.000-2,-3.000 1.000-1,-3.000-1.000-1,-2.000 1.000-2,-3.000-3.000-2,1.000-2.000-2,-1.000-3.000-2,1.000-3.000-2,-1.000-4.000-8,1.000-3.000-12,-1.000-3.000-11,1.000-2.000-13,-6.000-8.000-1,-8.000-8.000 7,-10.000-10.000 7,-9.000-9.000 8,-5.000-2.000 7,0.000 6.000 5,0.000 7.000 5,0.000 6.000 7</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5"/>
    </inkml:context>
    <inkml:brush xml:id="br0">
      <inkml:brushProperty name="width" value="0.03438" units="cm"/>
      <inkml:brushProperty name="height" value="0.03438" units="cm"/>
      <inkml:brushProperty name="color" value="#00bff3"/>
    </inkml:brush>
  </inkml:definitions>
  <inkml:trace contextRef="#ctx0" brushRef="#br0">71050.000 7400.000 639,'-46.000'29.000'121,"10.000"10.000"-28,10.000 10.000-27,9.000 9.000-27,1.000 9.000-17,-6.000 9.000-8,-6.000 10.000-8,-6.000 10.000-9,-4.000 8.000-5,1.000 10.000-4,-1.000 10.000-3,1.000 9.000-4,-1.000-1.000-3,1.000-8.000-1,-1.000-10.000-2,1.000-9.000-1,2.000-9.000-4,7.000-5.000-4,6.000-7.000-4,7.000-5.000-5,2.000-12.000 0,1.000-16.000 5,-1.000-15.000 6,1.000-15.000 4</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6"/>
    </inkml:context>
    <inkml:brush xml:id="br0">
      <inkml:brushProperty name="width" value="0.03735" units="cm"/>
      <inkml:brushProperty name="height" value="0.03735" units="cm"/>
      <inkml:brushProperty name="color" value="#00bff3"/>
    </inkml:brush>
  </inkml:definitions>
  <inkml:trace contextRef="#ctx0" brushRef="#br0">72450.000 4850.000 589,'7.000'46.000'87,"17.000"-5.000"-17,15.000-7.000-17,16.000-5.000-17,7.000-4.000-12,1.000 0.000-6,-1.000 0.000-5,1.000 0.000-5,-1.000 1.000-6,1.000 4.000-4,-1.000 3.000-6,1.000 3.000-5,-6.000 4.000-4,-8.000 7.000-1,-10.000 6.000-3,-9.000 7.000-1,-10.000 7.000-3,-9.000 9.000-4,-10.000 10.000-3,-8.000 10.000-4,-9.000 7.000 0,-6.000 6.000 2,-6.000 7.000 2,-6.000 6.000 2,-10.000 1.000 4,-12.000-3.000 5,-13.000-3.000 5,-12.000-2.000 5,-10.000-5.000 3,-6.000-2.000 2,-6.000-3.000 2,-6.000-3.000 2,-6.000-2.000 0,-2.000 0.000 1,-3.000 0.000 1,-3.000 0.000 0,1.000-4.000 3,6.000-5.000 4,7.000-7.000 4,6.000-5.000 5,9.000-9.000 3,13.000-9.000 4,12.000-10.000 3,13.000-8.000 2,18.000-12.000 5,26.000-12.000 5,24.000-13.000 5,26.000-12.000 5,18.000-12.000 0,13.000-8.000-7,12.000-10.000-7,13.000-9.000-6,9.000-7.000-5,6.000-3.000-2,7.000-3.000-3,6.000-2.000-2,3.000-1.000-4,0.000 3.000-3,0.000 3.000-4,0.000 4.000-4,-4.000 4.000-3,-5.000 6.000-5,-7.000 7.000-3,-5.000 6.000-5,-11.000 4.000-5,-11.000 4.000-3,-14.000 3.000-5,-11.000 3.000-3,-22.000 1.000-7,-27.000 1.000-8,-28.000-1.000-7,-28.000 1.000-8,-15.000-1.000 2,1.000 1.000 13,-1.000-1.000 14,1.000 1.000 13,-1.000-4.000 7,1.000-6.000 3,-1.000-6.000 3,1.000-6.000 1,2.000-1.000 5,7.000 7.000 5,6.000 6.000 6,7.000 7.000 5,5.000 2.000 3,7.000 1.000 4,6.000-1.000 1,7.000 1.000 3,2.000 8.000 3,1.000 20.000 4,-1.000 18.000 4,1.000 20.000 4,1.000 8.000-3,3.000 1.000-9,3.000-1.000-9,4.000 1.000-10,-1.000 2.000-6,-3.000 7.000-6,-3.000 6.000-5,-2.000 7.000-4,-1.000 0.000-5,3.000-2.000-1,3.000-3.000-3,4.000-3.000-2,5.000-23.000-5,10.000-40.000-8,10.000-40.000-9,9.000-41.000-7,2.000-15.000 0,-2.000 14.000 12,-3.000 11.000 10,-3.000 14.000 12</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6"/>
    </inkml:context>
    <inkml:brush xml:id="br0">
      <inkml:brushProperty name="width" value="0.03504" units="cm"/>
      <inkml:brushProperty name="height" value="0.03504" units="cm"/>
      <inkml:brushProperty name="color" value="#00bff3"/>
    </inkml:brush>
  </inkml:definitions>
  <inkml:trace contextRef="#ctx0" brushRef="#br0">72950.000 6650.000 627,'21.000'-69.000'1,"-5.000"13.000"1,-7.000 12.000 1,-5.000 13.000 1,-8.000 16.000 8,-5.000 23.000 16,-7.000 22.000 15,-5.000 22.000 16,-1.000 12.000 2,6.000 3.000-11,7.000 3.000-11,6.000 4.000-10,3.000 13.000-9,0.000 26.000-6,0.000 24.000-7,0.000 26.000-7,0.000 21.000-4,0.000 19.000-4,0.000 19.000-3,0.000 19.000-4,3.000 21.000-2,6.000 26.000-1,7.000 24.000-2,6.000 26.000 0,1.000 16.000 0,-3.000 10.000 1,-3.000 10.000 1,-2.000 9.000 0,-3.000-24.000-3,1.000-56.000-6,-1.000-56.000-6,1.000-56.000-8,1.000-43.000 0,3.000-28.000 4,3.000-28.000 5,4.000-27.000 4</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7"/>
    </inkml:context>
    <inkml:brush xml:id="br0">
      <inkml:brushProperty name="width" value="0.03697" units="cm"/>
      <inkml:brushProperty name="height" value="0.03697" units="cm"/>
      <inkml:brushProperty name="color" value="#00bff3"/>
    </inkml:brush>
  </inkml:definitions>
  <inkml:trace contextRef="#ctx0" brushRef="#br0">73850.000 6400.000 594,'3.000'-46.000'36,"6.000"10.000"-2,7.000 10.000-3,6.000 9.000-2,3.000 9.000-6,0.000 9.000-7,0.000 10.000-7,0.000 10.000-9,-4.000 7.000-4,-5.000 6.000-1,-7.000 7.000-1,-5.000 6.000-2,-6.000 6.000-1,-3.000 6.000 1,-3.000 7.000-1,-2.000 6.000 1,-6.000 4.000-1,-6.000 4.000 2,-6.000 3.000 0,-6.000 3.000 1,-1.000-5.000 2,7.000-12.000 1,6.000-13.000 3,7.000-12.000 1,8.000-12.000 2,14.000-8.000 3,11.000-10.000 2,14.000-9.000 3,3.000-9.000-1,-2.000-5.000-1,-3.000-7.000-3,-3.000-5.000-1,-2.000-1.000-1,0.000 6.000-1,0.000 7.000 0,0.000 6.000 1,-5.000 9.000-2,-9.000 13.000-2,-10.000 12.000-2,-8.000 13.000-2,-6.000 6.000 0,1.000 0.000 2,-1.000 0.000 2,1.000 0.000 3,-3.000-2.000 0,-2.000-3.000 1,-3.000-3.000 0,-3.000-2.000 0,-1.000-5.000-1,4.000-2.000 1,3.000-3.000-1,3.000-3.000-1,9.000-9.000 0,16.000-11.000-1,15.000-14.000-1,17.000-11.000-2,5.000-6.000 0,-3.000 4.000 1,-3.000 3.000 1,-2.000 3.000 0,-5.000 1.000 1,-2.000 1.000 1,-3.000-1.000 1,-3.000 1.000 1,-4.000 4.000 4,-3.000 9.000 6,-3.000 10.000 5,-2.000 10.000 7,-6.000 5.000 1,-6.000 4.000-5,-6.000 3.000-3,-6.000 3.000-4,-6.000 3.000-3,-2.000 3.000-1,-3.000 3.000-2,-3.000 4.000-1,-4.000 2.000-1,-3.000 4.000 0,-3.000 3.000-1,-2.000 3.000-1,-3.000 1.000-2,1.000 1.000-1,-1.000-1.000-4,1.000 1.000-1,2.000-4.000-4,7.000-6.000-4,6.000-6.000-3,7.000-6.000-4,5.000-16.000-11,7.000-25.000-17,6.000-25.000-19,7.000-25.000-17</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7"/>
    </inkml:context>
    <inkml:brush xml:id="br0">
      <inkml:brushProperty name="width" value="0.03203" units="cm"/>
      <inkml:brushProperty name="height" value="0.03203" units="cm"/>
      <inkml:brushProperty name="color" value="#00bff3"/>
    </inkml:brush>
  </inkml:definitions>
  <inkml:trace contextRef="#ctx0" brushRef="#br0">75600.000 6250.000 686,'-68.000'45.000'6,"17.000"-9.000"7,15.000-10.000 6,16.000-8.000 8,9.000-4.000 3,3.000 3.000 0,3.000 3.000-1,4.000 4.000 0,2.000 1.000-2,4.000 0.000-3,3.000 0.000-2,3.000 0.000-3,3.000 0.000-3,3.000 0.000-5,3.000 0.000-3,4.000 0.000-5,2.000 0.000-3,4.000 0.000-4,3.000 0.000-4,3.000 0.000-3,-1.000 3.000-6,-2.000 6.000-6,-3.000 7.000-6,-3.000 6.000-7,-4.000 9.000-3,-3.000 13.000 0,-3.000 12.000 1,-2.000 13.000 0,-6.000-2.000 2,-6.000-16.000 3,-6.000-15.000 4,-6.000-15.000 3</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7"/>
    </inkml:context>
    <inkml:brush xml:id="br0">
      <inkml:brushProperty name="width" value="0.03422" units="cm"/>
      <inkml:brushProperty name="height" value="0.03422" units="cm"/>
      <inkml:brushProperty name="color" value="#00bff3"/>
    </inkml:brush>
  </inkml:definitions>
  <inkml:trace contextRef="#ctx0" brushRef="#br0">75500.000 8450.000 642,'-24.000'42.000'-4,"4.000"-16.000"16,3.000-15.000 17,3.000-15.000 17,4.000-15.000 5,7.000-12.000-8,6.000-13.000-8,7.000-12.000-7,5.000-10.000-7,7.000-6.000-6,6.000-6.000-6,7.000-6.000-6,5.000-6.000-8,7.000-2.000-8,6.000-3.000-9,7.000-3.000-8,2.000-4.000-5,1.000-3.000-3,-1.000-3.000-1,1.000-2.000-3,-3.000-5.000 2,-2.000-2.000 3,-3.000-3.000 4,-3.000-3.000 4,-2.000 1.000 5,0.000 6.000 5,0.000 7.000 6,0.000 6.000 5,-4.000 6.000 3,-5.000 6.000 1,-7.000 7.000 1,-5.000 6.000 2,-6.000 10.000 2,-3.000 17.000 5,-3.000 15.000 4,-2.000 16.000 6,-8.000 10.000 9,-8.000 7.000 18,-10.000 6.000 17,-9.000 7.000 16,-5.000 11.000 1,0.000 20.000-15,0.000 18.000-16,0.000 20.000-15,-2.000 11.000-10,-3.000 7.000-4,-3.000 6.000-6,-2.000 7.000-5,-3.000 2.000-5,1.000 1.000-1,-1.000-1.000-4,1.000 1.000-3,-1.000-3.000-1,1.000-2.000-1,-1.000-3.000 0,1.000-3.000-1,1.000-10.000-3,3.000-16.000-7,3.000-15.000-7,4.000-15.000-6</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8"/>
    </inkml:context>
    <inkml:brush xml:id="br0">
      <inkml:brushProperty name="width" value="0.03861" units="cm"/>
      <inkml:brushProperty name="height" value="0.03861" units="cm"/>
      <inkml:brushProperty name="color" value="#00bff3"/>
    </inkml:brush>
  </inkml:definitions>
  <inkml:trace contextRef="#ctx0" brushRef="#br0">76150.000 5900.000 569,'46.000'-22.000'6,"-5.000"6.000"14,-7.000 7.000 15,-5.000 6.000 13,-3.000 6.000 4,4.000 6.000-6,3.000 7.000-7,3.000 6.000-7,6.000 7.000-5,9.000 10.000-2,10.000 10.000-2,10.000 9.000-3,7.000 6.000-2,6.000 3.000-3,7.000 3.000-4,6.000 4.000-3,4.000-1.000-4,4.000-3.000-2,3.000-3.000-5,3.000-2.000-2,-1.000-5.000-4,-2.000-2.000-1,-3.000-3.000-2,-3.000-3.000-3,-7.000-7.000-1,-9.000-9.000-3,-10.000-10.000-2,-8.000-8.000-3,-8.000-8.000-2,-2.000-2.000-5,-3.000-3.000-3,-3.000-3.000-4,-12.000-1.000-2,-18.000 4.000-2,-19.000 3.000-1,-18.000 3.000-2</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08"/>
    </inkml:context>
    <inkml:brush xml:id="br0">
      <inkml:brushProperty name="width" value="0.0355" units="cm"/>
      <inkml:brushProperty name="height" value="0.0355" units="cm"/>
      <inkml:brushProperty name="color" value="#00bff3"/>
    </inkml:brush>
  </inkml:definitions>
  <inkml:trace contextRef="#ctx0" brushRef="#br0">76650.000 7150.000 619,'-69.000'45.000'19,"13.000"-9.000"1,12.000-10.000-1,13.000-8.000 1,12.000-8.000 3,13.000-2.000 5,12.000-3.000 4,13.000-3.000 6,9.000-2.000-2,6.000 0.000-5,7.000 0.000-7,6.000 0.000-6,3.000-4.000-3,0.000-5.000-1,0.000-7.000 1,0.000-5.000 0,-2.000-1.000-4,-3.000 6.000-8,-3.000 7.000-10,-2.000 6.000-7,-8.000 7.000-8,-8.000 10.000-5,-10.000 10.000-7,-9.000 9.000-5,-7.000 6.000 0,-3.000 3.000 4,-3.000 3.000 6,-2.000 4.000 4,-5.000-1.000 5,-2.000-3.000 3,-3.000-3.000 4,-3.000-2.000 3,-4.000-5.000 3,-3.000-2.000 2,-3.000-3.000 0,-2.000-3.000 2,5.000-7.000 2,16.000-9.000 3,15.000-10.000 3,17.000-8.000 4,7.000 2.000 0,0.000 16.000 2,0.000 15.000-1,0.000 17.000 1,-5.000 8.000 0,-9.000 4.000-2,-10.000 3.000-1,-8.000 3.000 0,-6.000-1.000-2,1.000-2.000 1,-1.000-3.000 1,1.000-3.000-1,1.000-4.000 1,3.000-3.000 2,3.000-3.000 2,4.000-2.000 2,1.000-5.000 0,0.000-2.000-1,0.000-3.000-2,0.000-3.000-1,6.000-4.000 0,13.000-3.000-2,12.000-3.000 0,13.000-2.000-1,7.000-14.000-1,4.000-21.000-3,3.000-22.000-2,3.000-22.000-3,1.000-11.000-3,1.000 0.000-4,-1.000 0.000-2,1.000 0.000-5,-1.000-2.000-4,1.000-3.000-7,-1.000-3.000-7,1.000-2.000-7,-1.000 0.000-1,1.000 7.000 4,-1.000 6.000 3,1.000 7.000 5,-6.000 5.000 3,-8.000 7.000 4,-10.000 6.000 4,-9.000 7.000 4</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10"/>
    </inkml:context>
    <inkml:brush xml:id="br0">
      <inkml:brushProperty name="width" value="0.03643" units="cm"/>
      <inkml:brushProperty name="height" value="0.03643" units="cm"/>
      <inkml:brushProperty name="color" value="#00bff3"/>
    </inkml:brush>
  </inkml:definitions>
  <inkml:trace contextRef="#ctx0" brushRef="#br0">78600.000 6150.000 603,'-24.000'23.000'6,"4.000"-3.000"12,3.000-3.000 11,3.000-2.000 12,7.000-3.000 5,14.000 1.000-4,11.000-1.000-2,14.000 1.000-2,8.000-1.000-10,7.000 1.000-13,6.000-1.000-14,7.000 1.000-14,-3.000 2.000-6,-8.000 7.000 2,-10.000 6.000 1,-9.000 7.000 1,-9.000 7.000-3,-5.000 9.000-9,-7.000 10.000-10,-5.000 10.000-8,-8.000 4.000-2,-5.000 0.000 5,-7.000 0.000 5,-5.000 0.000 6,-6.000-2.000 5,-3.000-3.000 6,-3.000-3.000 6,-2.000-2.000 5,-3.000-5.000 4,1.000-2.000 1,-1.000-3.000 1,1.000-3.000 1,1.000-4.000 4,3.000-3.000 4,3.000-3.000 5,4.000-2.000 6,2.000-6.000 4,4.000-6.000 5,3.000-6.000 5,3.000-6.000 5,9.000-13.000 2,16.000-19.000 0,15.000-18.000 1,17.000-19.000-1,7.000-10.000-6,0.000 1.000-11,0.000-1.000-12,0.000 1.000-11,-2.000 2.000-7,-3.000 7.000 1,-3.000 6.000-1,-2.000 7.000 1,0.000-7.000-2,7.000-19.000-4,6.000-18.000-3,7.000-19.000-4,-3.000-12.000-4,-8.000-2.000-3,-10.000-3.000-5,-9.000-3.000-4,-5.000-2.000 1,0.000 0.000 7,0.000 0.000 5,0.000 0.000 7,-4.000 3.000 5,-5.000 6.000 2,-7.000 7.000 3,-5.000 6.000 3,-4.000 10.000 4,0.000 17.000 3,0.000 15.000 4,0.000 16.000 4,0.000 20.000 13,0.000 25.000 22,0.000 25.000 20,0.000 25.000 23,3.000 12.000 0,6.000 1.000-19,7.000-1.000-18,6.000 1.000-20,1.000 4.000-12,-3.000 9.000-6,-3.000 10.000-5,-2.000 10.000-6,-1.000 0.000-6,3.000-5.000-3,3.000-7.000-5,4.000-5.000-3,1.000-9.000-3,0.000-9.000 1,0.000-10.000 0,0.000-8.000 1,0.000-9.000 0,0.000-6.000 1,0.000-6.000 2,0.000-6.000 0,0.000-6.000 1,0.000-2.000-3,0.000-3.000-1,0.000-3.000-3,0.000-4.000 0,0.000-3.000 0,0.000-3.000 1,0.000-2.000-1,1.000-11.000 1,4.000-15.000 0,3.000-15.000 1,3.000-16.000 1,-2.000-7.000 0,-6.000 4.000 1,-6.000 3.000 0,-6.000 3.000 1,-6.000 3.000 0,-2.000 3.000 0,-3.000 3.000 0,-3.000 4.000 0,-7.000 5.000 3,-9.000 10.000 7,-10.000 10.000 6,-8.000 9.000 6,-8.000 12.000 4,-2.000 16.000 2,-3.000 15.000 0,-3.000 17.000 2,-2.000 10.000 0,0.000 6.000 0,0.000 7.000 0,0.000 6.000-1,1.000 3.000 0,4.000 0.000-1,3.000 0.000-1,3.000 0.000 0,4.000-7.000-1,7.000-11.000 0,6.000-14.000-1,7.000-11.000-1,7.000-11.000-4,9.000-5.000-11,10.000-7.000-9,10.000-5.000-10,2.000 3.000-2,-3.000 17.000 8,-3.000 15.000 7,-2.000 16.000 8,-8.000 9.000 1,-8.000 3.000-2,-10.000 3.000-3,-9.000 4.000-3,-9.000 1.000-1,-5.000 0.000 1,-7.000 0.000 3,-5.000 0.000 1,-4.000 0.000 1,0.000 0.000 2,0.000 0.000 2,0.000 0.000 0,0.000 0.000 2,0.000 0.000 0,0.000 0.000-1,0.000 0.000 1,4.000-7.000 1,10.000-11.000 0,10.000-14.000 1,9.000-11.000 1,12.000-15.000 3,16.000-16.000 2,15.000-15.000 3,17.000-15.000 3,7.000-9.000 1,0.000 1.000-3,0.000-1.000-3,0.000 1.000-3,1.000-1.000-2,4.000 1.000-1,3.000-1.000-1,3.000 1.000-1,-1.000 2.000-2,-2.000 7.000 0,-3.000 6.000 0,-3.000 7.000-1,-6.000 2.000-1,-5.000 1.000-1,-7.000-1.000 0,-5.000 1.000-1,-8.000-4.000 0,-5.000-6.000-3,-7.000-6.000 0,-5.000-6.000-2,-8.000-2.000 0,-5.000 3.000 3,-7.000 3.000 1,-5.000 4.000 2,-6.000 10.000 4,-3.000 19.000 5,-3.000 19.000 7,-2.000 19.000 4,-3.000 10.000 1,1.000 4.000-5,-1.000 3.000-4,1.000 3.000-6,-3.000 1.000-4,-2.000 1.000-3,-3.000-1.000-3,-3.000 1.000-3,-1.000-1.000-3,4.000 1.000-2,3.000-1.000-3,3.000 1.000-1,3.000-4.000-2,3.000-6.000 2,3.000-6.000 1,4.000-6.000 1,7.000-9.000-2,13.000-8.000-5,12.000-10.000-5,13.000-9.000-5,6.000-5.000 2,0.000 0.000 10,0.000 0.000 11,0.000 0.000 10,1.000 1.000 6,4.000 4.000 2,3.000 3.000 1,3.000 3.000 1,3.000 1.000 4,3.000 1.000 5,3.000-1.000 5,4.000 1.000 6,2.000-3.000 1,4.000-2.000-3,3.000-3.000-2,3.000-3.000-4,3.000-4.000-1,3.000-3.000-3,3.000-3.000-1,4.000-2.000-3,-3.000-3.000-3,-5.000 1.000-7,-7.000-1.000-7,-5.000 1.000-6,-6.000-1.000-4,-3.000 1.000-4,-3.000-1.000-4,-2.000 1.000-2,-5.000-1.000-3,-2.000 1.000-2,-3.000-1.000 0,-3.000 1.000-3,-4.000-4.000 2,-3.000-6.000 2,-3.000-6.000 4,-2.000-6.000 2</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16"/>
    </inkml:context>
    <inkml:brush xml:id="br0">
      <inkml:brushProperty name="width" value="0.07302" units="cm"/>
      <inkml:brushProperty name="height" value="0.07302" units="cm"/>
      <inkml:brushProperty name="color" value="#00bff3"/>
    </inkml:brush>
  </inkml:definitions>
  <inkml:trace contextRef="#ctx0" brushRef="#br0">84750.000 40260.000,'0.000'-16.000,"24.000"-15.000,-1.000-1.000,24.000 17.000,0.000-1.000,16.000 16.000,-1.000 0.000,1.000 0.000,0.000 0.000,-40.000 16.000,1.000-1.000,-16.000-7.000</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10"/>
    </inkml:context>
    <inkml:brush xml:id="br0">
      <inkml:brushProperty name="width" value="0.03554" units="cm"/>
      <inkml:brushProperty name="height" value="0.03554" units="cm"/>
      <inkml:brushProperty name="color" value="#00bff3"/>
    </inkml:brush>
  </inkml:definitions>
  <inkml:trace contextRef="#ctx0" brushRef="#br0">80650.000 5850.000 618,'26.000'-93.000'1,"4.000"17.000"1,3.000 15.000 2,3.000 16.000 0,1.000 10.000 7,1.000 7.000 9,-1.000 6.000 9,1.000 7.000 11,-1.000 5.000 1,1.000 7.000-6,-1.000 6.000-6,1.000 7.000-5,-4.000 7.000-6,-6.000 9.000-7,-6.000 10.000-6,-6.000 10.000-6,-6.000 10.000-4,-2.000 13.000-5,-3.000 12.000-3,-3.000 13.000-3,-4.000 6.000-2,-3.000 0.000 0,-3.000 0.000 0,-2.000 0.000 0,-6.000-7.000 1,-6.000-11.000 1,-6.000-14.000 1,-6.000-11.000 1,-2.000-7.000 1,3.000 0.000 3,3.000 0.000 1,4.000 0.000 3,7.000-11.000 1,13.000-22.000 2,12.000-22.000 3,13.000-21.000 2,6.000-10.000 2,0.000 3.000 2,0.000 3.000 2,0.000 4.000 2,-2.000 13.000 4,-3.000 26.000 6,-3.000 24.000 4,-2.000 26.000 7,-5.000 8.000-1,-2.000-5.000-5,-3.000-7.000-6,-3.000-5.000-5,-2.000 0.000-5,0.000 10.000-1,0.000 10.000-2,0.000 9.000-2,0.000 1.000-1,0.000-6.000 0,0.000-6.000 0,0.000-6.000 0,0.000-6.000-2,0.000-2.000-2,0.000-3.000-2,0.000-3.000-2,6.000-9.000-4,13.000-11.000-5,12.000-14.000-6,13.000-11.000-4,2.000-14.000-2,-5.000-11.000 4,-7.000-14.000 2,-5.000-11.000 3,-4.000-6.000 2,0.000 4.000 1,0.000 3.000 2,0.000 3.000 2,-2.000 1.000 1,-3.000 1.000 3,-3.000-1.000 3,-2.000 1.000 2,-5.000 1.000 2,-2.000 3.000 4,-3.000 3.000 2,-3.000 4.000 4,-10.000 4.000 0,-16.000 6.000-1,-15.000 7.000-1,-15.000 6.000-2,-9.000 6.000-2,1.000 6.000-2,-1.000 7.000-2,1.000 6.000-2,-3.000 4.000-1,-2.000 4.000 2,-3.000 3.000 0,-3.000 3.000 2,-4.000 3.000 0,-3.000 3.000 1,-3.000 3.000 1,-2.000 4.000 0,-1.000 1.000 0,3.000 0.000 0,3.000 0.000 1,4.000 0.000 0,4.000-2.000 1,6.000-3.000 0,7.000-3.000 1,6.000-2.000 0,6.000-5.000 1,6.000-2.000-1,7.000-3.000 0,6.000-3.000-1,7.000-2.000 1,10.000 0.000 4,10.000 0.000 2,9.000 0.000 3,7.000 0.000 0,7.000 0.000 0,6.000 0.000-2,7.000 0.000-1,8.000 0.000-2,14.000 0.000-1,11.000 0.000-3,14.000 0.000-1,8.000 0.000-1,7.000 0.000 0,6.000 0.000 0,7.000 0.000 0,5.000 0.000-3,7.000 0.000-2,6.000 0.000-5,7.000 0.000-4,2.000-2.000-4,1.000-3.000-4,-1.000-3.000-4,1.000-2.000-5,-3.000-8.000-2,-2.000-8.000-2,-3.000-10.000-2,-3.000-9.000-1,-4.000-12.000 0,-3.000-11.000 0,-3.000-14.000 1,-2.000-11.000 0,-14.000-1.000 2,-21.000 13.000 4,-22.000 12.000 3,-22.000 13.000 3,-11.000 4.000 3,0.000-3.000 2,0.000-3.000 2,0.000-2.000 2</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12"/>
    </inkml:context>
    <inkml:brush xml:id="br0">
      <inkml:brushProperty name="width" value="0.03278" units="cm"/>
      <inkml:brushProperty name="height" value="0.03278" units="cm"/>
      <inkml:brushProperty name="color" value="#00bff3"/>
    </inkml:brush>
  </inkml:definitions>
  <inkml:trace contextRef="#ctx0" brushRef="#br0">82450.000 5350.000 671,'0.000'160.000'94,"0.000"-27.000"-26,0.000-28.000-24,0.000-28.000-26,0.000-18.000-12,0.000-6.000 1,0.000-6.000 2,0.000-6.000 2,3.000-7.000-7,6.000-6.000-15,7.000-6.000-13,6.000-6.000-14,6.000-15.000-6,6.000-21.000 4,7.000-22.000 2,6.000-22.000 4,4.000-16.000 3,4.000-9.000 3,3.000-10.000 1,3.000-8.000 4,3.000-4.000 2,3.000 3.000 4,3.000 3.000 3,4.000 4.000 4,-3.000 7.000 5,-5.000 13.000 5,-7.000 12.000 6,-5.000 13.000 5,-8.000 10.000 5,-5.000 10.000 6,-7.000 10.000 5,-5.000 9.000 5,-9.000 10.000 4,-9.000 14.000 4,-10.000 11.000 4,-8.000 14.000 3,-8.000 5.000-4,-2.000 1.000-9,-3.000-1.000-9,-3.000 1.000-11,-1.000 1.000-7,4.000 3.000-5,3.000 3.000-6,3.000 4.000-5,7.000-4.000-4,14.000-9.000-1,11.000-10.000-3,14.000-8.000-2,5.000-9.000 1,1.000-6.000 3,-1.000-6.000 3,1.000-6.000 3,-1.000-4.000 3,1.000 1.000 1,-1.000-1.000 1,1.000 1.000 1,-3.000-1.000 2,-2.000 1.000 1,-3.000-1.000 1,-3.000 1.000 2,-10.000 7.000-2,-16.000 16.000-3,-15.000 15.000-3,-15.000 17.000-3,-12.000 8.000-2,-6.000 4.000 0,-6.000 3.000-1,-6.000 3.000 0,-13.000 10.000 1,-19.000 20.000 2,-18.000 18.000 3,-19.000 20.000 1,4.000-6.000 2,29.000-28.000 0,28.000-28.000 0,28.000-27.000 0,12.000-14.000 2,-3.000 4.000 1,-3.000 3.000 2,-2.000 3.000 3,-5.000 3.000 1,-2.000 3.000 1,-3.000 3.000 2,-3.000 4.000 1,10.000-10.000 4,26.000-22.000 4,24.000-22.000 4,26.000-21.000 6,15.000-15.000-1,6.000-6.000-5,7.000-6.000-5,6.000-6.000-6,4.000-4.000-2,4.000 1.000 0,3.000-1.000 0,3.000 1.000 1,4.000-1.000-1,7.000 1.000-2,6.000-1.000 0,7.000 1.000-2,-4.000 2.000-1,-12.000 7.000-1,-13.000 6.000 0,-12.000 7.000-1,-4.000 4.000-3,7.000 3.000-4,6.000 3.000-5,7.000 4.000-5,-14.000 11.000-4,-30.000 23.000-3,-32.000 22.000-2,-30.000 22.000-4,-20.000 8.000 0,-6.000-2.000 1,-6.000-3.000 2,-6.000-3.000 2,-6.000-2.000 1,-2.000 0.000 2,-3.000 0.000 2,-3.000 0.000 3,-1.000 0.000 2,4.000 0.000 3,3.000 0.000 4,3.000 0.000 4,1.000 0.000 1,1.000 0.000 0,-1.000 0.000 0,1.000 0.000 0,1.000-2.000 0,3.000-3.000-2,3.000-3.000 0,4.000-2.000 0,2.000-3.000-1,4.000 1.000-1,3.000-1.000 1,3.000 1.000-2,1.000-3.000 1,1.000-2.000 0,-1.000-3.000 1,1.000-3.000 0,1.000-4.000 1,3.000-3.000 1,3.000-3.000 0,4.000-2.000 2,4.000-1.000 2,6.000 3.000 4,7.000 3.000 4,6.000 4.000 5,1.000 1.000 4,-3.000 0.000 4,-3.000 0.000 6,-2.000 0.000 4,0.000 0.000-1,7.000 0.000-6,6.000 0.000-5,7.000 0.000-7,0.000 1.000-4,-2.000 4.000-1,-3.000 3.000-3,-3.000 3.000-1,-2.000-1.000-2,0.000-2.000-1,0.000-3.000 0,0.000-3.000-1,1.000 12.000-2,4.000 28.000 0,3.000 28.000-3,3.000 29.000 0,-1.000 26.000-4,-2.000 25.000-6,-3.000 25.000-5,-3.000 25.000-5,-2.000 14.000-4,0.000 3.000-4,0.000 3.000-2,0.000 4.000-4,0.000-24.000 0,0.000-50.000 1,0.000-50.000 2,0.000-50.000 2</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13"/>
    </inkml:context>
    <inkml:brush xml:id="br0">
      <inkml:brushProperty name="width" value="0.03134" units="cm"/>
      <inkml:brushProperty name="height" value="0.03134" units="cm"/>
      <inkml:brushProperty name="color" value="#00bff3"/>
    </inkml:brush>
  </inkml:definitions>
  <inkml:trace contextRef="#ctx0" brushRef="#br0">82600.000 7200.000 702,'-41.000'21.000'21,"19.000"-5.000"2,19.000-7.000 1,19.000-5.000 2,13.000-6.000-1,10.000-3.000-2,10.000-3.000-2,9.000-2.000-2,6.000-8.000-3,3.000-8.000-1,3.000-10.000-2,4.000-9.000-1,1.000-4.000-2,0.000 4.000-1,0.000 3.000-1,0.000 3.000-1,-4.000 3.000-1,-5.000 3.000 0,-7.000 3.000-1,-5.000 4.000 1,-6.000 4.000-4,-3.000 6.000-3,-3.000 7.000-4,-2.000 6.000-4,-14.000 10.000-2,-21.000 17.000 0,-22.000 15.000 2,-22.000 16.000 0,-11.000 7.000 1,0.000 1.000 3,0.000-1.000 3,0.000 1.000 2,-2.000-3.000 1,-3.000-2.000 1,-3.000-3.000 1,-2.000-3.000 0,-1.000-4.000-1,3.000-3.000 1,3.000-3.000-1,4.000-2.000 0,11.000-8.000 0,23.000-8.000-1,22.000-10.000 0,22.000-9.000 0,10.000-9.000-2,1.000-5.000-3,-1.000-7.000-4,1.000-5.000-3,-3.000-3.000-3,-2.000 4.000-3,-3.000 3.000-2,-3.000 3.000-3,-2.000 3.000-1,0.000 3.000 1,0.000 3.000 1,0.000 4.000 2</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13"/>
    </inkml:context>
    <inkml:brush xml:id="br0">
      <inkml:brushProperty name="width" value="0.03591" units="cm"/>
      <inkml:brushProperty name="height" value="0.03591" units="cm"/>
      <inkml:brushProperty name="color" value="#00bff3"/>
    </inkml:brush>
  </inkml:definitions>
  <inkml:trace contextRef="#ctx0" brushRef="#br0">82900.000 8300.000 612,'-27.000'28.000'1,"-3.000"6.000"1,-3.000 7.000 1,-2.000 6.000 1,10.000-7.000 6,25.000-18.000 10,25.000-19.000 10,25.000-18.000 9,12.000-12.000 1,1.000-3.000-8,-1.000-3.000-9,1.000-2.000-8,1.000-5.000-6,3.000-2.000-2,3.000-3.000-4,4.000-3.000-3,1.000-2.000-1,0.000 0.000 0,0.000 0.000 0,0.000 0.000 0,0.000 1.000-1,0.000 4.000 0,0.000 3.000-1,0.000 3.000 0,-4.000 3.000 0,-5.000 3.000 1,-7.000 3.000 1,-5.000 4.000 1,-8.000 4.000 1,-5.000 6.000 0,-7.000 7.000 1,-5.000 6.000 1,-12.000 10.000 0,-16.000 17.000 0,-15.000 15.000-1,-15.000 16.000 0,-9.000 9.000 0,1.000 3.000-1,-1.000 3.000 0,1.000 4.000-1,-1.000 1.000 0,1.000 0.000 0,-1.000 0.000 0,1.000 0.000 0,-3.000-2.000 0,-2.000-3.000 1,-3.000-3.000 0,-3.000-2.000 1,-1.000-5.000 1,4.000-2.000-1,3.000-3.000 1,3.000-3.000 0,1.000-4.000 1,1.000-3.000 0,-1.000-3.000 0,1.000-2.000 1,2.000-5.000 0,7.000-2.000 2,6.000-3.000 0,7.000-3.000 0,18.000-7.000 3,31.000-9.000 2,32.000-10.000 3,31.000-8.000 2,13.000-14.000-1,-2.000-15.000-4,-3.000-15.000-5,-3.000-16.000-6,-2.000-10.000-5,0.000-3.000-7,0.000-3.000-8,0.000-2.000-8,-2.000-1.000-8,-3.000 3.000-9,-3.000 3.000-9,-2.000 4.000-9,-11.000 7.000-1,-15.000 13.000 11,-15.000 12.000 8,-16.000 13.000 10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23"/>
    </inkml:context>
    <inkml:brush xml:id="br0">
      <inkml:brushProperty name="width" value="0.03679" units="cm"/>
      <inkml:brushProperty name="height" value="0.03679" units="cm"/>
      <inkml:brushProperty name="color" value="#00bff3"/>
    </inkml:brush>
  </inkml:definitions>
  <inkml:trace contextRef="#ctx0" brushRef="#br0">61200.000 12100.000 597,'-47.000'-2.000'94,"6.000"-3.000"-23,7.000-3.000-24,6.000-2.000-23,1.000-3.000-13,-3.000 1.000 0,-3.000-1.000-1,-2.000 1.000-1,-6.000 2.000-1,-6.000 7.000-3,-6.000 6.000-2,-6.000 7.000-2,-1.000 5.000-1,7.000 7.000 0,6.000 6.000 0,7.000 7.000 0,2.000 2.000-1,1.000 1.000 1,-1.000-1.000 0,1.000 1.000-1,-1.000 1.000 2,1.000 3.000 0,-1.000 3.000 0,1.000 4.000 2,-1.000 5.000 0,1.000 10.000 1,-1.000 10.000 0,1.000 9.000 1,-1.000 2.000 0,1.000-2.000 0,-1.000-3.000 0,1.000-3.000 0,1.000-2.000 0,3.000 0.000 1,3.000 0.000 0,4.000 0.000 1,4.000-5.000 0,6.000-9.000-1,7.000-10.000 0,6.000-8.000 0,3.000-6.000 0,0.000 1.000-2,0.000-1.000 0,0.000 1.000 0,1.000-1.000-3,4.000 1.000-2,3.000-1.000-3,3.000 1.000-2,3.000-3.000-2,3.000-2.000 2,3.000-3.000 1,4.000-3.000 1,2.000-4.000 1,4.000-3.000-1,3.000-3.000-2,3.000-2.000 0,7.000-3.000 0,14.000 1.000-1,11.000-1.000 1,14.000 1.000-1,8.000-3.000-1,7.000-2.000-3,6.000-3.000-3,7.000-3.000-4,7.000-10.000-1,9.000-16.000 0,10.000-15.000 0,10.000-15.000 1,-6.000-6.000-2,-18.000 7.000-4,-19.000 6.000-4,-18.000 7.000-3,-14.000 2.000-3,-5.000 1.000 1,-7.000-1.000-1,-5.000 1.000-1</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24"/>
    </inkml:context>
    <inkml:brush xml:id="br0">
      <inkml:brushProperty name="width" value="0.0368" units="cm"/>
      <inkml:brushProperty name="height" value="0.0368" units="cm"/>
      <inkml:brushProperty name="color" value="#00bff3"/>
    </inkml:brush>
  </inkml:definitions>
  <inkml:trace contextRef="#ctx0" brushRef="#br0">75050.000 10700.000 597,'-49.000'54.000'130,"4.000"10.000"-32,3.000 10.000-31,3.000 9.000-32,-2.000 12.000-16,-6.000 16.000-4,-6.000 15.000-3,-6.000 17.000-3,-6.000 10.000-3,-2.000 6.000-1,-3.000 7.000-2,-3.000 6.000 0,-1.000-4.000-3,4.000-11.000 0,3.000-14.000-2,3.000-11.000-1,-1.000-3.000-2,-2.000 10.000-1,-3.000 10.000-2,-3.000 9.000-2,-1.000 6.000-1,4.000 3.000-1,3.000 3.000-2,3.000 4.000-1,6.000-12.000 0,9.000-24.000 0,10.000-26.000 1,10.000-24.000 0,5.000-20.000-1,4.000-11.000-1,3.000-14.000-1,3.000-11.000-3,4.000-17.000-1,7.000-18.000-3,6.000-19.000-3,7.000-18.000-2,7.000-25.000-2,9.000-27.000 0,10.000-28.000 0,10.000-28.000 0,0.000-1.000 3,-5.000 29.000 4,-7.000 28.000 7,-5.000 28.000 5</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25"/>
    </inkml:context>
    <inkml:brush xml:id="br0">
      <inkml:brushProperty name="width" value="0.04087" units="cm"/>
      <inkml:brushProperty name="height" value="0.04087" units="cm"/>
      <inkml:brushProperty name="color" value="#00bff3"/>
    </inkml:brush>
  </inkml:definitions>
  <inkml:trace contextRef="#ctx0" brushRef="#br0">74950.000 10700.000 538,'-25.000'68.000'29,"0.000"-11.000"2,0.000-14.000 4,0.000-11.000 3,3.000-6.000-1,6.000 4.000-6,7.000 3.000-4,6.000 3.000-7,3.000 3.000-2,0.000 3.000-1,0.000 3.000-2,0.000 4.000-1,1.000 5.000 0,4.000 10.000-1,3.000 10.000-1,3.000 9.000-1,1.000 7.000 0,1.000 7.000 0,-1.000 6.000 0,1.000 7.000 0,-1.000 0.000-1,1.000-2.000-1,-1.000-3.000-1,1.000-3.000-1,-1.000-7.000 0,1.000-9.000-2,-1.000-10.000-1,1.000-8.000 0,1.000 3.000-3,3.000 20.000-2,3.000 18.000-4,4.000 20.000-3,1.000 10.000-2,0.000 3.000 1,0.000 3.000 0,0.000 4.000 0,-2.000 2.000 0,-3.000 4.000-1,-3.000 3.000-1,-2.000 3.000-1,-3.000-7.000 0,1.000-15.000 2,-1.000-15.000 0,1.000-16.000 2,-3.000-16.000-2,-2.000-16.000-7,-3.000-15.000-6,-3.000-15.000-7,-9.000-12.000-5,-11.000-6.000-4,-14.000-6.000-4,-11.000-6.000-4</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25"/>
    </inkml:context>
    <inkml:brush xml:id="br0">
      <inkml:brushProperty name="width" value="0.03351" units="cm"/>
      <inkml:brushProperty name="height" value="0.03351" units="cm"/>
      <inkml:brushProperty name="color" value="#00bff3"/>
    </inkml:brush>
  </inkml:definitions>
  <inkml:trace contextRef="#ctx0" brushRef="#br0">73350.000 13250.000 656,'79.000'0.000'91,"10.000"0.000"-18,10.000 0.000-19,9.000 0.000-18,6.000-2.000-11,3.000-3.000-4,3.000-3.000-3,4.000-2.000-4,1.000-5.000-5,0.000-2.000-7,0.000-3.000-5,0.000-3.000-6,-5.000-1.000-7,-9.000 4.000-7,-10.000 3.000-9,-8.000 3.000-7,-14.000 3.000-5,-15.000 3.000 1,-15.000 3.000 0,-16.000 4.000 1,-8.000 1.000 1,0.000 0.000 6,0.000 0.000 3,0.000 0.000 5</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38"/>
    </inkml:context>
    <inkml:brush xml:id="br0">
      <inkml:brushProperty name="width" value="0.05" units="cm"/>
      <inkml:brushProperty name="height" value="0.05" units="cm"/>
      <inkml:brushProperty name="color" value="#f2395b"/>
    </inkml:brush>
  </inkml:definitions>
  <inkml:trace contextRef="#ctx0" brushRef="#br0">74500.000 22825.000 333,'157.000'63.000'167,"51.000"46.000"-1,49.000 47.000 1,51.000 47.000 0</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6:41"/>
    </inkml:context>
    <inkml:brush xml:id="br0">
      <inkml:brushProperty name="width" value="0.03402" units="cm"/>
      <inkml:brushProperty name="height" value="0.03402" units="cm"/>
      <inkml:brushProperty name="color" value="#f2395b"/>
    </inkml:brush>
  </inkml:definitions>
  <inkml:trace contextRef="#ctx0" brushRef="#br0">59700.000 21150.000 646,'3.000'-41.000'-1,"6.000"19.000"2,7.000 19.000 2,6.000 19.000 3,3.000 7.000-1,0.000-3.000 1,0.000-3.000 0,0.000-2.000-1,4.000-3.000 0,10.000 1.000 2,10.000-1.000 0,9.000 1.000 0,4.000-1.000 1,1.000 1.000-2,-1.000-1.000-1,1.000 1.000-2,1.000-1.000 0,3.000 1.000 0,3.000-1.000-1,4.000 1.000 1,2.000-1.000-1,4.000 1.000 0,3.000-1.000 0,3.000 1.000-2,-1.000-3.000 1,-2.000-2.000 0,-3.000-3.000 0,-3.000-3.000 0,-1.000-2.000 1,4.000 0.000-1,3.000 0.000-1,3.000 0.000 0,4.000-4.000 0,7.000-5.000 0,6.000-7.000 0,7.000-5.000 0,0.000-4.000 0,-2.000 0.000 0,-3.000 0.000 0,-3.000 0.000 1,-1.000 1.000-1,4.000 4.000 0,3.000 3.000 1,3.000 3.000 0,-1.000 1.000 0,-2.000 1.000 1,-3.000-1.000 1,-3.000 1.000-1,-2.000-1.000 2,0.000 1.000-2,0.000-1.000 1,0.000 1.000-2,0.000-3.000 1,0.000-2.000 0,0.000-3.000 0,0.000-3.000-1,-2.000-1.000 1,-3.000 4.000-1,-3.000 3.000 0,-2.000 3.000 0,-1.000 3.000 0,3.000 3.000 0,3.000 3.000 0,4.000 4.000 1,1.000-1.000 0,0.000-3.000-1,0.000-3.000 0,0.000-2.000 0,-5.000-1.000 1,-9.000 3.000 1,-10.000 3.000 0,-8.000 4.000 2,-1.000 2.000-1,9.000 4.000-1,10.000 3.000-2,10.000 3.000-2,4.000 1.000 0,0.000 1.000 2,0.000-1.000 4,0.000 1.000 1,-4.000-1.000 1,-5.000 1.000-2,-7.000-1.000-2,-5.000 1.000-2,-6.000-1.000 0,-3.000 1.000 0,-3.000-1.000 0,-2.000 1.000 1,-3.000-3.000-1,1.000-2.000 1,-1.000-3.000 1,1.000-3.000-1,-1.000-2.000 1,1.000 0.000-1,-1.000 0.000 1,1.000 0.000 0,-3.000 0.000 0,-2.000 0.000-1,-3.000 0.000 1,-3.000 0.000 0,-2.000 0.000-1,0.000 0.000-1,0.000 0.000 0,0.000 0.000 0,-2.000 0.000-1,-3.000 0.000-1,-3.000 0.000 1,-2.000 0.000-2,-1.000 0.000 1,3.000 0.000-1,3.000 0.000 0,4.000 0.000 0,1.000 0.000-1,0.000 0.000 2,0.000 0.000 0,0.000 0.000 1,1.000 0.000 0,4.000 0.000 0,3.000 0.000 2,3.000 0.000-1,1.000 0.000 1,1.000 0.000 1,-1.000 0.000-1,1.000 0.000 1,-1.000 0.000 0,1.000 0.000-1,-1.000 0.000 0,1.000 0.000 0,1.000 0.000 0,3.000 0.000-1,3.000 0.000 1,4.000 0.000 0,-1.000 0.000-1,-3.000 0.000 0,-3.000 0.000 0,-2.000 0.000-1,-5.000 0.000-1,-2.000 0.000 1,-3.000 0.000 1,-3.000 0.000-1,-1.000 0.000 1,4.000 0.000-1,3.000 0.000 1,3.000 0.000-1,1.000 0.000 1,1.000 0.000 0,-1.000 0.000 0,1.000 0.000 1,-1.000 0.000-1,1.000 0.000 0,-1.000 0.000 0,1.000 0.000 0,-1.000 0.000-1,1.000 0.000 1,-1.000 0.000-1,1.000 0.000 1,-1.000 0.000 0,1.000 0.000 0,-1.000 0.000 0,1.000 0.000 0,-1.000 0.000 0,1.000 0.000 0,-1.000 0.000 0,1.000 0.000 0,-3.000 0.000-1,-2.000 0.000 1,-3.000 0.000-1,-3.000 0.000 1,-1.000 0.000-1,4.000 0.000 0,3.000 0.000 1,3.000 0.000 0,1.000 0.000 0,1.000 0.000 1,-1.000 0.000 0,1.000 0.000 0,-1.000 0.000 1,1.000 0.000-1,-1.000 0.000 0,1.000 0.000-1,1.000 0.000 1,3.000 0.000 0,3.000 0.000 0,4.000 0.000 1,1.000-2.000 0,0.000-3.000 0,0.000-3.000 0,0.000-2.000 0,-4.000-1.000 0,-5.000 3.000 0,-7.000 3.000 0,-5.000 4.000-1,-1.000-1.000 0,6.000-3.000-2,7.000-3.000 0,6.000-2.000-3,3.000-1.000 1,0.000 3.000 0,0.000 3.000 0,0.000 4.000 1,0.000-1.000 0,0.000-3.000 0,0.000-3.000 0,0.000-2.000 1,-2.000-1.000-1,-3.000 3.000 1,-3.000 3.000 0,-2.000 4.000 0,-1.000 1.000-1,3.000 0.000 1,3.000 0.000 0,4.000 0.000 0,-1.000 0.000 0,-3.000 0.000 0,-3.000 0.000 0,-2.000 0.000 0,-3.000 1.000 0,1.000 4.000-1,-1.000 3.000 0,1.000 3.000 0,-3.000-1.000-1,-2.000-2.000 1,-3.000-3.000 0,-3.000-3.000 1,2.000-1.000-1,10.000 4.000 1,10.000 3.000 0,9.000 3.000 0,1.000 1.000 0,-6.000 1.000 0,-6.000-1.000 0,-6.000 1.000 0,-4.000-3.000 0,1.000-2.000 0,-1.000-3.000 1,1.000-3.000-1,1.000-2.000 0,3.000 0.000 1,3.000 0.000 1,4.000 0.000 0,2.000 0.000 1,4.000 0.000-1,3.000 0.000-1,3.000 0.000 1,-1.000 0.000-1,-2.000 0.000 0,-3.000 0.000 1,-3.000 0.000 0,-2.000 0.000-1,0.000 0.000 1,0.000 0.000-1,0.000 0.000 0,-2.000 0.000-2,-3.000 0.000-3,-3.000 0.000-3,-2.000 0.000-3,-8.000 1.000-1,-8.000 4.000 2,-10.000 3.000 1,-9.000 3.000 1,-5.000-1.000 2,0.000-2.000 1,0.000-3.000 1,0.000-3.000 0,3.000-1.000 2,6.000 4.000 1,7.000 3.000 2,6.000 3.000 1,9.000-1.000 2,13.000-2.000 2,12.000-3.000 2,13.000-3.000 2,4.000-2.000-1,-3.000 0.000 0,-3.000 0.000-1,-2.000 0.000-1,-5.000 0.000-1,-2.000 0.000-2,-3.000 0.000-1,-3.000 0.000-1,-2.000 0.000 0,0.000 0.000-2,0.000 0.000 0,0.000 0.000-1,0.000 0.000-1,0.000 0.000-1,0.000 0.000-2,0.000 0.000-1,1.000 0.000 0,4.000 0.000 0,3.000 0.000 0,3.000 0.000 0,-1.000 0.000 1,-2.000 0.000 1,-3.000 0.000 1,-3.000 0.000 0,-2.000 0.000 1,0.000 0.000 0,0.000 0.000 1,0.000 0.000-1,0.000 0.000 1,0.000 0.000 0,0.000 0.000-1,0.000 0.000 1,1.000 0.000-1,4.000 0.000 1,3.000 0.000 0,3.000 0.000 1,1.000 0.000 0,1.000 0.000 0,-1.000 0.000-1,1.000 0.000 1,-1.000 0.000-1,1.000 0.000 1,-1.000 0.000 0,1.000 0.000 0,-1.000 0.000 0,1.000 0.000 0,-1.000 0.000-1,1.000 0.000 0,1.000 0.000 1,3.000 0.000-1,3.000 0.000 1,4.000 0.000-1,-3.000 0.000 0,-5.000 0.000 1,-7.000 0.000-1,-5.000 0.000 1,-3.000 0.000-1,4.000 0.000 1,3.000 0.000 1,3.000 0.000 0,1.000-2.000 0,1.000-3.000 0,-1.000-3.000-1,1.000-2.000 0,1.000-5.000 0,3.000-2.000 2,3.000-3.000-1,4.000-3.000 2,-1.000-1.000 0,-3.000 4.000-1,-3.000 3.000 0,-2.000 3.000-1,-3.000 3.000 0,1.000 3.000-1,-1.000 3.000 0,1.000 4.000-1,1.000 1.000 1,3.000 0.000-2,3.000 0.000 1,4.000 0.000-1,-1.000 0.000 0,-3.000 0.000 0,-3.000 0.000 0,-2.000 0.000 0,-3.000 0.000 1,1.000 0.000-1,-1.000 0.000 0,1.000 0.000 0,-3.000 0.000 0,-2.000 0.000 1,-3.000 0.000 0,-3.000 0.000 1,-2.000 0.000-1,0.000 0.000 1,0.000 0.000-1,0.000 0.000 0,0.000 0.000 1,0.000 0.000-1,0.000 0.000 0,0.000 0.000-1,0.000 0.000 1,0.000 0.000-1,0.000 0.000 0,0.000 0.000-1,-2.000 1.000 0,-3.000 4.000 0,-3.000 3.000 0,-2.000 3.000-1,-1.000-1.000 1,3.000-2.000 0,3.000-3.000 0,4.000-3.000 0,-1.000-1.000 0,-3.000 4.000 1,-3.000 3.000-1,-2.000 3.000 1,-3.000-1.000 0,1.000-2.000 0,-1.000-3.000 1,1.000-3.000 0,-3.000-2.000 0,-2.000 0.000 1,-3.000 0.000-1,-3.000 0.000 1,-2.000 0.000-1,0.000 0.000 1,0.000 0.000-1,0.000 0.000 1,0.000 0.000-1,0.000 0.000 1,0.000 0.000-1,0.000 0.000 0,-2.000 0.000 0,-3.000 0.000 0,-3.000 0.000-1,-2.000 0.000 0,-1.000 0.000-1,3.000 0.000 1,3.000 0.000 0,4.000 0.000 1,1.000 0.000-1,0.000 0.000 1,0.000 0.000 0,0.000 0.000 0,0.000 0.000-1,0.000 0.000 1,0.000 0.000 0,0.000 0.000 0,-2.000 0.000-1,-3.000 0.000 1,-3.000 0.000 0,-2.000 0.000 0,-3.000 0.000-1,1.000 0.000-3,-1.000 0.000-3,1.000 0.000-2,-12.000-2.000-8,-21.000-3.000-13,-22.000-3.000-12,-22.000-2.000-12,-10.000-3.000-4,4.000 1.000 6,3.000-1.000 6,3.000 1.000 7</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1"/>
    </inkml:context>
    <inkml:brush xml:id="br0">
      <inkml:brushProperty name="width" value="0.07302" units="cm"/>
      <inkml:brushProperty name="height" value="0.07302" units="cm"/>
      <inkml:brushProperty name="color" value="#00bff3"/>
    </inkml:brush>
  </inkml:definitions>
  <inkml:trace contextRef="#ctx0" brushRef="#br0">65930.000 48950.000,'-47.000'0.000,"39.000"8.000,0.000 0.000,0.000 31.000,0.000 0.000,-15.000 39.000,-1.000 1.000,1.000-9.000,-1.000 1.000,8.000-9.000,1.000 1.000,-9.000-8.000,1.000 0.000,-1.000-16.000,0.000 0.000,9.000-8.000,-1.000 1.000,16.000-40.000,0.000 0.000,8.000-8.000</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26"/>
    </inkml:context>
    <inkml:brush xml:id="br0">
      <inkml:brushProperty name="width" value="0.03516" units="cm"/>
      <inkml:brushProperty name="height" value="0.03516" units="cm"/>
      <inkml:brushProperty name="color" value="#f2395b"/>
    </inkml:brush>
  </inkml:definitions>
  <inkml:trace contextRef="#ctx0" brushRef="#br0">25650.000 34000.000 625,'-69.000'-47.000'0,"13.000"6.000"0,12.000 7.000 0,13.000 6.000 0,16.000 15.000 1,23.000 26.000 2,22.000 24.000 3,22.000 26.000 1,12.000 15.000 1,3.000 6.000 1,3.000 7.000-2,4.000 6.000 1,1.000 4.000 0,0.000 4.000 1,0.000 3.000 1,0.000 3.000 1,0.000-1.000 0,0.000-2.000 0,0.000-3.000-1,0.000-3.000 1,0.000-4.000-2,0.000-3.000-2,0.000-3.000-1,0.000-2.000-2,0.000-3.000-1,0.000 1.000 0,0.000-1.000 0,0.000 1.000 0,-4.000-4.000-1,-5.000-6.000 1,-7.000-6.000-1,-5.000-6.000-1,-4.000-7.000 0,0.000-6.000 1,0.000-6.000-1,0.000-6.000 0,-2.000-6.000 0,-3.000-2.000 1,-3.000-3.000 1,-2.000-3.000 0,-1.000-6.000 1,3.000-5.000 2,3.000-7.000 1,4.000-5.000 2,4.000-12.000 0,6.000-16.000-1,7.000-15.000-1,6.000-15.000 0,9.000-25.000 1,13.000-30.000 2,12.000-32.000 3,13.000-30.000 2,7.000-17.000 1,4.000 1.000-1,3.000-1.000-1,3.000 1.000-1,1.000 1.000-2,1.000 3.000-4,-1.000 3.000-2,1.000 4.000-4,-4.000-4.000-2,-6.000-9.000-1,-6.000-10.000 0,-6.000-8.000 0,-2.000-8.000-1,3.000-2.000 0,3.000-3.000-1,4.000-3.000 0,-7.000 16.000 0,-16.000 39.000-2,-15.000 36.000-2,-15.000 39.000-1,-9.000 24.000-8,1.000 13.000-11,-1.000 12.000-14,1.000 13.000-12,-4.000 6.000-3,-6.000 0.000 10,-6.000 0.000 8,-6.000 0.000 9,-7.000 1.000 5,-6.000 4.000 0,-6.000 3.000 1,-6.000 3.000 1</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29"/>
    </inkml:context>
    <inkml:brush xml:id="br0">
      <inkml:brushProperty name="width" value="0.03156" units="cm"/>
      <inkml:brushProperty name="height" value="0.03156" units="cm"/>
      <inkml:brushProperty name="color" value="#f2395b"/>
    </inkml:brush>
  </inkml:definitions>
  <inkml:trace contextRef="#ctx0" brushRef="#br0">67300.000 34450.000 697,'-47.000'-4.000'-2,"6.000"-5.000"-3,7.000-7.000-2,6.000-5.000-4,4.000-3.000 0,4.000 4.000 5,3.000 3.000 4,3.000 3.000 3,1.000 1.000 4,1.000 1.000 4,-1.000-1.000 4,1.000 1.000 3,4.000 2.000 2,9.000 7.000-2,10.000 6.000 0,10.000 7.000-2,4.000 5.000-2,0.000 7.000-1,0.000 6.000-2,0.000 7.000-2,1.000 0.000-1,4.000-2.000-2,3.000-3.000 1,3.000-3.000-2,1.000-2.000 0,1.000 0.000 0,-1.000 0.000 1,1.000 0.000-1,-3.000 1.000 0,-2.000 4.000 1,-3.000 3.000-1,-3.000 3.000 0,-2.000 1.000 0,0.000 1.000 0,0.000-1.000 1,0.000 1.000-1,1.000 1.000 1,4.000 3.000-1,3.000 3.000 0,3.000 4.000 1,-1.000 1.000-1,-2.000 0.000 0,-3.000 0.000 0,-3.000 0.000 1,-1.000 3.000 0,4.000 6.000-1,3.000 7.000-1,3.000 6.000 0,1.000 6.000 0,1.000 6.000 1,-1.000 7.000 1,1.000 6.000 1,-3.000 1.000-1,-2.000-3.000-1,-3.000-3.000-2,-3.000-2.000-1,-2.000-6.000 0,0.000-6.000 0,0.000-6.000 1,0.000-6.000-1,-2.000-2.000 1,-3.000 3.000 0,-3.000 3.000 0,-2.000 4.000 1,-3.000 1.000 0,1.000 0.000 0,-1.000 0.000 0,1.000 0.000 1,1.000-2.000 0,3.000-3.000-1,3.000-3.000-1,4.000-2.000 0,-1.000-6.000 0,-3.000-6.000-1,-3.000-6.000 0,-2.000-6.000 0,-3.000-6.000 0,1.000-2.000 1,-1.000-3.000 0,1.000-3.000 0,-1.000-2.000 0,1.000 0.000-1,-1.000 0.000-2,1.000 0.000 1,1.000-4.000-1,3.000-5.000 1,3.000-7.000 1,4.000-5.000 1,1.000-4.000 1,0.000 0.000 0,0.000 0.000 0,0.000 0.000-1,1.000-4.000 1,4.000-5.000 0,3.000-7.000 1,3.000-5.000-1,-2.000-4.000 1,-6.000 0.000-1,-6.000 0.000 0,-6.000 0.000-1,-1.000-2.000 1,7.000-3.000-1,6.000-3.000 1,7.000-2.000 1,0.000-1.000-1,-2.000 3.000 0,-3.000 3.000-1,-3.000 4.000 0,-2.000 1.000 0,0.000 0.000 0,0.000 0.000 0,0.000 0.000 0,0.000-2.000-1,0.000-3.000 1,0.000-3.000 0,0.000-2.000-1,1.000-6.000 1,4.000-6.000 0,3.000-6.000-1,3.000-6.000 1,3.000-6.000-1,3.000-2.000 1,3.000-3.000-1,4.000-3.000 1,4.000-7.000-1,6.000-9.000 0,7.000-10.000 0,6.000-8.000 0,4.000-12.000 0,4.000-12.000 0,3.000-13.000 1,3.000-12.000 0,4.000-10.000 0,7.000-6.000 1,6.000-6.000-1,7.000-6.000 1,4.000-1.000-1,3.000 7.000 0,3.000 6.000 0,4.000 7.000-1,-1.000 5.000 0,-3.000 7.000-1,-3.000 6.000-1,-2.000 7.000-2,-6.000 4.000 0,-6.000 3.000-1,-6.000 3.000 0,-6.000 4.000 0,-6.000 2.000 1,-2.000 4.000 0,-3.000 3.000 1,-3.000 3.000 2,-2.000 3.000-1,0.000 3.000 1,0.000 3.000 1,0.000 4.000 0,-2.000 4.000 0,-3.000 6.000-1,-3.000 7.000 1,-2.000 6.000-1,-3.000 4.000 0,1.000 4.000 0,-1.000 3.000 1,1.000 3.000-1,-1.000-1.000 0,1.000-2.000 0,-1.000-3.000 1,1.000-3.000-1,-4.000 1.000 0,-6.000 6.000 0,-6.000 7.000 0,-6.000 6.000 0,-6.000 4.000-1,-2.000 4.000 1,-3.000 3.000-1,-3.000 3.000 1,-2.000 3.000 0,0.000 3.000 1,0.000 3.000-1,0.000 4.000 1</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34"/>
    </inkml:context>
    <inkml:brush xml:id="br0">
      <inkml:brushProperty name="width" value="0.022" units="cm"/>
      <inkml:brushProperty name="height" value="0.022" units="cm"/>
      <inkml:brushProperty name="color" value="#f2395b"/>
    </inkml:brush>
  </inkml:definitions>
  <inkml:trace contextRef="#ctx0" brushRef="#br0">44900.000 37100.000 999,'23.000'-47.000'-6,"-3.000"6.000"-12,-3.000 7.000-12,-2.000 6.000-12</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36"/>
    </inkml:context>
    <inkml:brush xml:id="br0">
      <inkml:brushProperty name="width" value="0.03259" units="cm"/>
      <inkml:brushProperty name="height" value="0.03259" units="cm"/>
      <inkml:brushProperty name="color" value="#f2395b"/>
    </inkml:brush>
  </inkml:definitions>
  <inkml:trace contextRef="#ctx0" brushRef="#br0">44950.000 36150.000 675,'-25.000'-21.000'25,"0.000"10.000"3,0.000 10.000 3,0.000 9.000 4,1.000 6.000-2,4.000 3.000-5,3.000 3.000-6,3.000 4.000-6,1.000 2.000-3,1.000 4.000-3,-1.000 3.000-2,1.000 3.000-2,-3.000 3.000-2,-2.000 3.000 0,-3.000 3.000 1,-3.000 4.000-1,-2.000 4.000 1,0.000 6.000-1,0.000 7.000 1,0.000 6.000 0,-2.000 3.000-1,-3.000 0.000 1,-3.000 0.000-1,-2.000 0.000 1,-1.000 1.000-1,3.000 4.000-1,3.000 3.000 0,4.000 3.000 0,1.000 3.000-1,0.000 3.000-1,0.000 3.000-2,0.000 4.000-1,1.000 1.000-1,4.000 0.000 2,3.000 0.000 0,3.000 0.000 1,1.000-4.000 0,1.000-5.000 0,-1.000-7.000 0,1.000-5.000-1,1.000-3.000 1,3.000 4.000-1,3.000 3.000 0,4.000 3.000-1,1.000-2.000 1,0.000-6.000 0,0.000-6.000-1,0.000-6.000 1,1.000-7.000 0,4.000-6.000-1,3.000-6.000 1,3.000-6.000-1,6.000-9.000 0,9.000-8.000-3,10.000-10.000-3,10.000-9.000-2,4.000-10.000-1,0.000-9.000 2,0.000-10.000 1,0.000-8.000 1,-2.000-11.000 1,-3.000-8.000 1,-3.000-10.000 0,-2.000-9.000 2,-3.000-5.000-1,1.000 0.000 2,-1.000 0.000 0,1.000 0.000 0,-6.000 1.000 1,-8.000 4.000 0,-10.000 3.000 0,-9.000 3.000 0,-5.000 4.000 1,0.000 7.000 3,0.000 6.000 2,0.000 7.000 2,-2.000 2.000 1,-3.000 1.000-1,-3.000-1.000 0,-2.000 1.000 0,-6.000 4.000-1,-6.000 9.000-1,-6.000 10.000 1,-6.000 10.000-1,-6.000 4.000 0,-2.000 0.000-1,-3.000 0.000-1,-3.000 0.000-1,-1.000 3.000-1,4.000 6.000 0,3.000 7.000-1,3.000 6.000 0,-1.000 3.000-2,-2.000 0.000 0,-3.000 0.000-2,-3.000 0.000-2,-1.000 0.000-1,4.000 0.000-3,3.000 0.000-3,3.000 0.000-4,3.000 1.000-1,3.000 4.000-2,3.000 3.000-2,4.000 3.000-2,4.000-1.000-3,6.000-2.000-7,7.000-3.000-6,6.000-3.000-6</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37"/>
    </inkml:context>
    <inkml:brush xml:id="br0">
      <inkml:brushProperty name="width" value="0.03293" units="cm"/>
      <inkml:brushProperty name="height" value="0.03293" units="cm"/>
      <inkml:brushProperty name="color" value="#f2395b"/>
    </inkml:brush>
  </inkml:definitions>
  <inkml:trace contextRef="#ctx0" brushRef="#br0">42400.000 40350.000 668,'-25.000'21.000'1,"0.000"-5.000"2,0.000-7.000 3,0.000-5.000 1,9.000-8.000 9,19.000-5.000 12,19.000-7.000 13,19.000-5.000 12,9.000-4.000 2,0.000 0.000-13,0.000 0.000-11,0.000 0.000-12,10.000-4.000-8,23.000-5.000-2,22.000-7.000-3,22.000-5.000-4,4.000 0.000-1,-12.000 10.000 0,-13.000 10.000-2,-12.000 9.000-1,-4.000 6.000 1,7.000 3.000-1,6.000 3.000 1,7.000 4.000 0,2.000 1.000 0,1.000 0.000-2,-1.000 0.000-2,1.000 0.000-2,-4.000 1.000 0,-6.000 4.000 0,-6.000 3.000 0,-6.000 3.000 1,-6.000-1.000-2,-2.000-2.000 0,-3.000-3.000-1,-3.000-3.000-1,-6.000-2.000 0,-5.000 0.000-1,-7.000 0.000 0,-5.000 0.000 0,-8.000-2.000 0,-5.000-3.000 1,-7.000-3.000 1,-5.000-2.000 0,-4.000-3.000 0,0.000 1.000 0,0.000-1.000-1,0.000 1.000-1,-2.000-3.000-2,-3.000-2.000-3,-3.000-3.000-4,-2.000-3.000-3,-8.000 1.000-3,-8.000 6.000-2,-10.000 7.000-2,-9.000 6.000-2</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38"/>
    </inkml:context>
    <inkml:brush xml:id="br0">
      <inkml:brushProperty name="width" value="0.03139" units="cm"/>
      <inkml:brushProperty name="height" value="0.03139" units="cm"/>
      <inkml:brushProperty name="color" value="#f2395b"/>
    </inkml:brush>
  </inkml:definitions>
  <inkml:trace contextRef="#ctx0" brushRef="#br0">43750.000 40500.000 700,'-22.000'25.000'3,"6.000"0.000"6,7.000 0.000 5,6.000 0.000 7,3.000 3.000 1,0.000 6.000-1,0.000 7.000-2,0.000 6.000-2,0.000 7.000-1,0.000 10.000 0,0.000 10.000-1,0.000 9.000-1,0.000 2.000 0,0.000-2.000 0,0.000-3.000-1,0.000-3.000-1,3.000-1.000 0,6.000 4.000 0,7.000 3.000-2,6.000 3.000 0,1.000-4.000-2,-3.000-8.000-3,-3.000-10.000-2,-2.000-9.000-4,-1.000-5.000-2,3.000 0.000 0,3.000 0.000 0,4.000 0.000-1,1.000-2.000-1,0.000-3.000 0,0.000-3.000 0,0.000-2.000-1,-2.000-3.000 0,-3.000 1.000 1,-3.000-1.000 2,-2.000 1.000 0,-5.000-3.000 0,-2.000-2.000 2,-3.000-3.000-1,-3.000-3.000 1,-2.000-1.000 0,0.000 4.000 0,0.000 3.000 1,0.000 3.000-1,-4.000 4.000 1,-5.000 7.000 0,-7.000 6.000-1,-5.000 7.000 0,-8.000 4.000-1,-5.000 3.000-3,-7.000 3.000-2,-5.000 4.000-2,-4.000 1.000-1,0.000 0.000 1,0.000 0.000-1,0.000 0.000 2,-2.000-4.000-2,-3.000-5.000-1,-3.000-7.000-2,-2.000-5.000-3,0.000-8.000-1,7.000-5.000-3,6.000-7.000-3,7.000-5.000-2,4.000-12.000-2,3.000-16.000 0,3.000-15.000 0,4.000-15.000-1,2.000-7.000 3,4.000 3.000 5,3.000 3.000 4,3.000 4.000 4</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38"/>
    </inkml:context>
    <inkml:brush xml:id="br0">
      <inkml:brushProperty name="width" value="0.02844" units="cm"/>
      <inkml:brushProperty name="height" value="0.02844" units="cm"/>
      <inkml:brushProperty name="color" value="#f2395b"/>
    </inkml:brush>
  </inkml:definitions>
  <inkml:trace contextRef="#ctx0" brushRef="#br0">43550.000 41750.000 773,'28.000'-27.000'12,"6.000"-3.000"5,7.000-3.000 5,6.000-2.000 5,4.000-1.000 1,4.000 3.000-3,3.000 3.000-3,3.000 4.000-4,3.000 2.000-1,3.000 4.000-3,3.000 3.000-3,4.000 3.000-2,1.000 1.000-5,0.000 1.000-6,0.000-1.000-7,0.000 1.000-6,1.000-1.000-6,4.000 1.000-6,3.000-1.000-5,3.000 1.000-4,-7.000-3.000-3,-15.000-2.000 0,-15.000-3.000 0,-16.000-3.000 0</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1"/>
    </inkml:context>
    <inkml:brush xml:id="br0">
      <inkml:brushProperty name="width" value="0.02834" units="cm"/>
      <inkml:brushProperty name="height" value="0.02834" units="cm"/>
      <inkml:brushProperty name="color" value="#f2395b"/>
    </inkml:brush>
  </inkml:definitions>
  <inkml:trace contextRef="#ctx0" brushRef="#br0">45250.000 39800.000 776,'48.000'0.000'68,"-3.000"0.000"-15,-3.000 0.000-16,-2.000 0.000-15,-3.000 0.000-10,1.000 0.000-3,-1.000 0.000-2,1.000 0.000-3,-3.000 0.000-1,-2.000 0.000-2,-3.000 0.000-1,-3.000 0.000 0,-1.000 0.000-2,4.000 0.000 1,3.000 0.000 0,3.000 0.000 0,-1.000 0.000 0,-2.000 0.000 0,-3.000 0.000 0,-3.000 0.000-1,-2.000 0.000 1,0.000 0.000 0,0.000 0.000 0,0.000 0.000 0,3.000 0.000 0,6.000 0.000 0,7.000 0.000 1,6.000 0.000 0,1.000 0.000 1,-3.000 0.000-1,-3.000 0.000 1,-2.000 0.000 1,-1.000 0.000-1,3.000 0.000 0,3.000 0.000 0,4.000 0.000 0,-1.000-2.000 0,-3.000-3.000 1,-3.000-3.000 0,-2.000-2.000 0,-3.000-3.000 1,1.000 1.000-1,-1.000-1.000-1,1.000 1.000 0,1.000 1.000 0,3.000 3.000-1,3.000 3.000 0,4.000 4.000 0,-1.000 1.000 0,-3.000 0.000-1,-3.000 0.000-1,-2.000 0.000-1,-1.000 0.000-1,3.000 0.000 0,3.000 0.000-2,4.000 0.000 0,2.000-2.000-1,4.000-3.000 2,3.000-3.000 1,3.000-2.000 2,3.000-5.000-1,3.000-2.000 1,3.000-3.000-1,4.000-3.000 0,1.000-1.000 0,0.000 4.000 2,0.000 3.000 0,0.000 3.000 2,0.000 1.000 0,0.000 1.000 0,0.000-1.000-1,0.000 1.000 1,0.000 1.000-1,0.000 3.000 0,0.000 3.000-2,0.000 4.000 1,1.000-1.000-1,4.000-3.000 0,3.000-3.000 1,3.000-2.000 0,1.000-3.000 0,1.000 1.000-1,-1.000-1.000 0,1.000 1.000 0,1.000-1.000-1,3.000 1.000 1,3.000-1.000 0,4.000 1.000-1,2.000 1.000 0,4.000 3.000 0,3.000 3.000-2,3.000 4.000 0,1.000-1.000-1,1.000-3.000 0,-1.000-3.000 0,1.000-2.000 1,1.000-1.000 0,3.000 3.000 1,3.000 3.000 0,4.000 4.000 1,2.000-1.000 0,4.000-3.000 2,3.000-3.000 0,3.000-2.000 1,3.000-3.000 0,3.000 1.000 0,3.000-1.000 1,4.000 1.000 0,1.000 1.000 0,0.000 3.000 0,0.000 3.000 0,0.000 4.000 0,3.000-1.000 0,6.000-3.000-2,7.000-3.000-2,6.000-2.000 0,3.000-1.000-1,0.000 3.000 0,0.000 3.000 1,0.000 4.000 1,1.000 1.000 0,4.000 0.000-1,3.000 0.000 0,3.000 0.000-2,4.000 0.000 0,7.000 0.000 0,6.000 0.000 0,7.000 0.000 0,0.000-2.000 0,-2.000-3.000 0,-3.000-3.000 1,-3.000-2.000 0,-4.000-6.000 1,-3.000-6.000-2,-3.000-6.000-1,-2.000-6.000 0,-1.000-6.000-2,3.000-2.000-1,3.000-3.000-1,4.000-3.000-2,-4.000-2.000 0,-9.000 0.000-2,-10.000 0.000-1,-8.000 0.000-2,-22.000 4.000 1,-30.000 10.000 3,-32.000 10.000 1,-30.000 9.000 2,-17.000 2.000 1,1.000-2.000 2,-1.000-3.000 1,1.000-3.000 2</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2"/>
    </inkml:context>
    <inkml:brush xml:id="br0">
      <inkml:brushProperty name="width" value="0.02948" units="cm"/>
      <inkml:brushProperty name="height" value="0.02948" units="cm"/>
      <inkml:brushProperty name="color" value="#f2395b"/>
    </inkml:brush>
  </inkml:definitions>
  <inkml:trace contextRef="#ctx0" brushRef="#br0">46700.000 36650.000 746,'-25.000'26.000'52,"0.000"4.000"-12,0.000 3.000-11,0.000 3.000-12,0.000 4.000-6,0.000 7.000 0,0.000 6.000 1,0.000 7.000 0,1.000 0.000-1,4.000-2.000-1,3.000-3.000-1,3.000-3.000-2,1.000-1.000-1,1.000 4.000-1,-1.000 3.000-1,1.000 3.000-1,1.000 1.000-1,3.000 1.000 1,3.000-1.000 0,4.000 1.000 1,1.000-1.000-2,0.000 1.000-1,0.000-1.000-4,0.000 1.000-1,1.000-3.000-1,4.000-2.000-1,3.000-3.000 0,3.000-3.000 0,3.000-4.000-1,3.000-3.000-1,3.000-3.000-1,4.000-2.000-2,1.000-5.000 0,0.000-2.000 0,0.000-3.000 2,0.000-3.000 0,1.000-4.000-1,4.000-3.000-5,3.000-3.000-4,3.000-2.000-5,1.000-5.000-2,1.000-2.000-1,-1.000-3.000 0,1.000-3.000-2,-1.000-6.000 2,1.000-5.000 2,-1.000-7.000 2,1.000-5.000 3,-4.000-4.000 2,-6.000 0.000 5,-6.000 0.000 3,-6.000 0.000 4</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3"/>
    </inkml:context>
    <inkml:brush xml:id="br0">
      <inkml:brushProperty name="width" value="0.02939" units="cm"/>
      <inkml:brushProperty name="height" value="0.02939" units="cm"/>
      <inkml:brushProperty name="color" value="#f2395b"/>
    </inkml:brush>
  </inkml:definitions>
  <inkml:trace contextRef="#ctx0" brushRef="#br0">47400.000 37100.000 748,'-21.000'-65.000'8,"10.000"23.000"10,10.000 22.000 11,9.000 22.000 11,6.000 12.000 0,3.000 3.000-9,3.000 3.000-9,4.000 4.000-10,2.000 7.000-5,4.000 13.000-1,3.000 12.000-2,3.000 13.000-2,-1.000 6.000-1,-2.000 0.000-1,-3.000 0.000 1,-3.000 0.000-2,-4.000 0.000 1,-3.000 0.000-1,-3.000 0.000 1,-2.000 0.000 0,-3.000-2.000 0,1.000-3.000 1,-1.000-3.000-1,1.000-2.000 0,-1.000-8.000 0,1.000-8.000-1,-1.000-10.000-1,1.000-9.000-1,1.000-16.000 1,3.000-22.000 3,3.000-22.000 4,4.000-21.000 2,1.000-15.000 1,0.000-6.000-2,0.000-6.000-1,0.000-6.000-2,0.000-6.000-1,0.000-2.000 0,0.000-3.000-2,0.000-3.000 1,1.000-2.000-2,4.000 0.000 0,3.000 0.000 1,3.000 0.000-1,-1.000 4.000-1,-2.000 10.000-2,-3.000 10.000-2,-3.000 9.000-1,-4.000 6.000-3,-3.000 3.000-5,-3.000 3.000-5,-2.000 4.000-3,-1.000 8.000-7,3.000 17.000-8,3.000 15.000-8,4.000 16.000-9</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6"/>
    </inkml:context>
    <inkml:brush xml:id="br0">
      <inkml:brushProperty name="width" value="0.07302" units="cm"/>
      <inkml:brushProperty name="height" value="0.07302" units="cm"/>
      <inkml:brushProperty name="color" value="#00bff3"/>
    </inkml:brush>
  </inkml:definitions>
  <inkml:trace contextRef="#ctx0" brushRef="#br0">94850.000 4272.000,'47.000'-62.000,"8.000"23.000,0.000-1.000,16.000 25.000,-1.000-1.000,-38.000 32.000,-1.000-1.000,-23.000 32.000,0.000 0.000,-48.000 0.000,1.000 1.000,-8.000-1.000,0.000 0.000,8.000-16.000,0.000 0.000,7.000-15.000,1.000 0.000,23.000-1.000,0.000 1.000,16.000-8.000,0.000 0.000,39.000-24.000,0.000 0.000,-16.000-7.000,1.000-1.000,-24.000-7.000,-1.000 0.000,-14.000-9.000,-1.000 1.000,-16.000 0.000,1.000 0.000,7.000 31.000,0.000 0.000,1.000 8.000,-1.000 0.000,0.000 24.000,0.000-1.000,9.000 32.000,-1.000 0.000,8.000 0.000,0.000 0.000,0.000-32.000,0.000 1.000,8.000-24.000</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2"/>
    </inkml:context>
    <inkml:brush xml:id="br0">
      <inkml:brushProperty name="width" value="0.07302" units="cm"/>
      <inkml:brushProperty name="height" value="0.07302" units="cm"/>
      <inkml:brushProperty name="color" value="#00bff3"/>
    </inkml:brush>
  </inkml:definitions>
  <inkml:trace contextRef="#ctx0" brushRef="#br0">66350.000 49045.000,'31.000'-79.000,"-31.000"64.000,0.000-1.000,8.000 32.000,0.000-1.000,8.000 40.000,-1.000 0.000,1.000 8.000,0.000-1.000,0.000 1.000,-1.000 0.000,-7.000-32.000,0.000 0.000,0.000-15.000,0.000 0.000,15.000-24.000,1.000 0.000,7.000-47.000,0.000 0.000,9.000-23.000,-1.000 0.000,8.000-40.000,0.000 1.000,-16.000 38.000,1.000 1.000,-32.000 55.000,0.000-1.000,-16.000 55.000,0.000 1.000,1.000-1.000,-1.000 0.000,0.000-7.000</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3"/>
    </inkml:context>
    <inkml:brush xml:id="br0">
      <inkml:brushProperty name="width" value="0.02946" units="cm"/>
      <inkml:brushProperty name="height" value="0.02946" units="cm"/>
      <inkml:brushProperty name="color" value="#f2395b"/>
    </inkml:brush>
  </inkml:definitions>
  <inkml:trace contextRef="#ctx0" brushRef="#br0">48800.000 37350.000 746,'1.000'45.000'-1,"4.000"-9.000"3,3.000-10.000 3,3.000-8.000 5,-1.000-4.000 4,-2.000 3.000 6,-3.000 3.000 7,-3.000 4.000 5,-2.000 2.000 1,0.000 4.000-5,0.000 3.000-5,0.000 3.000-4,0.000 4.000-5,0.000 7.000-2,0.000 6.000-3,0.000 7.000-4,1.000 0.000-4,4.000-2.000-4,3.000-3.000-5,3.000-3.000-6,-1.000-2.000-4,-2.000 0.000-3,-3.000 0.000-5,-3.000 0.000-3,-2.000-2.000-3,0.000-3.000 0,0.000-3.000 0,0.000-2.000-2,1.000-6.000 2,4.000-6.000 2,3.000-6.000 3,3.000-6.000 2</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3"/>
    </inkml:context>
    <inkml:brush xml:id="br0">
      <inkml:brushProperty name="width" value="0.02524" units="cm"/>
      <inkml:brushProperty name="height" value="0.02524" units="cm"/>
      <inkml:brushProperty name="color" value="#f2395b"/>
    </inkml:brush>
  </inkml:definitions>
  <inkml:trace contextRef="#ctx0" brushRef="#br0">49300.000 37300.000 871,'26.000'21.000'4,"4.000"-5.000"5,3.000-7.000 4,3.000-5.000 5,4.000-6.000 1,7.000-3.000-2,6.000-3.000-2,7.000-2.000-3,5.000-3.000-2,7.000 1.000-4,6.000-1.000-5,7.000 1.000-4,0.000 1.000 0,-2.000 3.000 2,-3.000 3.000 4,-3.000 4.000 3,-4.000-1.000-4,-3.000-3.000-10,-3.000-3.000-12,-2.000-2.000-11,-8.000-3.000-6,-8.000 1.000-1,-10.000-1.000-2,-9.000 1.000-1</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4"/>
    </inkml:context>
    <inkml:brush xml:id="br0">
      <inkml:brushProperty name="width" value="0.03244" units="cm"/>
      <inkml:brushProperty name="height" value="0.03244" units="cm"/>
      <inkml:brushProperty name="color" value="#f2395b"/>
    </inkml:brush>
  </inkml:definitions>
  <inkml:trace contextRef="#ctx0" brushRef="#br0">51150.000 36300.000 678,'21.000'48.000'79,"-5.000"-3.000"-19,-7.000-3.000-20,-5.000-2.000-20,-3.000 2.000-10,4.000 9.000 3,3.000 10.000 1,3.000 10.000 2,1.000 2.000-1,1.000-3.000-1,-1.000-3.000-2,1.000-2.000-2,-1.000-1.000-3,1.000 3.000-1,-1.000 3.000-2,1.000 4.000-2,-1.000 1.000-3,1.000 0.000-1,-1.000 0.000-2,1.000 0.000-1,-1.000-2.000-2,1.000-3.000 0,-1.000-3.000 0,1.000-2.000-1,4.000-20.000 0,9.000-34.000 1,10.000-35.000-1,10.000-33.000 1,0.000-15.000 1,-5.000 6.000 3,-7.000 7.000 1,-5.000 6.000 2,-3.000-2.000 1,4.000-9.000-1,3.000-10.000-1,3.000-8.000 0,1.000-4.000-1,1.000 3.000 1,-1.000 3.000 0,1.000 4.000 0,-3.000 2.000 0,-2.000 4.000 1,-3.000 3.000-1,-3.000 3.000 1,-2.000 4.000-2,0.000 7.000-2,0.000 6.000-4,0.000 7.000-3,-4.000 4.000-7,-5.000 3.000-11,-7.000 3.000-12,-5.000 4.000-11</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5"/>
    </inkml:context>
    <inkml:brush xml:id="br0">
      <inkml:brushProperty name="width" value="0.02732" units="cm"/>
      <inkml:brushProperty name="height" value="0.02732" units="cm"/>
      <inkml:brushProperty name="color" value="#f2395b"/>
    </inkml:brush>
  </inkml:definitions>
  <inkml:trace contextRef="#ctx0" brushRef="#br0">52500.000 36900.000 805,'48.000'0.000'18,"-3.000"0.000"0,-3.000 0.000-3,-2.000 0.000 0,-3.000 0.000-2,1.000 0.000 0,-1.000 0.000-2,1.000 0.000 1,-3.000 0.000-2,-2.000 0.000-1,-3.000 0.000-1,-3.000 0.000-1,-2.000 3.000-1,0.000 6.000-3,0.000 7.000-2,0.000 6.000-2,-4.000 4.000-1,-5.000 4.000-2,-7.000 3.000-1,-5.000 3.000-1,-6.000 3.000-2,-3.000 3.000-3,-3.000 3.000-4,-2.000 4.000-4,-6.000 1.000 1,-6.000 0.000 1,-6.000 0.000 3,-6.000 0.000 2,-4.000-2.000 2,1.000-3.000 2,-1.000-3.000 3,1.000-2.000 2,1.000-6.000 1,3.000-6.000-1,3.000-6.000 0,4.000-6.000-1,10.000-6.000 6,19.000-2.000 11,19.000-3.000 11,19.000-3.000 12,10.000-4.000 2,4.000-3.000-6,3.000-3.000-8,3.000-2.000-7,-1.000-3.000-6,-2.000 1.000-4,-3.000-1.000-6,-3.000 1.000-3,-2.000-3.000-3,0.000-2.000 0,0.000-3.000 1,0.000-3.000 0,-2.000-2.000-2,-3.000 0.000-6,-3.000 0.000-6,-2.000 0.000-5,-6.000 0.000-6,-6.000 0.000-7,-6.000 0.000-6,-6.000 0.000-6</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45"/>
    </inkml:context>
    <inkml:brush xml:id="br0">
      <inkml:brushProperty name="width" value="0.03342" units="cm"/>
      <inkml:brushProperty name="height" value="0.03342" units="cm"/>
      <inkml:brushProperty name="color" value="#f2395b"/>
    </inkml:brush>
  </inkml:definitions>
  <inkml:trace contextRef="#ctx0" brushRef="#br0">53700.000 35000.000 658,'50.000'-4.000'-2,"0.000"-5.000"10,0.000-7.000 11,0.000-5.000 10,1.000-1.000 4,4.000 6.000-3,3.000 7.000-4,3.000 6.000-4,3.000 3.000-1,3.000 0.000-1,3.000 0.000-2,4.000 0.000 1,1.000 4.000-3,0.000 10.000-1,0.000 10.000-3,0.000 9.000-1,-4.000 4.000-2,-5.000 1.000-1,-7.000-1.000 0,-5.000 1.000 0,-4.000 2.000-2,0.000 7.000-2,0.000 6.000-2,0.000 7.000-3,-4.000 4.000-2,-5.000 3.000 0,-7.000 3.000-1,-5.000 4.000 0,-8.000 7.000-1,-5.000 13.000-1,-7.000 12.000 0,-5.000 13.000-1,-11.000 7.000-2,-11.000 4.000-5,-14.000 3.000-4,-11.000 3.000-6,-12.000 3.000-5,-9.000 3.000-5,-10.000 3.000-7,-8.000 4.000-7,2.000-12.000 2,16.000-24.000 7,15.000-26.000 7,17.000-24.000 8,7.000-15.000 5,0.000-3.000 2,0.000-3.000 1,0.000-2.000 2</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1"/>
    </inkml:context>
    <inkml:brush xml:id="br0">
      <inkml:brushProperty name="width" value="0.0305" units="cm"/>
      <inkml:brushProperty name="height" value="0.0305" units="cm"/>
      <inkml:brushProperty name="color" value="#f2395b"/>
    </inkml:brush>
  </inkml:definitions>
  <inkml:trace contextRef="#ctx0" brushRef="#br0">46800.000 41200.000 721,'21.000'46.000'57,"-5.000"-5.000"-14,-7.000-7.000-13,-5.000-5.000-14,-4.000 0.000-6,0.000 10.000-1,0.000 10.000-1,0.000 9.000 0,1.000 10.000-2,4.000 14.000-3,3.000 11.000-3,3.000 14.000-4,-2.000 0.000-1,-6.000-8.000 2,-6.000-10.000 2,-6.000-9.000 1,-4.000-7.000 0,1.000-3.000 2,-1.000-3.000 0,1.000-2.000 1,-3.000-5.000 0,-2.000-2.000-1,-3.000-3.000 0,-3.000-3.000-2,-1.000-6.000 0,4.000-5.000-1,3.000-7.000 1,3.000-5.000-1,3.000-17.000-2,3.000-24.000-5,3.000-26.000-3,4.000-24.000-5,5.000-13.000-2,10.000 0.000 3,10.000 0.000 1,9.000 0.000 2,2.000 3.000 2,-2.000 6.000 1,-3.000 7.000 2,-3.000 6.000 2,-2.000 7.000 1,0.000 10.000 1,0.000 10.000 0,0.000 9.000 0,0.000 6.000 4,0.000 3.000 5,0.000 3.000 6,0.000 4.000 6,1.000 5.000 1,4.000 10.000-2,3.000 10.000-4,3.000 9.000-2,-2.000 4.000-2,-6.000 1.000-1,-6.000-1.000-1,-6.000 1.000-1,-6.000 2.000-2,-2.000 7.000 1,-3.000 6.000-2,-3.000 7.000 0,-2.000-1.000-1,0.000-6.000 0,0.000-6.000-2,0.000-6.000 0,0.000-6.000-1,0.000-2.000-4,0.000-3.000-2,0.000-3.000-3,0.000-9.000-1,0.000-11.000 0,0.000-14.000 1,0.000-11.000 0,1.000-11.000 0,4.000-5.000-1,3.000-7.000 0,3.000-5.000 0,6.000-12.000-1,9.000-16.000-1,10.000-15.000-2,10.000-15.000 0,2.000-3.000 0,-3.000 14.000 3,-3.000 11.000 2,-2.000 14.000 2,-6.000 10.000 2,-6.000 9.000 2,-6.000 10.000 3,-6.000 10.000 1,-4.000 5.000 1,1.000 4.000 3,-1.000 3.000 1,1.000 3.000 3,1.000 4.000 2,3.000 7.000 6,3.000 6.000 5,4.000 7.000 6,-1.000 5.000 0,-3.000 7.000-3,-3.000 6.000-4,-2.000 7.000-3,-5.000 5.000-2,-2.000 7.000-1,-3.000 6.000 1,-3.000 7.000 0,-2.000 0.000-1,0.000-2.000-2,0.000-3.000-2,0.000-3.000-1,0.000-2.000-2,0.000 0.000-1,0.000 0.000-2,0.000 0.000-2,0.000-4.000-1,0.000-5.000-3,0.000-7.000-3,0.000-5.000-1,3.000-6.000-6,6.000-3.000-8,7.000-3.000-7,6.000-2.000-9,3.000-9.000-5,0.000-12.000-4,0.000-13.000-3,0.000-12.000-4</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2"/>
    </inkml:context>
    <inkml:brush xml:id="br0">
      <inkml:brushProperty name="width" value="0.02852" units="cm"/>
      <inkml:brushProperty name="height" value="0.02852" units="cm"/>
      <inkml:brushProperty name="color" value="#f2395b"/>
    </inkml:brush>
  </inkml:definitions>
  <inkml:trace contextRef="#ctx0" brushRef="#br0">50600.000 39950.000 771,'1.000'46.000'77,"4.000"-5.000"-20,3.000-7.000-18,3.000-5.000-20,3.000 0.000-10,3.000 10.000-3,3.000 10.000-1,4.000 9.000-4,1.000 9.000 0,0.000 9.000-2,0.000 10.000 0,0.000 10.000-1,-2.000 4.000 0,-3.000 0.000 0,-3.000 0.000 1,-2.000 0.000 1,-3.000 3.000-2,1.000 6.000-1,-1.000 7.000-3,1.000 6.000-2,1.000-4.000 0,3.000-11.000 2,3.000-14.000 1,4.000-11.000 2,-3.000-12.000 1,-5.000-9.000 0,-7.000-10.000 1,-5.000-8.000 0,-1.000-9.000 0,6.000-6.000 0,7.000-6.000 0,6.000-6.000 0,6.000-15.000-1,6.000-21.000 1,7.000-22.000 0,6.000-22.000 0,1.000-18.000 2,-3.000-11.000 0,-3.000-14.000 1,-2.000-11.000 2,0.000-11.000 0,7.000-5.000-1,6.000-7.000 0,7.000-5.000-1,2.000-3.000 0,1.000 4.000 2,-1.000 3.000 2,1.000 3.000 2,-1.000 4.000 0,1.000 7.000-1,-1.000 6.000-1,1.000 7.000-1,-3.000 5.000-1,-2.000 7.000 0,-3.000 6.000-2,-3.000 7.000 1,-4.000 7.000-3,-3.000 9.000 0,-3.000 10.000-2,-2.000 10.000-1,-5.000 5.000-1,-2.000 4.000 0,-3.000 3.000 1,-3.000 3.000 1,-6.000 9.000-10,-5.000 16.000-19,-7.000 15.000-19,-5.000 17.000-19</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3"/>
    </inkml:context>
    <inkml:brush xml:id="br0">
      <inkml:brushProperty name="width" value="0.03555" units="cm"/>
      <inkml:brushProperty name="height" value="0.03555" units="cm"/>
      <inkml:brushProperty name="color" value="#f2395b"/>
    </inkml:brush>
  </inkml:definitions>
  <inkml:trace contextRef="#ctx0" brushRef="#br0">53200.000 40350.000 618,'0.000'68.000'71,"0.000"-11.000"-16,0.000-14.000-16,0.000-11.000-17,1.000-6.000-9,4.000 4.000 0,3.000 3.000-2,3.000 3.000-1,-1.000 1.000-2,-2.000 1.000-1,-3.000-1.000-3,-3.000 1.000-2,-2.000 2.000-2,0.000 7.000-2,0.000 6.000-3,0.000 7.000-2,-2.000 2.000 0,-3.000 1.000 0,-3.000-1.000 2,-2.000 1.000 1,-1.000-3.000 1,3.000-2.000 0,3.000-3.000 0,4.000-3.000 1,-1.000-6.000 0,-3.000-5.000 0,-3.000-7.000 1,-2.000-5.000 1,-1.000-14.000-3,3.000-18.000-3,3.000-19.000-5,4.000-18.000-5,2.000-14.000-1,4.000-5.000 1,3.000-7.000 0,3.000-5.000 1,3.000-4.000 1,3.000 0.000 3,3.000 0.000 2,4.000 0.000 3,1.000 4.000 1,0.000 10.000 0,0.000 10.000 2,0.000 9.000-1,-2.000 6.000 2,-3.000 3.000 2,-3.000 3.000 1,-2.000 4.000 3,-1.000 4.000 2,3.000 6.000 4,3.000 7.000 3,4.000 6.000 4,-3.000 6.000 2,-5.000 6.000-1,-7.000 7.000-1,-5.000 6.000 0,-3.000 6.000-1,4.000 6.000-3,3.000 7.000-3,3.000 6.000-3,-1.000 4.000-1,-2.000 4.000-2,-3.000 3.000 0,-3.000 3.000-1,-2.000 1.000-1,0.000 1.000-1,0.000-1.000 0,0.000 1.000-1,0.000-6.000 0,0.000-8.000-1,0.000-10.000 0,0.000-9.000 0,1.000-12.000-2,4.000-11.000-5,3.000-14.000-3,3.000-11.000-4,3.000-14.000-2,3.000-11.000 1,3.000-14.000 0,4.000-11.000 1,2.000-7.000 1,4.000 0.000 1,3.000 0.000 1,3.000 0.000 2,-1.000 4.000 2,-2.000 10.000 0,-3.000 10.000 1,-3.000 9.000 1,-2.000 7.000 2,0.000 7.000 1,0.000 6.000 2,0.000 7.000 2,0.000 4.000 4,0.000 3.000 6,0.000 3.000 7,0.000 4.000 6,-2.000 4.000 1,-3.000 6.000-1,-3.000 7.000-4,-2.000 6.000-2,-3.000 3.000-2,1.000 0.000 0,-1.000 0.000-1,1.000 0.000-1,-1.000 4.000 1,1.000 10.000-1,-1.000 10.000 0,1.000 9.000 0,-1.000 2.000 0,1.000-2.000-1,-1.000-3.000 0,1.000-3.000-1,-3.000-2.000-2,-2.000 0.000-2,-3.000 0.000-4,-3.000 0.000-2,1.000-2.000-9,6.000-3.000-11,7.000-3.000-13,6.000-2.000-11,3.000-8.000-7,0.000-8.000 0,0.000-10.000 0,0.000-9.000 0,-2.000-9.000 3,-3.000-5.000 4,-3.000-7.000 7,-2.000-5.000 4</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4"/>
    </inkml:context>
    <inkml:brush xml:id="br0">
      <inkml:brushProperty name="width" value="0.03302" units="cm"/>
      <inkml:brushProperty name="height" value="0.03302" units="cm"/>
      <inkml:brushProperty name="color" value="#f2395b"/>
    </inkml:brush>
  </inkml:definitions>
  <inkml:trace contextRef="#ctx0" brushRef="#br0">60550.000 35750.000 666,'-115.000'-21.000'0,"23.000"10.000"4,22.000 10.000 2,22.000 9.000 4,13.000 9.000 3,7.000 9.000 2,6.000 10.000 3,7.000 10.000 3,4.000 2.000 1,3.000-3.000-4,3.000-3.000-2,4.000-2.000-3,1.000-1.000-2,0.000 3.000-1,0.000 3.000-1,0.000 4.000-1,0.000-1.000-2,0.000-3.000-2,0.000-3.000-3,0.000-2.000-3,3.000-5.000-1,6.000-2.000 1,7.000-3.000 2,6.000-3.000 1,3.000-4.000-1,0.000-3.000-2,0.000-3.000-2,0.000-2.000-3,1.000-8.000 0,4.000-8.000 0,3.000-10.000 0,3.000-9.000 1,3.000-10.000 1,3.000-9.000 0,3.000-10.000 1,4.000-8.000 0,-1.000-8.000 0,-3.000-2.000-1,-3.000-3.000-1,-2.000-3.000-2,-5.000 1.000 0,-2.000 6.000 2,-3.000 7.000 1,-3.000 6.000 2,-9.000 9.000 3,-11.000 13.000 4,-14.000 12.000 4,-11.000 13.000 4,-9.000 10.000 0,-3.000 10.000-2,-3.000 10.000-3,-2.000 9.000-3,-1.000 4.000-2,3.000 1.000-1,3.000-1.000-2,4.000 1.000-1,4.000-10.000-2,6.000-19.000-5,7.000-18.000-4,6.000-19.000-3,6.000-10.000-2,6.000 1.000 4,7.000-1.000 1,6.000 1.000 3,1.000 7.000 9,-3.000 16.000 16,-3.000 15.000 16,-2.000 17.000 16,-5.000 16.000 2,-2.000 19.000-9,-3.000 19.000-9,-3.000 19.000-10,-7.000 10.000-7,-9.000 4.000-3,-10.000 3.000-4,-8.000 3.000-3,-8.000 7.000-2,-2.000 14.000 0,-3.000 11.000 0,-3.000 14.000 0,-6.000 11.000-2,-5.000 14.000 0,-7.000 11.000-2,-5.000 14.000-1,-6.000 14.000-3,-3.000 20.000-2,-3.000 18.000-4,-2.000 20.000-3,-3.000 0.000-1,1.000-15.000-1,-1.000-15.000 0,1.000-16.000 0,-1.000-5.000 0,1.000 6.000-2,-1.000 7.000 0,1.000 6.000-1,2.000-5.000-1,7.000-16.000 3,6.000-15.000 0,7.000-15.000 2,5.000-21.000 2,7.000-25.000 1,6.000-25.000 2,7.000-25.000 1,7.000-21.000 0,9.000-15.000 0,10.000-15.000-2,10.000-16.000 0,4.000-16.000-2,0.000-16.000-1,0.000-15.000-3,0.000-15.000-2,1.000-6.000 1,4.000 7.000 3,3.000 6.000 4,3.000 7.000 4</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5"/>
    </inkml:context>
    <inkml:brush xml:id="br0">
      <inkml:brushProperty name="width" value="0.02733" units="cm"/>
      <inkml:brushProperty name="height" value="0.02733" units="cm"/>
      <inkml:brushProperty name="color" value="#f2395b"/>
    </inkml:brush>
  </inkml:definitions>
  <inkml:trace contextRef="#ctx0" brushRef="#br0">59900.000 40000.000 804,'21.000'26.000'-34,"-5.000"4.000"7,-7.000 3.000 8,-5.000 3.000 7,-4.000 3.000 9,0.000 3.000 9,0.000 3.000 8,0.000 4.000 9,1.000 1.000 4,4.000 0.000 1,3.000 0.000-1,3.000 0.000 0,3.000-5.000-2,3.000-9.000-3,3.000-10.000-3,4.000-8.000-4,2.000-11.000-2,4.000-8.000-1,3.000-10.000-2,3.000-9.000 0,-1.000-9.000-3,-2.000-5.000-3,-3.000-7.000-2,-3.000-5.000-5,-4.000-6.000 0,-3.000-3.000 2,-3.000-3.000 0,-2.000-2.000 2,-3.000-1.000-1,1.000 3.000 0,-1.000 3.000 0,1.000 4.000-1,-3.000 4.000-1,-2.000 6.000 2,-3.000 7.000 0,-3.000 6.000 0,-6.000 4.000 0,-5.000 4.000-1,-7.000 3.000-2,-5.000 3.000-1,-11.000 10.000-7,-11.000 20.000-12,-14.000 18.000-13,-11.000 20.000-12,-3.000 5.000-2,10.000-6.000 5,10.000-6.000 6,9.000-6.000 7</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2"/>
    </inkml:context>
    <inkml:brush xml:id="br0">
      <inkml:brushProperty name="width" value="0.07302" units="cm"/>
      <inkml:brushProperty name="height" value="0.07302" units="cm"/>
      <inkml:brushProperty name="color" value="#00bff3"/>
    </inkml:brush>
  </inkml:definitions>
  <inkml:trace contextRef="#ctx0" brushRef="#br0">68323.000 49544.000,'0.000'-15.000,"15.000"-9.000,1.000 1.000,0.000-8.000,-1.000-1.000,-7.000 1.000,0.000 0.000,8.000-16.000,0.000 0.000,-16.000 23.000,0.000 1.000,-8.000 15.000,0.000 0.000,-24.000 31.000,1.000 1.000,-16.000 39.000,0.000-1.000,15.000 1.000,1.000-1.000,15.000-7.000,1.000 0.000,7.000-24.000,0.000 1.000,8.000-17.000,0.000 1.000,8.000-8.000,0.000 0.000,15.000-8.000,1.000 0.000,7.000-39.000,1.000-1.000,-1.000 1.000,0.000 0.000,-15.000 16.000,0.000-1.000,-8.000 16.000,-1.000 0.000,1.000 16.000,0.000 0.000,0.000 16.000,0.000-1.000,8.000 8.000,-1.000 1.000,1.000-9.000,0.000 1.000,7.000-9.000,1.000 1.000,-9.000-8.000,1.000 0.000,-8.000-8.000,0.000 0.000,0.000-8.000</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0:57:58"/>
    </inkml:context>
    <inkml:brush xml:id="br0">
      <inkml:brushProperty name="width" value="0.04167" units="cm"/>
      <inkml:brushProperty name="height" value="0.04167" units="cm"/>
      <inkml:brushProperty name="color" value="#f2395b"/>
    </inkml:brush>
  </inkml:definitions>
  <inkml:trace contextRef="#ctx0" brushRef="#br0">76100.000 49600.000 527,'-46.000'-69.000'-2,"10.000"13.000"0,10.000 12.000 0,9.000 13.000 1,6.000 6.000 3,3.000 0.000 4,3.000 0.000 6,4.000 0.000 4,7.000 6.000 4,13.000 13.000 3,12.000 12.000 3,13.000 13.000 2,4.000 15.000 0,-3.000 19.000-5,-3.000 19.000-3,-2.000 19.000-5,-1.000 12.000-3,3.000 6.000 1,3.000 7.000-1,4.000 6.000 0,-1.000 1.000-1,-3.000-3.000 0,-3.000-3.000 0,-2.000-2.000-1,-3.000-8.000 0,1.000-8.000-1,-1.000-10.000-1,1.000-9.000 0,-1.000-4.000-1,1.000 4.000-2,-1.000 3.000-3,1.000 3.000-1,1.000-1.000-1,3.000-2.000 0,3.000-3.000 0,4.000-3.000 0,-3.000-6.000 0,-5.000-5.000 0,-7.000-7.000 0,-5.000-5.000 1,-4.000-8.000-1,0.000-5.000 0,0.000-7.000-1,0.000-5.000 0,1.000-8.000 1,4.000-5.000 1,3.000-7.000 0,3.000-5.000 2,6.000-12.000 2,9.000-16.000 2,10.000-15.000 1,10.000-15.000 2,11.000-18.000 1,17.000-19.000 0,15.000-18.000-1,16.000-19.000 0,10.000-21.000-1,7.000-21.000 1,6.000-22.000-1,7.000-22.000 0,13.000-35.000-4,22.000-46.000-6,22.000-47.000-8,23.000-47.000-8,10.000-19.000-6,0.000 9.000-9,0.000 10.000-7,0.000 10.000-7,-19.000 25.000-4,-37.000 45.000 1,-38.000 43.000 2,-37.000 45.000 1,-26.000 36.000 2,-11.000 32.000 4,-14.000 31.000 4,-11.000 32.000 5</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1"/>
    </inkml:context>
    <inkml:brush xml:id="br0">
      <inkml:brushProperty name="width" value="0.03021" units="cm"/>
      <inkml:brushProperty name="height" value="0.03021" units="cm"/>
      <inkml:brushProperty name="color" value="#00bff3"/>
    </inkml:brush>
  </inkml:definitions>
  <inkml:trace contextRef="#ctx0" brushRef="#br0">78300.000 32450.000 728,'0.000'46.000'30,"0.000"-5.000"-6,0.000-7.000-7,0.000-5.000-8,-2.000 2.000-2,-3.000 13.000-1,-3.000 12.000 0,-2.000 13.000 0,-3.000 9.000 0,1.000 6.000-3,-1.000 7.000 0,1.000 6.000-3,1.000-1.000 0,3.000-5.000 0,3.000-7.000 0,4.000-5.000-1,1.000-4.000 1,0.000 0.000 0,0.000 0.000 0,0.000 0.000 0,-2.000-2.000 0,-3.000-3.000 0,-3.000-3.000 1,-2.000-2.000-1,-1.000-5.000 1,3.000-2.000-2,3.000-3.000 0,4.000-3.000-1,-1.000-6.000 0,-3.000-5.000 0,-3.000-7.000 1,-2.000-5.000 0,-3.000-12.000 0,1.000-16.000-2,-1.000-15.000-1,1.000-15.000-2,1.000-7.000 0,3.000 3.000 1,3.000 3.000 2,4.000 4.000 0,1.000-1.000 0,0.000-3.000 1,0.000-3.000 0,0.000-2.000-1,4.000-6.000 1,10.000-6.000-1,10.000-6.000 0,9.000-6.000 0,4.000-4.000 0,1.000 1.000 0,-1.000-1.000 1,1.000 1.000-1,1.000-4.000 1,3.000-6.000 0,3.000-6.000 0,4.000-6.000 0,1.000-2.000 0,0.000 3.000 1,0.000 3.000 0,0.000 4.000 1,-4.000 4.000 0,-5.000 6.000 2,-7.000 7.000 2,-5.000 6.000 1,-4.000 6.000 1,0.000 6.000 2,0.000 7.000 1,0.000 6.000 2,-2.000 12.000 1,-3.000 19.000 2,-3.000 19.000 2,-2.000 19.000 2,-3.000 7.000-1,1.000-3.000-4,-1.000-3.000-2,1.000-2.000-3,-1.000 5.000-1,1.000 16.000 0,-1.000 15.000 0,1.000 17.000 1,-3.000 3.000 1,-2.000-5.000-2,-3.000-7.000 0,-3.000-5.000 0,-2.000-6.000-2,0.000-3.000 1,0.000-3.000-1,0.000-2.000 0,1.000-1.000-1,4.000 3.000-3,3.000 3.000-3,3.000 4.000-2,-1.000-4.000-1,-2.000-9.000 1,-3.000-10.000 0,-3.000-8.000 2,-2.000-8.000 0,0.000-2.000-2,0.000-3.000 0,0.000-3.000-2,0.000-9.000-9,0.000-11.000-19,0.000-14.000-18,0.000-11.000-19</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2"/>
    </inkml:context>
    <inkml:brush xml:id="br0">
      <inkml:brushProperty name="width" value="0.02598" units="cm"/>
      <inkml:brushProperty name="height" value="0.02598" units="cm"/>
      <inkml:brushProperty name="color" value="#00bff3"/>
    </inkml:brush>
  </inkml:definitions>
  <inkml:trace contextRef="#ctx0" brushRef="#br0">81050.000 32350.000 846,'-69.000'-88.000'-2,"13.000"26.000"5,12.000 24.000 5,13.000 26.000 4,6.000 15.000 3,0.000 6.000-3,0.000 7.000 0,0.000 6.000-3,-2.000 13.000 0,-3.000 23.000 0,-3.000 22.000 1,-2.000 22.000-1,0.000 7.000-1,7.000-6.000-3,6.000-6.000-1,7.000-6.000-3,0.000-1.000-1,-2.000 7.000 2,-3.000 6.000 1,-3.000 7.000 1,1.000-3.000-1,6.000-8.000 0,7.000-10.000 0,6.000-9.000-2,4.000-7.000 0,4.000-3.000 1,3.000-3.000 0,3.000-2.000 2,4.000-6.000-2,7.000-6.000-5,6.000-6.000-3,7.000-6.000-4,5.000-7.000-4,7.000-6.000-3,6.000-6.000-3,7.000-6.000-2,5.000-6.000-4,7.000-2.000-2,6.000-3.000-4,7.000-3.000-2,-6.000-6.000 1,-15.000-5.000 5,-15.000-7.000 5,-16.000-5.000 5</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3"/>
    </inkml:context>
    <inkml:brush xml:id="br0">
      <inkml:brushProperty name="width" value="0.02825" units="cm"/>
      <inkml:brushProperty name="height" value="0.02825" units="cm"/>
      <inkml:brushProperty name="color" value="#00bff3"/>
    </inkml:brush>
  </inkml:definitions>
  <inkml:trace contextRef="#ctx0" brushRef="#br0">82200.000 32350.000 778,'-24.000'-19.000'0,"4.000"13.000"1,3.000 12.000 2,3.000 13.000 1,-1.000 13.000 3,-2.000 17.000 0,-3.000 15.000 2,-3.000 16.000 1,-2.000 7.000 0,0.000 1.000 0,0.000-1.000-1,0.000 1.000 1,0.000-3.000-2,0.000-2.000 0,0.000-3.000 0,0.000-3.000-2,3.000-6.000 0,6.000-5.000 0,7.000-7.000-1,6.000-5.000-1,3.000-8.000 0,0.000-5.000 0,0.000-7.000-1,0.000-5.000-1,9.000-11.000 0,19.000-11.000-3,19.000-14.000-2,19.000-11.000-1,9.000-12.000-3,0.000-9.000-1,0.000-10.000-1,0.000-8.000-2,0.000-8.000-1,0.000-2.000 0,0.000-3.000 0,0.000-3.000 0,-4.000 2.000 0,-5.000 10.000 2,-7.000 10.000 1,-5.000 9.000 2,-9.000 7.000 2,-9.000 7.000 2,-10.000 6.000 1,-8.000 7.000 3,-6.000 8.000 3,1.000 14.000 6,-1.000 11.000 4,1.000 14.000 5,-4.000 8.000 2,-6.000 7.000-3,-6.000 6.000-2,-6.000 7.000-3,-2.000 0.000 0,3.000-2.000-1,3.000-3.000 1,4.000-3.000-1,1.000-4.000 0,0.000-3.000-2,0.000-3.000-2,0.000-2.000-1,0.000-3.000-3,0.000 1.000 0,0.000-1.000-2,0.000 1.000 0,4.000-6.000-3,10.000-8.000 0,10.000-10.000-2,9.000-9.000-1,6.000-13.000-1,3.000-16.000-2,3.000-15.000 0,4.000-15.000-2,-3.000-12.000 0,-5.000-6.000 1,-7.000-6.000 0,-5.000-6.000 1,-4.000-4.000 1,0.000 1.000 0,0.000-1.000 1,0.000 1.000 1,-4.000 1.000 1,-5.000 3.000 2,-7.000 3.000 1,-5.000 4.000 1,-6.000 5.000 1,-3.000 10.000-1,-3.000 10.000-1,-2.000 9.000-1,-5.000 6.000 0,-2.000 3.000 3,-3.000 3.000 3,-3.000 4.000 1,-4.000 5.000 0,-3.000 10.000-3,-3.000 10.000-4,-2.000 9.000-2,-5.000 7.000-5,-2.000 7.000-3,-3.000 6.000-4,-3.000 7.000-3,2.000 4.000-4,10.000 3.000-2,10.000 3.000-2,9.000 4.000-3,4.000-3.000 0,1.000-5.000 1,-1.000-7.000 1,1.000-5.000 2</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3"/>
    </inkml:context>
    <inkml:brush xml:id="br0">
      <inkml:brushProperty name="width" value="0.02649" units="cm"/>
      <inkml:brushProperty name="height" value="0.02649" units="cm"/>
      <inkml:brushProperty name="color" value="#00bff3"/>
    </inkml:brush>
  </inkml:definitions>
  <inkml:trace contextRef="#ctx0" brushRef="#br0">83750.000 32700.000 830,'46.000'0.000'1,"-5.000"0.000"4,-7.000 0.000 2,-5.000 0.000 2,-4.000 1.000 3,0.000 4.000 2,0.000 3.000 0,0.000 3.000 2,0.000 3.000 0,0.000 3.000-2,0.000 3.000-1,0.000 4.000-3,0.000 1.000 0,0.000 0.000-2,0.000 0.000 0,0.000 0.000 0,-2.000 0.000-4,-3.000 0.000-4,-3.000 0.000-4,-2.000 0.000-4,-5.000 3.000-3,-2.000 6.000 1,-3.000 7.000 0,-3.000 6.000 1,-6.000 3.000 0,-5.000 0.000-1,-7.000 0.000 0,-5.000 0.000-1,-6.000 0.000 1,-3.000 0.000 2,-3.000 0.000 1,-2.000 0.000 2,-1.000-4.000 1,3.000-5.000 1,3.000-7.000 0,4.000-5.000 1,-1.000-4.000 1,-3.000 0.000 0,-3.000 0.000 2,-2.000 0.000 0,8.000-2.000 3,22.000-3.000 5,22.000-3.000 5,23.000-2.000 4,8.000-5.000 1,-3.000-2.000-4,-3.000-3.000-4,-2.000-3.000-4,-3.000-4.000-3,1.000-3.000-1,-1.000-3.000-1,1.000-2.000-1,-1.000-1.000-1,1.000 3.000-3,-1.000 3.000-1,1.000 4.000-3,-3.000 1.000 0,-2.000 0.000 2,-3.000 0.000 0,-3.000 0.000 2,-4.000 3.000-7,-3.000 6.000-14,-3.000 7.000-15,-2.000 6.000-15</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4"/>
    </inkml:context>
    <inkml:brush xml:id="br0">
      <inkml:brushProperty name="width" value="0.02877" units="cm"/>
      <inkml:brushProperty name="height" value="0.02877" units="cm"/>
      <inkml:brushProperty name="color" value="#00bff3"/>
    </inkml:brush>
  </inkml:definitions>
  <inkml:trace contextRef="#ctx0" brushRef="#br0">85300.000 31650.000 764,'-24.000'-24.000'-37,"4.000"4.000"10,3.000 3.000 10,3.000 3.000 11,6.000 1.000 10,9.000 1.000 7,10.000-1.000 8,10.000 1.000 7,7.000 2.000 3,6.000 7.000-3,7.000 6.000-4,6.000 7.000-4,4.000 7.000-1,4.000 9.000-1,3.000 10.000 0,3.000 10.000 0,-1.000 7.000-1,-2.000 6.000-3,-3.000 7.000-1,-3.000 6.000-2,-6.000 3.000-1,-5.000 0.000 1,-7.000 0.000 1,-5.000 0.000 1,-6.000 0.000-2,-3.000 0.000-3,-3.000 0.000-4,-2.000 0.000-3,-5.000 3.000-2,-2.000 6.000 0,-3.000 7.000-1,-3.000 6.000 1,-6.000 6.000-2,-5.000 6.000-2,-7.000 7.000-1,-5.000 6.000-3,-9.000 1.000-2,-9.000-3.000-3,-10.000-3.000-3,-8.000-2.000-3,-9.000-3.000-2,-6.000 1.000 0,-6.000-1.000 0,-6.000 1.000 1,1.000-9.000-1,9.000-15.000-1,10.000-15.000-1,10.000-16.000-1,7.000-13.000 1,6.000-9.000 5,7.000-10.000 4,6.000-8.000 4</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4"/>
    </inkml:context>
    <inkml:brush xml:id="br0">
      <inkml:brushProperty name="width" value="0.02643" units="cm"/>
      <inkml:brushProperty name="height" value="0.02643" units="cm"/>
      <inkml:brushProperty name="color" value="#00bff3"/>
    </inkml:brush>
  </inkml:definitions>
  <inkml:trace contextRef="#ctx0" brushRef="#br0">86900.000 31900.000 832,'98.000'-24.000'70,"-3.000"4.000"-19,-3.000 3.000-19,-2.000 3.000-19,0.000 3.000-11,7.000 3.000-4,6.000 3.000-2,7.000 4.000-3,-3.000 1.000-1,-8.000 0.000 3,-10.000 0.000 1,-9.000 0.000 2,-10.000 0.000-4,-9.000 0.000-11,-10.000 0.000-11,-8.000 0.000-10,-11.000 3.000-5,-8.000 6.000 3,-10.000 7.000 4,-9.000 6.000 2</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5"/>
    </inkml:context>
    <inkml:brush xml:id="br0">
      <inkml:brushProperty name="width" value="0.02603" units="cm"/>
      <inkml:brushProperty name="height" value="0.02603" units="cm"/>
      <inkml:brushProperty name="color" value="#00bff3"/>
    </inkml:brush>
  </inkml:definitions>
  <inkml:trace contextRef="#ctx0" brushRef="#br0">86750.000 32900.000 845,'-41.000'21.000'-37,"19.000"-5.000"23,19.000-7.000 21,19.000-5.000 23,13.000-6.000 7,10.000-3.000-6,10.000-3.000-6,9.000-2.000-6,6.000-3.000-5,3.000 1.000-1,3.000-1.000-2,4.000 1.000-2,7.000-1.000-3,13.000 1.000-3,12.000-1.000-2,13.000 1.000-4,2.000 1.000-1,-5.000 3.000 2,-7.000 3.000 0,-5.000 4.000 0,-6.000 1.000-1,-3.000 0.000-6,-3.000 0.000-5,-2.000 0.000-6,-9.000 1.000-6,-12.000 4.000-7,-13.000 3.000-7,-12.000 3.000-8</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5"/>
    </inkml:context>
    <inkml:brush xml:id="br0">
      <inkml:brushProperty name="width" value="0.02556" units="cm"/>
      <inkml:brushProperty name="height" value="0.02556" units="cm"/>
      <inkml:brushProperty name="color" value="#00bff3"/>
    </inkml:brush>
  </inkml:definitions>
  <inkml:trace contextRef="#ctx0" brushRef="#br0">92450.000 28750.000 860,'1.000'-38.000'-18,"4.000"26.000"16,3.000 24.000 16,3.000 26.000 16,3.000 19.000 5,3.000 17.000-7,3.000 15.000-7,4.000 16.000-7,-1.000 9.000-5,-3.000 3.000-3,-3.000 3.000-4,-2.000 4.000-3,-3.000 1.000-1,1.000 0.000 0,-1.000 0.000 0,1.000 0.000 1,-1.000 3.000-1,1.000 6.000 0,-1.000 7.000 0,1.000 6.000-1,1.000-8.000-1,3.000-22.000 2,3.000-22.000-1,4.000-21.000 1,-1.000-17.000 1,-3.000-8.000-1,-3.000-10.000 0,-2.000-9.000 1,-1.000-10.000-1,3.000-9.000 2,3.000-10.000 1,4.000-8.000 1,2.000-12.000 0,4.000-12.000-1,3.000-13.000 1,3.000-12.000-1,4.000-16.000-1,7.000-19.000 1,6.000-18.000-1,7.000-19.000 1,2.000-12.000-1,1.000-2.000 0,-1.000-3.000-1,1.000-3.000 0,-3.000 2.000-1,-2.000 10.000-1,-3.000 10.000-2,-3.000 9.000-1,-4.000 12.000 0,-3.000 16.000 1,-3.000 15.000 0,-2.000 17.000 2,-5.000 11.000-2,-2.000 10.000-4,-3.000 10.000-5,-3.000 9.000-5,-4.000 7.000-4,-3.000 7.000-5,-3.000 6.000-4,-2.000 7.000-5</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6"/>
    </inkml:context>
    <inkml:brush xml:id="br0">
      <inkml:brushProperty name="width" value="0.02396" units="cm"/>
      <inkml:brushProperty name="height" value="0.02396" units="cm"/>
      <inkml:brushProperty name="color" value="#00bff3"/>
    </inkml:brush>
  </inkml:definitions>
  <inkml:trace contextRef="#ctx0" brushRef="#br0">94650.000 30100.000 918,'-24.000'48.000'0,"4.000"-3.000"3,3.000-3.000 0,3.000-2.000 3,3.000 0.000 1,3.000 7.000 2,3.000 6.000 3,4.000 7.000 2,1.000 4.000 0,0.000 3.000-5,0.000 3.000-5,0.000 4.000-3,0.000 1.000-4,0.000 0.000 1,0.000 0.000-1,0.000 0.000 0,0.000 0.000-1,0.000 0.000 0,0.000 0.000 0,0.000 0.000-1,0.000-2.000-4,0.000-3.000-8,0.000-3.000-6,0.000-2.000-8,1.000-9.000-3,4.000-12.000 3,3.000-13.000 2,3.000-12.000 2</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2"/>
    </inkml:context>
    <inkml:brush xml:id="br0">
      <inkml:brushProperty name="width" value="0.07302" units="cm"/>
      <inkml:brushProperty name="height" value="0.07302" units="cm"/>
      <inkml:brushProperty name="color" value="#00bff3"/>
    </inkml:brush>
  </inkml:definitions>
  <inkml:trace contextRef="#ctx0" brushRef="#br0">69800.000 48397.000,'0.000'-16.000,"16.000"1.000,-1.000-1.000,9.000 16.000,-1.000 0.000,24.000 8.000,0.000 0.000,0.000 7.000,0.000 1.000,-39.000-8.000,0.000 0.000,0.000-8.000,0.000 0.000,-8.000 8.000</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6"/>
    </inkml:context>
    <inkml:brush xml:id="br0">
      <inkml:brushProperty name="width" value="0.02438" units="cm"/>
      <inkml:brushProperty name="height" value="0.02438" units="cm"/>
      <inkml:brushProperty name="color" value="#00bff3"/>
    </inkml:brush>
  </inkml:definitions>
  <inkml:trace contextRef="#ctx0" brushRef="#br0">94900.000 30300.000 902,'50.000'0.000'10,"0.000"0.000"2,0.000 0.000 2,0.000 0.000 1,3.000 1.000-1,6.000 4.000-2,7.000 3.000-3,6.000 3.000-3,7.000-1.000-2,10.000-2.000-2,10.000-3.000-3,9.000-3.000-2,2.000-2.000-2,-2.000 0.000-3,-3.000 0.000-2,-3.000 0.000-2,-4.000-2.000 0,-3.000-3.000 2,-3.000-3.000 2,-2.000-2.000 2,-6.000-5.000-2,-6.000-2.000-6,-6.000-3.000-6,-6.000-3.000-7,-9.000 1.000-2,-8.000 6.000 3,-10.000 7.000 2,-9.000 6.000 3,-7.000 1.000 3,-3.000-3.000 3,-3.000-3.000 4,-2.000-2.000 3</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6"/>
    </inkml:context>
    <inkml:brush xml:id="br0">
      <inkml:brushProperty name="width" value="0.02832" units="cm"/>
      <inkml:brushProperty name="height" value="0.02832" units="cm"/>
      <inkml:brushProperty name="color" value="#00bff3"/>
    </inkml:brush>
  </inkml:definitions>
  <inkml:trace contextRef="#ctx0" brushRef="#br0">97100.000 29100.000 776,'68.000'29.000'62,"-11.000"10.000"-16,-14.000 10.000-14,-11.000 9.000-15,-6.000 4.000-7,4.000 1.000 0,3.000-1.000-1,3.000 1.000 1,-1.000 4.000-1,-2.000 9.000-2,-3.000 10.000-2,-3.000 10.000 0,-4.000 4.000-4,-3.000 0.000-1,-3.000 0.000-4,-2.000 0.000-2,-5.000 0.000-1,-2.000 0.000 3,-3.000 0.000 3,-3.000 0.000 1,-1.000-4.000 1,4.000-5.000-2,3.000-7.000-3,3.000-5.000-2,-1.000-11.000-1,-2.000-11.000 0,-3.000-14.000 0,-3.000-11.000 0,-1.000-17.000 2,4.000-18.000 4,3.000-19.000 5,3.000-18.000 4,4.000-15.000 1,7.000-9.000-1,6.000-10.000-2,7.000-8.000-1,5.000-12.000-2,7.000-12.000-1,6.000-13.000-1,7.000-12.000-1,4.000-9.000-1,3.000-2.000-1,3.000-3.000-1,4.000-3.000-1,1.000 2.000 0,0.000 10.000-2,0.000 10.000-2,0.000 9.000 0,0.000 7.000-2,0.000 7.000 0,0.000 6.000-2,0.000 7.000 0,-5.000 8.000 0,-9.000 14.000 1,-10.000 11.000 1,-8.000 14.000 2</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7"/>
    </inkml:context>
    <inkml:brush xml:id="br0">
      <inkml:brushProperty name="width" value="0.02741" units="cm"/>
      <inkml:brushProperty name="height" value="0.02741" units="cm"/>
      <inkml:brushProperty name="color" value="#00bff3"/>
    </inkml:brush>
  </inkml:definitions>
  <inkml:trace contextRef="#ctx0" brushRef="#br0">99000.000 30050.000 802,'70.000'-44.000'60,"-9.000"13.000"-14,-10.000 12.000-13,-8.000 13.000-14,-6.000 9.000-8,1.000 6.000-1,-1.000 7.000-2,1.000 6.000-1,-4.000 6.000-4,-6.000 6.000-3,-6.000 7.000-6,-6.000 6.000-4,-6.000 3.000-2,-2.000 0.000-1,-3.000 0.000 0,-3.000 0.000 0,-9.000 3.000 0,-11.000 6.000 2,-14.000 7.000 2,-11.000 6.000 1,-6.000 1.000 0,4.000-3.000 2,3.000-3.000 0,3.000-2.000 1,1.000-8.000 1,1.000-8.000 1,-1.000-10.000 1,1.000-9.000 1,13.000-10.000 2,29.000-9.000 3,28.000-10.000 3,28.000-8.000 2,14.000-4.000 1,0.000 3.000-5,0.000 3.000-4,0.000 4.000-4,-2.000-1.000-3,-3.000-3.000-2,-3.000-3.000-1,-2.000-2.000-1,-5.000-1.000-2,-2.000 3.000 0,-3.000 3.000-2,-3.000 4.000 0,-6.000 1.000-3,-5.000 0.000-2,-7.000 0.000-3,-5.000 0.000-3</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8"/>
    </inkml:context>
    <inkml:brush xml:id="br0">
      <inkml:brushProperty name="width" value="0.02648" units="cm"/>
      <inkml:brushProperty name="height" value="0.02648" units="cm"/>
      <inkml:brushProperty name="color" value="#00bff3"/>
    </inkml:brush>
  </inkml:definitions>
  <inkml:trace contextRef="#ctx0" brushRef="#br0">90450.000 32550.000 830,'140.000'-24.000'38,"-18.000"4.000"-9,-19.000 3.000-7,-18.000 3.000-9,-3.000 1.000-4,17.000 1.000 0,15.000-1.000-1,16.000 1.000 0,9.000 1.000-1,3.000 3.000-3,3.000 3.000-1,4.000 4.000-2,2.000-1.000 0,4.000-3.000-1,3.000-3.000-1,3.000-2.000 0,-1.000-1.000 1,-2.000 3.000-1,-3.000 3.000 1,-3.000 4.000 0,-6.000 2.000 0,-5.000 4.000 1,-7.000 3.000-1,-5.000 3.000 1,-4.000 3.000-3,0.000 3.000-4,0.000 3.000-4,0.000 4.000-5,3.000-1.000 2,6.000-3.000 6,7.000-3.000 7,6.000-2.000 7,1.000-5.000 2,-3.000-2.000-2,-3.000-3.000-3,-2.000-3.000-1,-3.000-6.000-1,1.000-5.000 2,-1.000-7.000 2,1.000-5.000 1,-1.000-3.000 1,1.000 4.000-2,-1.000 3.000-2,1.000 3.000-1,-3.000 3.000-1,-2.000 3.000-3,-3.000 3.000-1,-3.000 4.000-1,-4.000 1.000-1,-3.000 0.000-1,-3.000 0.000 1,-2.000 0.000 0,-3.000 0.000 0,1.000 0.000-1,-1.000 0.000-2,1.000 0.000 0,1.000-2.000 0,3.000-3.000 1,3.000-3.000 2,4.000-2.000 1,1.000-3.000 1,0.000 1.000 1,0.000-1.000 0,0.000 1.000 0,-2.000 1.000 1,-3.000 3.000-1,-3.000 3.000 0,-2.000 4.000-1,-5.000 1.000 1,-2.000 0.000 1,-3.000 0.000 2,-3.000 0.000 2,-6.000 0.000-1,-5.000 0.000-4,-7.000 0.000-4,-5.000 0.000-3,-4.000 0.000-2,0.000 0.000 1,0.000 0.000 0,0.000 0.000 0,-4.000 0.000 1,-5.000 0.000 1,-7.000 0.000 1,-5.000 0.000 0,-4.000 0.000 1,0.000 0.000-1,0.000 0.000 1,0.000 0.000 0,-4.000-2.000 0,-5.000-3.000-2,-7.000-3.000 0,-5.000-2.000-1,-12.000-3.000-4,-16.000 1.000-5,-15.000-1.000-7,-15.000 1.000-5</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19"/>
    </inkml:context>
    <inkml:brush xml:id="br0">
      <inkml:brushProperty name="width" value="0.02958" units="cm"/>
      <inkml:brushProperty name="height" value="0.02958" units="cm"/>
      <inkml:brushProperty name="color" value="#00bff3"/>
    </inkml:brush>
  </inkml:definitions>
  <inkml:trace contextRef="#ctx0" brushRef="#br0">94300.000 33850.000 743,'1.000'-41.000'12,"4.000"19.000"1,3.000 19.000 1,3.000 19.000 1,1.000 15.000 0,1.000 13.000-3,-1.000 12.000-1,1.000 13.000-2,1.000 6.000-1,3.000 0.000 0,3.000 0.000 0,4.000 0.000 0,1.000 7.000-1,0.000 17.000 0,0.000 15.000-2,0.000 16.000-1,-2.000 7.000-2,-3.000 1.000 0,-3.000-1.000-1,-2.000 1.000-1,-1.000-4.000 0,3.000-6.000-1,3.000-6.000 0,4.000-6.000-2,-1.000-9.000 2,-3.000-8.000-1,-3.000-10.000 2,-2.000-9.000 0,-1.000-16.000 3,3.000-22.000 2,3.000-22.000 5,4.000-21.000 2,4.000-23.000 2,6.000-21.000-1,7.000-22.000-2,6.000-22.000 0,4.000-15.000-2,4.000-5.000-2,3.000-7.000-3,3.000-5.000-1,1.000-4.000-2,1.000 0.000-1,-1.000 0.000 0,1.000 0.000-1,5.000 1.000-1,14.000 4.000-1,11.000 3.000-2,14.000 3.000-1,3.000 3.000 0,-2.000 3.000-1,-3.000 3.000 0,-3.000 4.000-1,-9.000 10.000-2,-11.000 19.000-5,-14.000 19.000-6,-11.000 19.000-5,-9.000 9.000-2,-3.000 0.000-1,-3.000 0.000-1,-2.000 0.000 1,-8.000 6.000-1,-8.000 13.000 1,-10.000 12.000-1,-9.000 13.000 2</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20"/>
    </inkml:context>
    <inkml:brush xml:id="br0">
      <inkml:brushProperty name="width" value="0.03168" units="cm"/>
      <inkml:brushProperty name="height" value="0.03168" units="cm"/>
      <inkml:brushProperty name="color" value="#00bff3"/>
    </inkml:brush>
  </inkml:definitions>
  <inkml:trace contextRef="#ctx0" brushRef="#br0">96700.000 35050.000 694,'21.000'28.000'5,"-5.000"6.000"10,-7.000 7.000 11,-5.000 6.000 10,-4.000 4.000 1,0.000 4.000-6,0.000 3.000-7,0.000 3.000-7,-2.000 6.000-5,-3.000 9.000-2,-3.000 10.000-4,-2.000 10.000-2,-5.000 4.000-2,-2.000 0.000-2,-3.000 0.000-3,-3.000 0.000-2,-1.000-4.000 0,4.000-5.000 2,3.000-7.000 2,3.000-5.000 2,1.000-9.000 0,1.000-9.000-1,-1.000-10.000-2,1.000-8.000-1,2.000-15.000-1,7.000-19.000-2,6.000-18.000-2,7.000-19.000-2,7.000-18.000 1,9.000-15.000 1,10.000-15.000 1,10.000-16.000 2,5.000-8.000 0,4.000 0.000-4,3.000 0.000-2,3.000 0.000-3,-2.000 6.000-2,-6.000 13.000 1,-6.000 12.000 1,-6.000 13.000 0,-6.000 9.000 1,-2.000 6.000 4,-3.000 7.000 4,-3.000 6.000 3,-4.000 12.000 4,-3.000 19.000 3,-3.000 19.000 3,-2.000 19.000 5,-5.000 9.000 0,-2.000 0.000-1,-3.000 0.000-1,-3.000 0.000-1,-4.000 1.000-1,-3.000 4.000 0,-3.000 3.000-1,-2.000 3.000-1,-3.000-2.000 0,1.000-6.000 0,-1.000-6.000-2,1.000-6.000-1,7.000-16.000-4,16.000-25.000-8,15.000-25.000-8,17.000-25.000-9,7.000-15.000-2,0.000-2.000 3,0.000-3.000 3,0.000-3.000 2,-2.000-1.000 2,-3.000 4.000-1,-3.000 3.000 1,-2.000 3.000 0,-6.000 7.000 2,-6.000 14.000 6,-6.000 11.000 6,-6.000 14.000 5,-4.000 5.000 4,1.000 1.000 3,-1.000-1.000 3,1.000 1.000 3,-1.000 2.000 3,1.000 7.000 5,-1.000 6.000 3,1.000 7.000 5,-1.000 5.000 0,1.000 7.000-3,-1.000 6.000-5,1.000 7.000-3,-3.000 4.000-2,-2.000 3.000-1,-3.000 3.000-1,-3.000 4.000 0,-1.000 1.000 0,4.000 0.000-1,3.000 0.000 0,3.000 0.000-1,-1.000 1.000-2,-2.000 4.000-6,-3.000 3.000-4,-3.000 3.000-7,-2.000-2.000-3,0.000-6.000-1,0.000-6.000-1,0.000-6.000-2,1.000-6.000-2,4.000-2.000-5,3.000-3.000-4,3.000-3.000-5,-1.000-2.000-5,-2.000 0.000-7,-3.000 0.000-7,-3.000 0.000-7</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0"/>
    </inkml:context>
    <inkml:brush xml:id="br0">
      <inkml:brushProperty name="width" value="0.02796" units="cm"/>
      <inkml:brushProperty name="height" value="0.02796" units="cm"/>
      <inkml:brushProperty name="color" value="#00bff3"/>
    </inkml:brush>
  </inkml:definitions>
  <inkml:trace contextRef="#ctx0" brushRef="#br0">88250.000 41050.000 786,'3.000'-41.000'-7,"6.000"19.000"13,7.000 19.000 15,6.000 19.000 14,3.000 18.000 3,0.000 19.000-6,0.000 19.000-7,0.000 19.000-8,-2.000 4.000-5,-3.000-9.000-3,-3.000-10.000-3,-2.000-8.000-4,-3.000-3.000-1,1.000 7.000 0,-1.000 6.000 1,1.000 7.000-1,-3.000 2.000 0,-2.000 1.000-1,-3.000-1.000-3,-3.000 1.000-2,-1.000-6.000 0,4.000-8.000 0,3.000-10.000 1,3.000-9.000 0,-1.000-9.000 1,-2.000-5.000 1,-3.000-7.000 0,-3.000-5.000 2,1.000-9.000 0,6.000-9.000 3,7.000-10.000 1,6.000-8.000 1,3.000-11.000 1,0.000-8.000 0,0.000-10.000 0,0.000-9.000-1,0.000-9.000-1,0.000-5.000-1,0.000-7.000-1,0.000-5.000-1,4.000-6.000-2,10.000-3.000 0,10.000-3.000 0,9.000-2.000 0,4.000-9.000-1,1.000-12.000 0,-1.000-13.000-1,1.000-12.000 0,-1.000-2.000 0,1.000 9.000-1,-1.000 10.000 0,1.000 10.000 0,-4.000 8.000-1,-6.000 10.000-1,-6.000 10.000-2,-6.000 9.000-1,-9.000 9.000-1,-8.000 9.000-3,-10.000 10.000-1,-9.000 10.000-3,-13.000 14.000-4,-16.000 23.000-6,-15.000 22.000-8,-15.000 22.000-6,-3.000 5.000 0,14.000-8.000 8,11.000-10.000 6,14.000-9.000 7</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0"/>
    </inkml:context>
    <inkml:brush xml:id="br0">
      <inkml:brushProperty name="width" value="0.02787" units="cm"/>
      <inkml:brushProperty name="height" value="0.02787" units="cm"/>
      <inkml:brushProperty name="color" value="#00bff3"/>
    </inkml:brush>
  </inkml:definitions>
  <inkml:trace contextRef="#ctx0" brushRef="#br0">89900.000 41950.000 789,'0.000'48.000'31,"0.000"-3.000"0,0.000-3.000-2,0.000-2.000 1,0.000-3.000-4,0.000 1.000-5,0.000-1.000-6,0.000 1.000-5,0.000 2.000-3,0.000 7.000-2,0.000 6.000-2,0.000 7.000 0,0.000 0.000-4,0.000-2.000-2,0.000-3.000-3,0.000-3.000-4,0.000-1.000-1,0.000 4.000 2,0.000 3.000 0,0.000 3.000 2,0.000-1.000-4,0.000-2.000-8,0.000-3.000-7,0.000-3.000-8</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0"/>
    </inkml:context>
    <inkml:brush xml:id="br0">
      <inkml:brushProperty name="width" value="0.02459" units="cm"/>
      <inkml:brushProperty name="height" value="0.02459" units="cm"/>
      <inkml:brushProperty name="color" value="#00bff3"/>
    </inkml:brush>
  </inkml:definitions>
  <inkml:trace contextRef="#ctx0" brushRef="#br0">90850.000 42150.000 894,'-46.000'-2.000'-4,"10.000"-3.000"-8,10.000-3.000-8,9.000-2.000-8,7.000-3.000 5,7.000 1.000 17,6.000-1.000 18,7.000 1.000 18,7.000 1.000 6,9.000 3.000-5,10.000 3.000-6,10.000 4.000-6,7.000 1.000-4,6.000 0.000-4,7.000 0.000-4,6.000 0.000-4,4.000 0.000-2,4.000 0.000 1,3.000 0.000 0,3.000 0.000 1,-1.000 0.000-1,-2.000 0.000-5,-3.000 0.000-3,-3.000 0.000-4,-7.000 1.000-1,-9.000 4.000 0,-10.000 3.000 1,-8.000 3.000 0,-8.000 1.000-4,-2.000 1.000-10,-3.000-1.000-10,-3.000 1.000-10</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1"/>
    </inkml:context>
    <inkml:brush xml:id="br0">
      <inkml:brushProperty name="width" value="0.03018" units="cm"/>
      <inkml:brushProperty name="height" value="0.03018" units="cm"/>
      <inkml:brushProperty name="color" value="#00bff3"/>
    </inkml:brush>
  </inkml:definitions>
  <inkml:trace contextRef="#ctx0" brushRef="#br0">92400.000 41050.000 728,'-21.000'-46.000'-15,"10.000"10.000"22,10.000 10.000 22,9.000 9.000 21,4.000 12.000 6,1.000 16.000-12,-1.000 15.000-11,1.000 17.000-11,-1.000 10.000-7,1.000 6.000-3,-1.000 7.000-3,1.000 6.000-2,-1.000 6.000-5,1.000 6.000-3,-1.000 7.000-6,1.000 6.000-4,-3.000 1.000-1,-2.000-3.000 0,-3.000-3.000 2,-3.000-2.000 1,-2.000-3.000 1,0.000 1.000 2,0.000-1.000 1,0.000 1.000 1,0.000-4.000 1,0.000-6.000 0,0.000-6.000 1,0.000-6.000 0,6.000-16.000 2,13.000-25.000 2,12.000-25.000 3,13.000-25.000 2,7.000-19.000 0,4.000-12.000-6,3.000-13.000-5,3.000-12.000-4,1.000-10.000-2,1.000-6.000 0,-1.000-6.000 2,1.000-6.000 1,1.000-9.000-1,3.000-8.000-2,3.000-10.000-2,4.000-9.000-2,-1.000 1.000-1,-3.000 13.000 0,-3.000 12.000 1,-2.000 13.000 0,-9.000 13.000 0,-12.000 17.000-1,-13.000 15.000 0,-12.000 16.000 0,-10.000 13.000-2,-6.000 14.000 0,-6.000 11.000-1,-6.000 14.000-2,-6.000 7.000 1,-2.000 3.000 2,-3.000 3.000 3,-3.000 4.000 2</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3"/>
    </inkml:context>
    <inkml:brush xml:id="br0">
      <inkml:brushProperty name="width" value="0.07302" units="cm"/>
      <inkml:brushProperty name="height" value="0.07302" units="cm"/>
      <inkml:brushProperty name="color" value="#00bff3"/>
    </inkml:brush>
  </inkml:definitions>
  <inkml:trace contextRef="#ctx0" brushRef="#br0">70432.000 47866.000,'-16.000'-16.000,"8.000"24.000,0.000 0.000,8.000 46.000,0.000 1.000,0.000 24.000,0.000-1.000,0.000 8.000,0.000 0.000,8.000-62.000</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1"/>
    </inkml:context>
    <inkml:brush xml:id="br0">
      <inkml:brushProperty name="width" value="0.02941" units="cm"/>
      <inkml:brushProperty name="height" value="0.02941" units="cm"/>
      <inkml:brushProperty name="color" value="#00bff3"/>
    </inkml:brush>
  </inkml:definitions>
  <inkml:trace contextRef="#ctx0" brushRef="#br0">93650.000 41850.000 748,'90.000'-22.000'65,"-18.000"6.000"-13,-19.000 7.000-12,-18.000 6.000-13,-10.000 4.000-8,0.000 4.000-3,0.000 3.000-2,0.000 3.000-2,-4.000 3.000-5,-5.000 3.000-8,-7.000 3.000-7,-5.000 4.000-6,-4.000 2.000-4,0.000 4.000 1,0.000 3.000 2,0.000 3.000 0,-5.000 3.000 1,-9.000 3.000 2,-10.000 3.000 1,-8.000 4.000 1,-3.000-3.000 1,7.000-5.000 2,6.000-7.000 2,7.000-5.000 2,8.000-6.000 3,14.000-3.000 2,11.000-3.000 3,14.000-2.000 4,5.000-5.000-4,1.000-2.000-10,-1.000-3.000-9,1.000-3.000-9,-1.000-2.000-5,1.000 0.000 2,-1.000 0.000 0,1.000 0.000 2,-4.000-2.000 0,-6.000-3.000 2,-6.000-3.000 0,-6.000-2.000 1</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2"/>
    </inkml:context>
    <inkml:brush xml:id="br0">
      <inkml:brushProperty name="width" value="0.02732" units="cm"/>
      <inkml:brushProperty name="height" value="0.02732" units="cm"/>
      <inkml:brushProperty name="color" value="#00bff3"/>
    </inkml:brush>
  </inkml:definitions>
  <inkml:trace contextRef="#ctx0" brushRef="#br0">88550.000 43600.000 805,'-94.000'43.000'-4,"13.000"-11.000"-6,12.000-14.000-7,13.000-11.000-6,4.000-7.000-2,-3.000 0.000 6,-3.000 0.000 5,-2.000 0.000 5,-5.000 1.000 3,-2.000 4.000 4,-3.000 3.000 2,-3.000 3.000 2,-2.000-1.000 2,0.000-2.000 1,0.000-3.000 0,0.000-3.000 0,1.000-2.000 1,4.000 0.000 1,3.000 0.000 1,3.000 0.000 2,6.000 0.000 0,9.000 0.000 1,10.000 0.000 1,10.000 0.000 0,10.000 0.000 3,13.000 0.000 1,12.000 0.000 3,13.000 0.000 2,15.000 0.000-1,19.000 0.000-1,19.000 0.000-2,19.000 0.000-3,12.000 0.000-1,6.000 0.000-2,7.000 0.000-1,6.000 0.000-3,3.000 0.000 0,0.000 0.000-2,0.000 0.000 0,0.000 0.000 0,3.000 0.000-1,6.000 0.000-1,7.000 0.000-1,6.000 0.000 0,7.000-4.000 0,10.000-5.000-1,10.000-7.000 1,9.000-5.000 1,6.000-4.000-1,3.000 0.000-1,3.000 0.000 0,4.000 0.000-2,1.000 0.000 0,0.000 0.000 0,0.000 0.000 0,0.000 0.000 0,-4.000 1.000 0,-5.000 4.000 0,-7.000 3.000 0,-5.000 3.000 1,-6.000 3.000-1,-3.000 3.000 1,-3.000 3.000 0,-2.000 4.000 0,-3.000 1.000 0,1.000 0.000 1,-1.000 0.000-1,1.000 0.000 1,-3.000 1.000-1,-2.000 4.000-1,-3.000 3.000-2,-3.000 3.000 0,-6.000 3.000-2,-5.000 3.000-2,-7.000 3.000-1,-5.000 4.000-1,-8.000-1.000-1,-5.000-3.000 1,-7.000-3.000 1,-5.000-2.000 0,-6.000-5.000 0,-3.000-2.000-2,-3.000-3.000 0,-2.000-3.000-2,-8.000-2.000-1,-8.000 0.000-1,-10.000 0.000-1,-9.000 0.000-2,-9.000 0.000-1,-5.000 0.000-3,-7.000 0.000-3,-5.000 0.000-4,-11.000 0.000 2,-11.000 0.000 3,-14.000 0.000 4,-11.000 0.000 4</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3"/>
    </inkml:context>
    <inkml:brush xml:id="br0">
      <inkml:brushProperty name="width" value="0.02872" units="cm"/>
      <inkml:brushProperty name="height" value="0.02872" units="cm"/>
      <inkml:brushProperty name="color" value="#00bff3"/>
    </inkml:brush>
  </inkml:definitions>
  <inkml:trace contextRef="#ctx0" brushRef="#br0">90900.000 44550.000 766,'-24.000'-36.000'-38,"4.000"28.000"25,3.000 28.000 24,3.000 29.000 25,3.000 15.000 9,3.000 3.000-8,3.000 3.000-8,4.000 4.000-8,2.000 1.000-5,4.000 0.000-3,3.000 0.000-4,3.000 0.000-3,-1.000 1.000 0,-2.000 4.000 0,-3.000 3.000 1,-3.000 3.000 1,-1.000-2.000-1,4.000-6.000-5,3.000-6.000-3,3.000-6.000-5,1.000-7.000 0,1.000-6.000 0,-1.000-6.000 1,1.000-6.000 1,1.000-9.000 1,3.000-8.000 1,3.000-10.000 2,4.000-9.000 2,2.000-9.000 0,4.000-5.000 3,3.000-7.000 3,3.000-5.000 1,3.000-9.000 0,3.000-9.000-1,3.000-10.000-2,4.000-8.000-2,2.000-11.000-1,4.000-8.000-1,3.000-10.000-2,3.000-9.000-1,3.000-7.000-1,3.000-3.000-3,3.000-3.000-1,4.000-2.000-2,-1.000-1.000-1,-3.000 3.000-3,-3.000 3.000-1,-2.000 4.000-1,-8.000 7.000-2,-8.000 13.000-1,-10.000 12.000-2,-9.000 13.000-1,-9.000 15.000-5,-5.000 19.000-5,-7.000 19.000-8,-5.000 19.000-5</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3"/>
    </inkml:context>
    <inkml:brush xml:id="br0">
      <inkml:brushProperty name="width" value="0.03125" units="cm"/>
      <inkml:brushProperty name="height" value="0.03125" units="cm"/>
      <inkml:brushProperty name="color" value="#00bff3"/>
    </inkml:brush>
  </inkml:definitions>
  <inkml:trace contextRef="#ctx0" brushRef="#br0">92350.000 45200.000 703,'21.000'48.000'88,"-5.000"-3.000"-22,-7.000-3.000-22,-5.000-2.000-22,-4.000 0.000-12,0.000 7.000-3,0.000 6.000-1,0.000 7.000-2,0.000 0.000-3,0.000-2.000-1,0.000-3.000-2,0.000-3.000-1,0.000-4.000-2,0.000-3.000 2,0.000-3.000 0,0.000-2.000 1,0.000-5.000 1,0.000-2.000-1,0.000-3.000 1,0.000-3.000-2,4.000-12.000 1,10.000-18.000-3,10.000-19.000-1,9.000-18.000-1,7.000-14.000-2,7.000-5.000-4,6.000-7.000-2,7.000-5.000-3,0.000-1.000-1,-2.000 6.000 3,-3.000 7.000 3,-3.000 6.000 2,-6.000 6.000 3,-5.000 6.000 3,-7.000 7.000 5,-5.000 6.000 2,-8.000 13.000 6,-5.000 23.000 6,-7.000 22.000 6,-5.000 22.000 7,-6.000 8.000 0,-3.000-2.000-3,-3.000-3.000-5,-2.000-3.000-4,-1.000-6.000-3,3.000-5.000-3,3.000-7.000-2,4.000-5.000-3,7.000-9.000-4,13.000-9.000-8,12.000-10.000-6,13.000-8.000-8,6.000-12.000-2,0.000-12.000 1,0.000-13.000 0,0.000-12.000 1,0.000-4.000 2,0.000 7.000 2,0.000 6.000 4,0.000 7.000 2,-4.000 4.000 1,-5.000 3.000 0,-7.000 3.000 0,-5.000 4.000 0,-4.000 5.000 6,0.000 10.000 12,0.000 10.000 12,0.000 9.000 13,-2.000 6.000 4,-3.000 3.000-2,-3.000 3.000-4,-2.000 4.000-3,-3.000 4.000-3,1.000 6.000-4,-1.000 7.000-3,1.000 6.000-4,-1.000-1.000-3,1.000-5.000-3,-1.000-7.000-3,1.000-5.000-2,-1.000-4.000-4,1.000 0.000-2,-1.000 0.000-4,1.000 0.000-2,-3.000 0.000-4,-2.000 0.000-6,-3.000 0.000-6,-3.000 0.000-6</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4"/>
    </inkml:context>
    <inkml:brush xml:id="br0">
      <inkml:brushProperty name="width" value="0.02879" units="cm"/>
      <inkml:brushProperty name="height" value="0.02879" units="cm"/>
      <inkml:brushProperty name="color" value="#00bff3"/>
    </inkml:brush>
  </inkml:definitions>
  <inkml:trace contextRef="#ctx0" brushRef="#br0">96700.000 42000.000 764,'-29.000'-13.000'31,"-5.000"26.000"2,-7.000 24.000 0,-5.000 26.000 1,-4.000 12.000-3,0.000 0.000-6,0.000 0.000-6,0.000 0.000-6,-4.000 1.000-6,-5.000 4.000-1,-7.000 3.000-3,-5.000 3.000-3,-4.000 4.000-1,0.000 7.000-4,0.000 6.000-1,0.000 7.000-4,3.000 0.000-1,6.000-2.000-3,7.000-3.000-3,6.000-3.000-2,6.000-7.000-2,6.000-9.000-2,7.000-10.000-1,6.000-8.000-1,6.000-17.000-3,6.000-21.000-2,7.000-22.000-4,6.000-22.000-3</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4"/>
    </inkml:context>
    <inkml:brush xml:id="br0">
      <inkml:brushProperty name="width" value="0.03285" units="cm"/>
      <inkml:brushProperty name="height" value="0.03285" units="cm"/>
      <inkml:brushProperty name="color" value="#00bff3"/>
    </inkml:brush>
  </inkml:definitions>
  <inkml:trace contextRef="#ctx0" brushRef="#br0">95450.000 42350.000 669,'-22.000'-47.000'5,"6.000"6.000"12,7.000 7.000 13,6.000 6.000 14,9.000 7.000 1,13.000 10.000-6,12.000 10.000-8,13.000 9.000-7,9.000 9.000-4,6.000 9.000-3,7.000 10.000-1,6.000 10.000-2,4.000 8.000-3,4.000 10.000-2,3.000 10.000-3,3.000 9.000-3,-2.000 6.000-4,-6.000 3.000-2,-6.000 3.000-5,-6.000 4.000-2,-4.000 2.000-4,1.000 4.000-4,-1.000 3.000-3,1.000 3.000-4,-6.000-1.000-2,-8.000-2.000-1,-10.000-3.000-2,-9.000-3.000-2,-4.000-6.000-1,4.000-5.000-1,3.000-7.000 0,3.000-5.000-2</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5"/>
    </inkml:context>
    <inkml:brush xml:id="br0">
      <inkml:brushProperty name="width" value="0.0293" units="cm"/>
      <inkml:brushProperty name="height" value="0.0293" units="cm"/>
      <inkml:brushProperty name="color" value="#00bff3"/>
    </inkml:brush>
  </inkml:definitions>
  <inkml:trace contextRef="#ctx0" brushRef="#br0">97800.000 42300.000 750,'0.000'118.000'102,"0.000"-11.000"-28,0.000-14.000-26,0.000-11.000-27,0.000-6.000-16,0.000 4.000-6,0.000 3.000-4,0.000 3.000-6,-2.000 1.000-3,-3.000 1.000-2,-3.000-1.000-2,-2.000 1.000-2,-1.000-7.000-4,3.000-12.000-6,3.000-13.000-5,4.000-12.000-6</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5"/>
    </inkml:context>
    <inkml:brush xml:id="br0">
      <inkml:brushProperty name="width" value="0.03006" units="cm"/>
      <inkml:brushProperty name="height" value="0.03006" units="cm"/>
      <inkml:brushProperty name="color" value="#00bff3"/>
    </inkml:brush>
  </inkml:definitions>
  <inkml:trace contextRef="#ctx0" brushRef="#br0">98650.000 42000.000 731,'93.000'-44.000'15,"-11.000"13.000"4,-14.000 12.000 5,-11.000 13.000 3,-9.000 7.000 2,-3.000 4.000-2,-3.000 3.000-4,-2.000 3.000-1,-3.000 3.000-3,1.000 3.000-3,-1.000 3.000-2,1.000 4.000-3,-3.000 2.000-2,-2.000 4.000-2,-3.000 3.000-3,-3.000 3.000-2,-6.000 3.000-2,-5.000 3.000 1,-7.000 3.000-2,-5.000 4.000 1,-6.000 1.000-1,-3.000 0.000-2,-3.000 0.000-1,-2.000 0.000-2,-6.000 1.000 0,-6.000 4.000 1,-6.000 3.000 2,-6.000 3.000 2,-12.000 6.000-3,-15.000 9.000-4,-15.000 10.000-5,-16.000 10.000-5,-4.000-1.000-2,10.000-9.000 4,10.000-10.000 2,9.000-8.000 4,7.000-11.000 3,7.000-8.000 3,6.000-10.000 5,7.000-9.000 3,13.000-10.000 4,22.000-9.000 3,22.000-10.000 1,23.000-8.000 4,10.000-8.000-1,0.000-2.000-4,0.000-3.000-3,0.000-3.000-4,-2.000-1.000-1,-3.000 4.000-2,-3.000 3.000 0,-2.000 3.000 0,-5.000 3.000-1,-2.000 3.000 0,-3.000 3.000 0,-3.000 4.000 0,1.000 1.000-1,6.000 0.000-2,7.000 0.000-2,6.000 0.000-2,-1.000 0.000-2,-5.000 0.000-3,-7.000 0.000-3,-5.000 0.000-2,-4.000 0.000-4,0.000 0.000-9,0.000 0.000-6,0.000 0.000-9</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6"/>
    </inkml:context>
    <inkml:brush xml:id="br0">
      <inkml:brushProperty name="width" value="0.02854" units="cm"/>
      <inkml:brushProperty name="height" value="0.02854" units="cm"/>
      <inkml:brushProperty name="color" value="#00bff3"/>
    </inkml:brush>
  </inkml:definitions>
  <inkml:trace contextRef="#ctx0" brushRef="#br0">84650.000 47600.000 770,'-46.000'-24.000'0,"10.000"4.000"1,10.000 3.000 0,9.000 3.000 0,6.000-1.000 1,3.000-2.000 2,3.000-3.000 2,4.000-3.000 1,8.000-2.000 1,17.000 0.000 0,15.000 0.000 0,16.000 0.000 0,13.000 1.000 0,14.000 4.000 0,11.000 3.000 1,14.000 3.000 0,11.000 3.000 0,14.000 3.000 1,11.000 3.000 0,14.000 4.000 1,5.000 1.000-1,1.000 0.000 0,-1.000 0.000-1,1.000 0.000-1,-1.000 0.000-1,1.000 0.000-2,-1.000 0.000 0,1.000 0.000-3,4.000 0.000 1,9.000 0.000-1,10.000 0.000 0,10.000 0.000 1,2.000 0.000 0,-3.000 0.000 0,-3.000 0.000 1,-2.000 0.000 1,-5.000 1.000 0,-2.000 4.000-2,-3.000 3.000 0,-3.000 3.000 0,-2.000-1.000-1,0.000-2.000-1,0.000-3.000 1,0.000-3.000-1,-2.000-1.000 0,-3.000 4.000-2,-3.000 3.000 1,-2.000 3.000-2,0.000-1.000 1,7.000-2.000-1,6.000-3.000 1,7.000-3.000 1,2.000-2.000-1,1.000 0.000 0,-1.000 0.000 0,1.000 0.000-1,-3.000-2.000 0,-2.000-3.000 0,-3.000-3.000 1,-3.000-2.000 1,1.000-1.000 0,6.000 3.000 0,7.000 3.000 0,6.000 4.000 0,4.000-1.000 0,4.000-3.000 0,3.000-3.000 0,3.000-2.000-1,-2.000-3.000 0,-6.000 1.000-2,-6.000-1.000-1,-6.000 1.000-1,1.000-3.000 0,9.000-2.000 0,10.000-3.000 0,10.000-3.000 0,2.000-2.000 1,-3.000 0.000-1,-3.000 0.000 1,-2.000 0.000 0,-5.000 1.000 1,-2.000 4.000 1,-3.000 3.000 1,-3.000 3.000 0,-4.000-1.000 2,-3.000-2.000-1,-3.000-3.000 1,-2.000-3.000 0,-5.000-1.000 0,-2.000 4.000 2,-3.000 3.000 1,-3.000 3.000 2,-7.000 1.000 0,-9.000 1.000-1,-10.000-1.000 1,-8.000 1.000-1,-11.000 1.000-1,-8.000 3.000-2,-10.000 3.000-1,-9.000 4.000-3,-10.000 1.000-1,-9.000 0.000-3,-10.000 0.000-2,-8.000 0.000-3,-12.000 3.000-5,-12.000 6.000-10,-13.000 7.000-9,-12.000 6.000-9,-12.000 1.000-2,-8.000-3.000 8,-10.000-3.000 7,-9.000-2.000 7,-5.000-3.000 5,0.000 1.000 2,0.000-1.000 2,0.000 1.000 3</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8"/>
    </inkml:context>
    <inkml:brush xml:id="br0">
      <inkml:brushProperty name="width" value="0.03702" units="cm"/>
      <inkml:brushProperty name="height" value="0.03702" units="cm"/>
      <inkml:brushProperty name="color" value="#00bff3"/>
    </inkml:brush>
  </inkml:definitions>
  <inkml:trace contextRef="#ctx0" brushRef="#br0">92750.000 49100.000 594,'0.000'-47.000'13,"0.000"6.000"-1,0.000 7.000-3,0.000 6.000-1,0.000 9.000 2,0.000 13.000 4,0.000 12.000 6,0.000 13.000 4,0.000 12.000 1,0.000 13.000-5,0.000 12.000-6,0.000 13.000-4,0.000 4.000-3,0.000-3.000-1,0.000-3.000-2,0.000-2.000-1,-4.000-1.000-1,-5.000 3.000 1,-7.000 3.000 1,-5.000 4.000-1,-4.000-1.000 1,0.000-3.000 0,0.000-3.000-1,0.000-2.000 0,0.000-3.000-1,0.000 1.000 0,0.000-1.000-1,0.000 1.000 0,-2.000-3.000-1,-3.000-2.000 0,-3.000-3.000 1,-2.000-3.000-1,-1.000-4.000 0,3.000-3.000 0,3.000-3.000 0,4.000-2.000 0,5.000-15.000-1,10.000-25.000-1,10.000-25.000 0,9.000-25.000-1,10.000-16.000-2,14.000-6.000-3,11.000-6.000-3,14.000-6.000-4,7.000-4.000-1,3.000 1.000 0,3.000-1.000-1,4.000 1.000 1,-1.000 1.000 2,-3.000 3.000 1,-3.000 3.000 2,-2.000 4.000 3,-6.000 5.000 3,-6.000 10.000 3,-6.000 10.000 3,-6.000 9.000 4,-6.000 7.000 2,-2.000 7.000 3,-3.000 6.000 3,-3.000 7.000 2,-6.000 7.000 0,-5.000 9.000 0,-7.000 10.000 0,-5.000 10.000-2,-4.000 7.000 0,0.000 6.000-2,0.000 7.000 0,0.000 6.000-1,0.000 6.000-1,0.000 6.000-1,0.000 7.000-1,0.000 6.000 0,-2.000 1.000-1,-3.000-3.000 1,-3.000-3.000-1,-2.000-2.000 0,-3.000-5.000 0,1.000-2.000-2,-1.000-3.000-1,1.000-3.000-1,-1.000-4.000-2,1.000-3.000-1,-1.000-3.000-1,1.000-2.000-3,7.000-17.000-2,16.000-28.000-4,15.000-28.000-5,17.000-27.000-5,7.000-14.000 0,0.000 4.000 1,0.000 3.000 3,0.000 3.000 2,1.000-2.000 1,4.000-6.000 1,3.000-6.000 0,3.000-6.000 1,-1.000 2.000 2,-2.000 14.000 2,-3.000 11.000 4,-3.000 14.000 2,-6.000 5.000 3,-5.000 1.000 2,-7.000-1.000 4,-5.000 1.000 1,-4.000 4.000 5,0.000 9.000 4,0.000 10.000 6,0.000 10.000 6,0.000 5.000 1,0.000 4.000-3,0.000 3.000-3,0.000 3.000-1,-2.000 6.000-4,-3.000 9.000-2,-3.000 10.000-4,-2.000 10.000-3,-3.000 5.000-1,1.000 4.000-2,-1.000 3.000 0,1.000 3.000-1,-3.000 3.000 0,-2.000 3.000-1,-3.000 3.000 0,-3.000 4.000 0,-1.000-1.000 0,4.000-3.000-2,3.000-3.000-1,3.000-2.000-1,-1.000-6.000 0,-2.000-6.000-3,-3.000-6.000 0,-3.000-6.000-1</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3"/>
    </inkml:context>
    <inkml:brush xml:id="br0">
      <inkml:brushProperty name="width" value="0.07302" units="cm"/>
      <inkml:brushProperty name="height" value="0.07302" units="cm"/>
      <inkml:brushProperty name="color" value="#00bff3"/>
    </inkml:brush>
  </inkml:definitions>
  <inkml:trace contextRef="#ctx0" brushRef="#br0">73652.000 48866.000,'-63.000'-16.000,"48.000"16.000,-1.000 0.000,-16.000 16.000,1.000-1.000,0.000 17.000,-1.000-1.000,-15.000 0.000,0.000 1.000,8.000 7.000,0.000 0.000,7.000-8.000,1.000 1.000,15.000-17.000,1.000 1.000,7.000-8.000,0.000 0.000,39.000-8.000,1.000 0.000,-1.000 0.000,0.000 0.000,24.000 23.000,0.000 1.000,24.000 7.000,-1.000 0.000,-7.000-15.000,-1.000 0.000,-15.000-16.000,0.000 0.000,-47.000 0.000,0.000 0.000,0.000-8.000</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9"/>
    </inkml:context>
    <inkml:brush xml:id="br0">
      <inkml:brushProperty name="width" value="0.02877" units="cm"/>
      <inkml:brushProperty name="height" value="0.02877" units="cm"/>
      <inkml:brushProperty name="color" value="#00bff3"/>
    </inkml:brush>
  </inkml:definitions>
  <inkml:trace contextRef="#ctx0" brushRef="#br0">101200.000 45250.000 764,'-2.000'68.000'19,"-3.000"-11.000"-3,-3.000-14.000-4,-2.000-11.000-3,-8.000-3.000-2,-8.000 10.000 2,-10.000 10.000 0,-9.000 9.000 1,-9.000 7.000 1,-5.000 7.000 3,-7.000 6.000 2,-5.000 7.000 2,3.000-6.000-1,17.000-15.000-4,15.000-15.000-4,16.000-16.000-4,1.000-1.000-2,-12.000 17.000 0,-13.000 15.000 1,-12.000 16.000-1,-4.000 4.000 2,7.000-6.000 0,6.000-6.000 1,7.000-6.000 0,2.000-6.000-1,1.000-2.000-4,-1.000-3.000-3,1.000-3.000-4,-4.000 4.000-2,-6.000 13.000-4,-6.000 12.000-1,-6.000 13.000-3,-1.000 1.000-2,7.000-9.000-2,6.000-10.000-1,7.000-8.000-1</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39"/>
    </inkml:context>
    <inkml:brush xml:id="br0">
      <inkml:brushProperty name="width" value="0.02987" units="cm"/>
      <inkml:brushProperty name="height" value="0.02987" units="cm"/>
      <inkml:brushProperty name="color" value="#00bff3"/>
    </inkml:brush>
  </inkml:definitions>
  <inkml:trace contextRef="#ctx0" brushRef="#br0">99750.000 45400.000 736,'-40.000'-44.000'14,"23.000"13.000"10,22.000 12.000 8,22.000 13.000 9,13.000 13.000 1,7.000 17.000-8,6.000 15.000-8,7.000 16.000-8,0.000 12.000-5,-2.000 9.000-3,-3.000 10.000-4,-3.000 10.000-3,-4.000 7.000-3,-3.000 6.000-1,-3.000 7.000-3,-2.000 6.000-2,-5.000 4.000-1,-2.000 4.000 2,-3.000 3.000 0,-3.000 3.000 1,-6.000-2.000 0,-5.000-6.000-4,-7.000-6.000-3,-5.000-6.000-2,-3.000-7.000-4,4.000-6.000-1,3.000-6.000-2,3.000-6.000-2,3.000-12.000-2,3.000-15.000-2,3.000-15.000-1,4.000-16.000-1,1.000-12.000-1,0.000-5.000 1,0.000-7.000 0,0.000-5.000 1</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0"/>
    </inkml:context>
    <inkml:brush xml:id="br0">
      <inkml:brushProperty name="width" value="0.0267" units="cm"/>
      <inkml:brushProperty name="height" value="0.0267" units="cm"/>
      <inkml:brushProperty name="color" value="#00bff3"/>
    </inkml:brush>
  </inkml:definitions>
  <inkml:trace contextRef="#ctx0" brushRef="#br0">102000.000 45750.000 824,'-27.000'120.000'67,"-3.000"-9.000"-17,-3.000-10.000-17,-2.000-8.000-17,-3.000-3.000-10,1.000 7.000-3,-1.000 6.000-2,1.000 7.000-4,1.000 0.000-3,3.000-2.000-3,3.000-3.000-3,4.000-3.000-3,2.000-7.000-3,4.000-9.000-1,3.000-10.000-1,3.000-8.000-2,7.000-14.000-2,14.000-15.000-6,11.000-15.000-4,14.000-16.000-6</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0"/>
    </inkml:context>
    <inkml:brush xml:id="br0">
      <inkml:brushProperty name="width" value="0.03056" units="cm"/>
      <inkml:brushProperty name="height" value="0.03056" units="cm"/>
      <inkml:brushProperty name="color" value="#00bff3"/>
    </inkml:brush>
  </inkml:definitions>
  <inkml:trace contextRef="#ctx0" brushRef="#br0">102500.000 46400.000 719,'-4.000'51.000'-2,"-5.000"4.000"10,-7.000 3.000 13,-5.000 3.000 10,-4.000 1.000 4,0.000 1.000-7,0.000-1.000-6,0.000 1.000-6,1.000-1.000-5,4.000 1.000-1,3.000-1.000-2,3.000 1.000-2,3.000-6.000 0,3.000-8.000-1,3.000-10.000 2,4.000-9.000-1,5.000-7.000-2,10.000-3.000-7,10.000-3.000-6,9.000-2.000-6,4.000-6.000-2,1.000-6.000 2,-1.000-6.000 3,1.000-6.000 2,-3.000-7.000 1,-2.000-6.000-1,-3.000-6.000-1,-3.000-6.000-1,-2.000-7.000 0,0.000-6.000 0,0.000-6.000 0,0.000-6.000 0,-2.000-2.000 2,-3.000 3.000 2,-3.000 3.000 3,-2.000 4.000 1,-5.000-1.000 3,-2.000-3.000-1,-3.000-3.000 1,-3.000-2.000 0,-4.000 0.000 0,-3.000 7.000 0,-3.000 6.000 0,-2.000 7.000 0,-5.000 7.000 1,-2.000 9.000 0,-3.000 10.000 0,-3.000 10.000 1,-2.000 4.000 1,0.000 0.000 1,0.000 0.000 0,0.000 0.000 2,1.000 3.000-1,4.000 6.000 1,3.000 7.000-1,3.000 6.000 0,6.000-1.000-1,9.000-5.000-2,10.000-7.000-2,10.000-5.000-3,7.000-4.000 0,6.000 0.000 0,7.000 0.000 0,6.000 0.000 1,3.000 0.000-1,0.000 0.000-1,0.000 0.000-2,0.000 0.000-1,-4.000 0.000-1,-5.000 0.000 2,-7.000 0.000 1,-5.000 0.000 2,-4.000 0.000 1,0.000 0.000 3,0.000 0.000 4,0.000 0.000 2,-4.000 3.000 2,-5.000 6.000 1,-7.000 7.000-1,-5.000 6.000 1,-4.000 3.000 2,0.000 0.000 2,0.000 0.000 4,0.000 0.000 3,0.000 1.000 1,0.000 4.000-1,0.000 3.000-1,0.000 3.000-1,-2.000 3.000-1,-3.000 3.000-2,-3.000 3.000-2,-2.000 4.000-2,-3.000 1.000-1,1.000 0.000 0,-1.000 0.000 1,1.000 0.000 0,1.000-2.000-2,3.000-3.000-2,3.000-3.000-3,4.000-2.000-2,4.000-6.000-2,6.000-6.000-5,7.000-6.000-2,6.000-6.000-4,4.000-7.000-2,4.000-6.000 1,3.000-6.000-1,3.000-6.000 1,3.000-7.000 1,3.000-6.000 0,3.000-6.000 0,4.000-6.000 2,-1.000-7.000 0,-3.000-6.000 1,-3.000-6.000 1,-2.000-6.000 0,-5.000-4.000 1,-2.000 1.000 1,-3.000-1.000 2,-3.000 1.000 1,-4.000-1.000 0,-3.000 1.000 1,-3.000-1.000-1,-2.000 1.000 1,-5.000 2.000-1,-2.000 7.000 1,-3.000 6.000 0,-3.000 7.000-1,-7.000 5.000 1,-9.000 7.000-2,-10.000 6.000-1,-8.000 7.000-1,-8.000 2.000-1,-2.000 1.000-1,-3.000-1.000 0,-3.000 1.000-1,1.000 1.000-1,6.000 3.000 0,7.000 3.000-1,6.000 4.000 1,7.000-4.000-5,10.000-9.000-6,10.000-10.000-6,9.000-8.000-7</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1"/>
    </inkml:context>
    <inkml:brush xml:id="br0">
      <inkml:brushProperty name="width" value="0.03228" units="cm"/>
      <inkml:brushProperty name="height" value="0.03228" units="cm"/>
      <inkml:brushProperty name="color" value="#00bff3"/>
    </inkml:brush>
  </inkml:definitions>
  <inkml:trace contextRef="#ctx0" brushRef="#br0">104850.000 44850.000 681,'48.000'-27.000'-2,"-3.000"-3.000"-4,-3.000-3.000-4,-2.000-2.000-4,-11.000 2.000 4,-15.000 9.000 16,-15.000 10.000 14,-16.000 10.000 14,-12.000 11.000 5,-5.000 17.000-6,-7.000 15.000-6,-5.000 16.000-5,-3.000 9.000-4,4.000 3.000-4,3.000 3.000-2,3.000 4.000-4,4.000-3.000-3,7.000-5.000-3,6.000-7.000-3,7.000-5.000-3,7.000-9.000-3,9.000-9.000-4,10.000-10.000-3,10.000-8.000-3,7.000-12.000-2,6.000-12.000 0,7.000-13.000 0,6.000-12.000 1,1.000-7.000 0,-3.000 1.000 2,-3.000-1.000 2,-2.000 1.000 2,-6.000-3.000 2,-6.000-2.000 3,-6.000-3.000 1,-6.000-3.000 3,-6.000 1.000 2,-2.000 6.000 1,-3.000 7.000 1,-3.000 6.000 2,-6.000 6.000 2,-5.000 6.000 5,-7.000 7.000 5,-5.000 6.000 4,6.000-1.000-2,23.000-5.000-9,22.000-7.000-11,22.000-5.000-9,5.000-4.000-3,-8.000 0.000 2,-10.000 0.000 2,-9.000 0.000 2,-4.000 1.000 2,4.000 4.000 3,3.000 3.000 3,3.000 3.000 3,-2.000 6.000 5,-6.000 9.000 11,-6.000 10.000 8,-6.000 10.000 11,-9.000 7.000 2,-8.000 6.000-4,-10.000 7.000-3,-9.000 6.000-4,-7.000 3.000-4,-3.000 0.000-5,-3.000 0.000-4,-2.000 0.000-5,-5.000 4.000-2,-2.000 10.000-1,-3.000 10.000 0,-3.000 9.000 0,-2.000 6.000-1,0.000 3.000-2,0.000 3.000-2,0.000 4.000-1,-5.000 13.000-2,-9.000 26.000 0,-10.000 24.000 0,-8.000 26.000-1,-12.000 21.000 0,-12.000 19.000-1,-13.000 19.000-2,-12.000 19.000-1,-1.000 2.000-1,14.000-11.000-1,11.000-14.000-2,14.000-11.000-1,5.000-1.000-2,1.000 13.000-1,-1.000 12.000-2,1.000 13.000-1,1.000-2.000-1,3.000-16.000 0,3.000-15.000 1,4.000-15.000-1,2.000-15.000 1,4.000-12.000-2,3.000-13.000 0,3.000-12.000-2,6.000-16.000 0,9.000-19.000-1,10.000-18.000-1,10.000-19.000-1</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2"/>
    </inkml:context>
    <inkml:brush xml:id="br0">
      <inkml:brushProperty name="width" value="0.02751" units="cm"/>
      <inkml:brushProperty name="height" value="0.02751" units="cm"/>
      <inkml:brushProperty name="color" value="#00bff3"/>
    </inkml:brush>
  </inkml:definitions>
  <inkml:trace contextRef="#ctx0" brushRef="#br0">104350.000 49100.000 799,'23.000'25.000'2,"-3.000"0.000"5,-3.000 0.000 3,-2.000 0.000 4,-3.000 1.000 3,1.000 4.000 1,-1.000 3.000 1,1.000 3.000 0,-3.000 3.000-1,-2.000 3.000-5,-3.000 3.000-5,-3.000 4.000-4,1.000-4.000-3,6.000-9.000 0,7.000-10.000-1,6.000-8.000-1,3.000-14.000 0,0.000-15.000 0,0.000-15.000 0,0.000-16.000 1,1.000-10.000-1,4.000-3.000 2,3.000-3.000 2,3.000-2.000 0,-2.000-3.000 1,-6.000 1.000 1,-6.000-1.000-1,-6.000 1.000 2,-6.000-1.000-1,-2.000 1.000 0,-3.000-1.000 0,-3.000 1.000-1,-4.000 1.000 0,-3.000 3.000-1,-3.000 3.000-1,-2.000 4.000-2,-6.000 4.000-1,-6.000 6.000-3,-6.000 7.000-4,-6.000 6.000-4,-6.000 6.000 0,-2.000 6.000 0,-3.000 7.000 2,-3.000 6.000 0,-7.000 7.000-4,-9.000 10.000-8,-10.000 10.000-10,-8.000 9.000-8,0.000 1.000-2,14.000-6.000 5,11.000-6.000 4,14.000-6.000 5</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4"/>
    </inkml:context>
    <inkml:brush xml:id="br0">
      <inkml:brushProperty name="width" value="0.02573" units="cm"/>
      <inkml:brushProperty name="height" value="0.02573" units="cm"/>
      <inkml:brushProperty name="color" value="#00bff3"/>
    </inkml:brush>
  </inkml:definitions>
  <inkml:trace contextRef="#ctx0" brushRef="#br0">77300.000 56150.000 855,'53.000'25.000'46,"6.000"0.000"-9,7.000 0.000-11,6.000 0.000-9,1.000-2.000-7,-3.000-3.000-4,-3.000-3.000-4,-2.000-2.000-2,-1.000-3.000-4,3.000 1.000 1,3.000-1.000-2,4.000 1.000-1,-3.000-3.000-1,-5.000-2.000-2,-7.000-3.000-2,-5.000-3.000-2,-4.000-2.000-1,0.000 0.000-2,0.000 0.000-1,0.000 0.000-1,-4.000 0.000-2,-5.000 0.000-1,-7.000 0.000-2,-5.000 0.000-2,-6.000 1.000 1,-3.000 4.000 1,-3.000 3.000 2,-2.000 3.000 2</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44"/>
    </inkml:context>
    <inkml:brush xml:id="br0">
      <inkml:brushProperty name="width" value="0.02675" units="cm"/>
      <inkml:brushProperty name="height" value="0.02675" units="cm"/>
      <inkml:brushProperty name="color" value="#00bff3"/>
    </inkml:brush>
  </inkml:definitions>
  <inkml:trace contextRef="#ctx0" brushRef="#br0">76500.000 57850.000 822,'140.000'1.000'52,"-18.000"4.000"-12,-19.000 3.000-12,-18.000 3.000-12,-12.000 1.000-6,-3.000 1.000-1,-3.000-1.000-1,-2.000 1.000-2,-1.000-1.000-2,3.000 1.000-1,3.000-1.000-2,4.000 1.000-3,1.000-1.000 1,0.000 1.000 0,0.000-1.000 2,0.000 1.000 2,0.000 1.000-3,0.000 3.000-3,0.000 3.000-4,0.000 4.000-4,-4.000-1.000-3,-5.000-3.000 1,-7.000-3.000-1,-5.000-2.000 0,-6.000-3.000-1,-3.000 1.000-2,-3.000-1.000-1,-2.000 1.000-2,-6.000-1.000-2,-6.000 1.000-2,-6.000-1.000-3,-6.000 1.000-2</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59"/>
    </inkml:context>
    <inkml:brush xml:id="br0">
      <inkml:brushProperty name="width" value="0.02458" units="cm"/>
      <inkml:brushProperty name="height" value="0.02458" units="cm"/>
      <inkml:brushProperty name="color" value="#00bff3"/>
    </inkml:brush>
  </inkml:definitions>
  <inkml:trace contextRef="#ctx0" brushRef="#br0">82950.000 54750.000 894,'1.000'93.000'13,"4.000"-11.000"-5,3.000-14.000-4,3.000-11.000-3,1.000-4.000-4,1.000 6.000 1,-1.000 7.000-2,1.000 6.000 0,-1.000 1.000-1,1.000-3.000 1,-1.000-3.000 1,1.000-2.000 0,-1.000-3.000 1,1.000 1.000 1,-1.000-1.000 0,1.000 1.000 1,-1.000-3.000 0,1.000-2.000-1,-1.000-3.000-1,1.000-3.000-1,-3.000-4.000 0,-2.000-3.000-1,-3.000-3.000 1,-3.000-2.000 1,1.000-9.000 0,6.000-12.000 3,7.000-13.000 2,6.000-12.000 3,4.000-13.000 2,4.000-12.000 2,3.000-13.000 3,3.000-12.000 2,3.000-10.000-1,3.000-6.000-2,3.000-6.000-2,4.000-6.000-4,-1.000-1.000 0,-3.000 7.000-1,-3.000 6.000 0,-2.000 7.000 0,-3.000 0.000 0,1.000-2.000-1,-1.000-3.000-2,1.000-3.000 0,-3.000 4.000-5,-2.000 13.000-7,-3.000 12.000-7,-3.000 13.000-8</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59"/>
    </inkml:context>
    <inkml:brush xml:id="br0">
      <inkml:brushProperty name="width" value="0.02353" units="cm"/>
      <inkml:brushProperty name="height" value="0.02353" units="cm"/>
      <inkml:brushProperty name="color" value="#00bff3"/>
    </inkml:brush>
  </inkml:definitions>
  <inkml:trace contextRef="#ctx0" brushRef="#br0">84250.000 55600.000 935,'0.000'93.000'31,"0.000"-11.000"-10,0.000-14.000-10,0.000-11.000-10,0.000-7.000-6,0.000 0.000-3,0.000 0.000-2,0.000 0.000-4,1.000-2.000 0,4.000-3.000 1,3.000-3.000 2,3.000-2.000 1,1.000-5.000-4,1.000-2.000-6,-1.000-3.000-6,1.000-3.000-8</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8"/>
    </inkml:context>
    <inkml:brush xml:id="br0">
      <inkml:brushProperty name="width" value="0.07302" units="cm"/>
      <inkml:brushProperty name="height" value="0.07302" units="cm"/>
      <inkml:brushProperty name="color" value="#00bff3"/>
    </inkml:brush>
  </inkml:definitions>
  <inkml:trace contextRef="#ctx0" brushRef="#br0">78698.000 48235.000,'16.000'-47.000,"-8.000"39.000,0.000 0.000,-8.000-7.000,0.000-1.000,0.000 0.000,0.000 1.000,-8.000 7.000,0.000 0.000,-16.000 8.000,1.000 0.000,-9.000 8.000,1.000 0.000,-16.000 23.000,0.000 0.000,15.000 16.000,1.000 0.000,15.000 0.000,1.000 1.000,7.000-1.000,0.000 0.000,8.000 15.000,0.000 1.000,16.000-32.000,-1.000 1.000,9.000-9.000,-1.000 1.000,9.000-24.000,-1.000 0.000,1.000 0.000,-1.000 0.000,16.000-24.000,0.000 1.000,0.000-17.000,0.000 1.000,8.000-16.000,0.000 1.000,0.000-33.000,0.000 1.000,-24.000 16.000,1.000-1.000,-17.000 32.000,1.000 0.000,-16.000 15.000,0.000 1.000,0.000 15.000,0.000 0.000,0.000 16.000,0.000 0.000,0.000 23.000,0.000 0.000,-8.000 16.000,0.000 0.000,8.000 0.000,0.000 0.000,0.000 16.000,0.000 0.000,8.000 0.000,0.000-1.000,-8.000-15.000,0.000 0.000,8.000-23.000,0.000-1.000,0.000-23.000</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6:59"/>
    </inkml:context>
    <inkml:brush xml:id="br0">
      <inkml:brushProperty name="width" value="0.02384" units="cm"/>
      <inkml:brushProperty name="height" value="0.02384" units="cm"/>
      <inkml:brushProperty name="color" value="#00bff3"/>
    </inkml:brush>
  </inkml:definitions>
  <inkml:trace contextRef="#ctx0" brushRef="#br0">84750.000 55600.000 922,'26.000'-24.000'-26,"4.000"4.000"14,3.000 3.000 15,3.000 3.000 14,4.000 3.000 5,7.000 3.000-4,6.000 3.000-5,7.000 4.000-5,2.000-1.000-1,1.000-3.000 0,-1.000-3.000 1,1.000-2.000 0,-1.000-1.000-3,1.000 3.000-11,-1.000 3.000-9,1.000 4.000-10,-4.000-1.000-5,-6.000-3.000 0,-6.000-3.000 0,-6.000-2.000-1,-6.000-3.000 2,-2.000 1.000 4,-3.000-1.000 4,-3.000 1.000 5</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0"/>
    </inkml:context>
    <inkml:brush xml:id="br0">
      <inkml:brushProperty name="width" value="0.02606" units="cm"/>
      <inkml:brushProperty name="height" value="0.02606" units="cm"/>
      <inkml:brushProperty name="color" value="#00bff3"/>
    </inkml:brush>
  </inkml:definitions>
  <inkml:trace contextRef="#ctx0" brushRef="#br0">86100.000 54550.000 844,'25.000'96.000'49,"0.000"-5.000"-11,0.000-7.000-10,0.000-5.000-11,-2.000-1.000-7,-3.000 6.000-2,-3.000 7.000-4,-2.000 6.000-2,-3.000 1.000-3,1.000-3.000 0,-1.000-3.000-1,1.000-2.000 0,-1.000-8.000-1,1.000-8.000-2,-1.000-10.000 0,1.000-9.000-2,-1.000-7.000 0,1.000-3.000 0,-1.000-3.000-1,1.000-2.000 1,2.000-9.000 2,7.000-12.000 4,6.000-13.000 4,7.000-12.000 3,0.000-13.000 2,-2.000-12.000-1,-3.000-13.000-1,-3.000-12.000 0,-1.000-9.000-2,4.000-2.000-1,3.000-3.000-1,3.000-3.000-2,1.000-6.000-1,1.000-5.000 0,-1.000-7.000 0,1.000-5.000-1,-1.000-1.000 0,1.000 6.000-2,-1.000 7.000-2,1.000 6.000-1,-3.000 4.000-3,-2.000 4.000-2,-3.000 3.000-3,-3.000 3.000-2</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0"/>
    </inkml:context>
    <inkml:brush xml:id="br0">
      <inkml:brushProperty name="width" value="0.022" units="cm"/>
      <inkml:brushProperty name="height" value="0.022" units="cm"/>
      <inkml:brushProperty name="color" value="#00bff3"/>
    </inkml:brush>
  </inkml:definitions>
  <inkml:trace contextRef="#ctx0" brushRef="#br0">87500.000 55600.000 999,'90.000'-24.000'-2,"-18.000"4.000"-4,-19.000 3.000-5,-18.000 3.000-4,-10.000 3.000 2,0.000 3.000 8,0.000 3.000 8,0.000 4.000 9,0.000 2.000 1,0.000 4.000-3,0.000 3.000-5,0.000 3.000-3,-4.000 3.000-3,-5.000 3.000-1,-7.000 3.000-1,-5.000 4.000-2,-4.000 2.000 0,0.000 4.000-2,0.000 3.000 1,0.000 3.000-2,-4.000 1.000 1,-5.000 1.000 0,-7.000-1.000 2,-5.000 1.000 1,-4.000-3.000 0,0.000-2.000 2,0.000-3.000 0,0.000-3.000 2,1.000-2.000 0,4.000 0.000 0,3.000 0.000 2,3.000 0.000-1,4.000-2.000 2,7.000-3.000 2,6.000-3.000 2,7.000-2.000 1,7.000-3.000 1,9.000 1.000-2,10.000-1.000-1,10.000 1.000-1,5.000-3.000-1,4.000-2.000-1,3.000-3.000 0,3.000-3.000 0,-2.000-2.000-1,-6.000 0.000-2,-6.000 0.000-1,-6.000 0.000-1,-4.000 0.000-2,1.000 0.000-4,-1.000 0.000-3,1.000 0.000-3,-4.000 1.000-4,-6.000 4.000-4,-6.000 3.000-4,-6.000 3.000-5</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1"/>
    </inkml:context>
    <inkml:brush xml:id="br0">
      <inkml:brushProperty name="width" value="0.02698" units="cm"/>
      <inkml:brushProperty name="height" value="0.02698" units="cm"/>
      <inkml:brushProperty name="color" value="#00bff3"/>
    </inkml:brush>
  </inkml:definitions>
  <inkml:trace contextRef="#ctx0" brushRef="#br0">81650.000 57900.000 815,'-15.000'21.000'3,"23.000"-5.000"6,22.000-7.000 5,22.000-5.000 7,15.000-4.000 0,9.000 0.000-4,10.000 0.000-3,10.000 0.000-5,10.000 0.000-2,13.000 0.000 1,12.000 0.000 1,13.000 0.000-1,10.000-2.000 1,10.000-3.000-2,10.000-3.000 0,9.000-2.000-1,6.000-5.000-2,3.000-2.000 0,3.000-3.000-1,4.000-3.000-1,2.000-2.000-1,4.000 0.000 0,3.000 0.000-1,3.000 0.000 0,-1.000 0.000-1,-2.000 0.000 1,-3.000 0.000 0,-3.000 0.000 0,-2.000 3.000 1,0.000 6.000-1,0.000 7.000 0,0.000 6.000 0,-4.000-1.000 0,-5.000-5.000-1,-7.000-7.000-1,-5.000-5.000-1,-4.000-4.000-1,0.000 0.000 0,0.000 0.000-1,0.000 0.000 0,-7.000 0.000 0,-11.000 0.000 1,-14.000 0.000 0,-11.000 0.000 0,-14.000 1.000-1,-11.000 4.000-1,-14.000 3.000-2,-11.000 3.000-1,-12.000 3.000-2,-9.000 3.000-3,-10.000 3.000-3,-8.000 4.000-1,-12.000 4.000-3,-12.000 6.000-2,-13.000 7.000-3,-12.000 6.000-2,-10.000 3.000 0,-6.000 0.000 2,-6.000 0.000 3,-6.000 0.000 3,-1.000-2.000 2,7.000-3.000 5,6.000-3.000 3,7.000-2.000 5</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2"/>
    </inkml:context>
    <inkml:brush xml:id="br0">
      <inkml:brushProperty name="width" value="0.02849" units="cm"/>
      <inkml:brushProperty name="height" value="0.02849" units="cm"/>
      <inkml:brushProperty name="color" value="#00bff3"/>
    </inkml:brush>
  </inkml:definitions>
  <inkml:trace contextRef="#ctx0" brushRef="#br0">84600.000 58100.000 772,'1.000'-38.000'-24,"4.000"26.000"25,3.000 24.000 22,3.000 26.000 24,1.000 12.000 6,1.000 0.000-12,-1.000 0.000-11,1.000 0.000-12,-1.000 7.000-9,1.000 17.000-5,-1.000 15.000-6,1.000 16.000-4,-1.000 4.000-3,1.000-6.000 2,-1.000-6.000 2,1.000-6.000 1,-1.000-4.000 1,1.000 1.000 0,-1.000-1.000 1,1.000 1.000 0,-1.000-4.000 1,1.000-6.000 0,-1.000-6.000 0,1.000-6.000 1,-1.000-9.000 0,1.000-8.000-1,-1.000-10.000 0,1.000-9.000 1,4.000-16.000 0,9.000-22.000 4,10.000-22.000 3,10.000-21.000 4,2.000-10.000 0,-3.000 3.000-2,-3.000 3.000-1,-2.000 4.000-2,2.000-7.000-2,9.000-16.000 0,10.000-15.000 0,10.000-15.000-2,4.000-9.000 0,0.000 1.000-1,0.000-1.000 0,0.000 1.000-2,-2.000-3.000-2,-3.000-2.000-1,-3.000-3.000-1,-2.000-3.000-2,-3.000 4.000 0,1.000 13.000 1,-1.000 12.000 1,1.000 13.000 1,-6.000 13.000-6,-8.000 17.000-11,-10.000 15.000-13,-9.000 16.000-12</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2"/>
    </inkml:context>
    <inkml:brush xml:id="br0">
      <inkml:brushProperty name="width" value="0.03293" units="cm"/>
      <inkml:brushProperty name="height" value="0.03293" units="cm"/>
      <inkml:brushProperty name="color" value="#00bff3"/>
    </inkml:brush>
  </inkml:definitions>
  <inkml:trace contextRef="#ctx0" brushRef="#br0">86750.000 58650.000 667,'23.000'29.000'68,"-3.000"10.000"-15,-3.000 10.000-12,-2.000 9.000-13,-5.000 1.000-10,-2.000-6.000-4,-3.000-6.000-6,-3.000-6.000-5,-2.000-2.000-3,0.000 3.000 1,0.000 3.000 1,0.000 4.000-1,0.000-1.000 0,0.000-3.000-3,0.000-3.000-3,0.000-2.000-2,0.000-5.000 0,0.000-2.000 1,0.000-3.000 0,0.000-3.000 2,3.000-13.000-1,6.000-22.000-5,7.000-22.000-5,6.000-21.000-3,4.000-12.000-2,4.000 1.000 2,3.000-1.000 1,3.000 1.000 2,-1.000 4.000 3,-2.000 9.000 2,-3.000 10.000 4,-3.000 10.000 2,-4.000 13.000 7,-3.000 19.000 8,-3.000 19.000 8,-2.000 19.000 8,-5.000 5.000 2,-2.000-5.000-7,-3.000-7.000-7,-3.000-5.000-6,2.000-8.000-6,10.000-5.000-5,10.000-7.000-4,9.000-5.000-4,2.000-9.000-3,-2.000-9.000-1,-3.000-10.000 0,-3.000-8.000-2,-2.000-6.000 1,0.000 1.000 2,0.000-1.000 0,0.000 1.000 3,0.000 1.000 1,0.000 3.000 2,0.000 3.000 1,0.000 4.000 3,0.000 4.000 7,0.000 6.000 12,0.000 7.000 12,0.000 6.000 12,0.000 4.000 4,0.000 4.000-8,0.000 3.000-5,0.000 3.000-7,-2.000 3.000-5,-3.000 3.000-4,-3.000 3.000-3,-2.000 4.000-4,-5.000 2.000-2,-2.000 4.000-1,-3.000 3.000-1,-3.000 3.000-2,-2.000 1.000-1,0.000 1.000-5,0.000-1.000-3,0.000 1.000-4,1.000-3.000-6,4.000-2.000-9,3.000-3.000-8,3.000-3.000-8</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4"/>
    </inkml:context>
    <inkml:brush xml:id="br0">
      <inkml:brushProperty name="width" value="0.02328" units="cm"/>
      <inkml:brushProperty name="height" value="0.02328" units="cm"/>
      <inkml:brushProperty name="color" value="#00bff3"/>
    </inkml:brush>
  </inkml:definitions>
  <inkml:trace contextRef="#ctx0" brushRef="#br0">88550.000 57300.000 945,'-22.000'-25.000'-42,"6.000"0.000"16,7.000 0.000 16,6.000 0.000 16,6.000 3.000 7,6.000 6.000-1,7.000 7.000-1,6.000 6.000-2,6.000-1.000 0,6.000-5.000-1,7.000-7.000 0,6.000-5.000 0,6.000-3.000-1,6.000 4.000 0,7.000 3.000 1,6.000 3.000-1,3.000-1.000 0,0.000-2.000-2,0.000-3.000-1,0.000-3.000-2,0.000-1.000-1,0.000 4.000-1,0.000 3.000 0,0.000 3.000-1,0.000 3.000-1,0.000 3.000 1,0.000 3.000 0,0.000 4.000 0,-2.000 1.000 0,-3.000 0.000 0,-3.000 0.000 0,-2.000 0.000 1,-1.000 0.000-1,3.000 0.000 0,3.000 0.000 0,4.000 0.000 0,-1.000-4.000 1,-3.000-5.000-1,-3.000-7.000 1,-2.000-5.000 1,-1.000-3.000-1,3.000 4.000 0,3.000 3.000 0,4.000 3.000 1,-1.000 3.000-1,-3.000 3.000 0,-3.000 3.000-1,-2.000 4.000 1,-3.000-1.000 0,1.000-3.000-1,-1.000-3.000 0,1.000-2.000 0,-1.000-1.000 0,1.000 3.000-1,-1.000 3.000 1,1.000 4.000 0,-1.000-1.000 0,1.000-3.000 0,-1.000-3.000-1,1.000-2.000 0,-3.000-1.000-1,-2.000 3.000 1,-3.000 3.000 0,-3.000 4.000 0,-4.000 1.000 1,-3.000 0.000 0,-3.000 0.000 1,-2.000 0.000 0,-3.000 0.000 0,1.000 0.000 1,-1.000 0.000-1,1.000 0.000 0,-3.000 0.000 1,-2.000 0.000 0,-3.000 0.000-1,-3.000 0.000 1,-2.000 0.000-1,0.000 0.000-1,0.000 0.000-1,0.000 0.000-2</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6"/>
    </inkml:context>
    <inkml:brush xml:id="br0">
      <inkml:brushProperty name="width" value="0.02446" units="cm"/>
      <inkml:brushProperty name="height" value="0.02446" units="cm"/>
      <inkml:brushProperty name="color" value="#00bff3"/>
    </inkml:brush>
  </inkml:definitions>
  <inkml:trace contextRef="#ctx0" brushRef="#br0">89300.000 58150.000 899,'-27.000'71.000'42,"-3.000"-5.000"-12,-3.000-7.000-11,-2.000-5.000-11,-1.000-4.000-7,3.000 0.000-2,3.000 0.000-2,4.000 0.000-3,1.000 0.000 0,0.000 0.000 0,0.000 0.000 0,0.000 0.000 1,0.000 0.000 0,0.000 0.000-1,0.000 0.000-1,0.000 0.000-1,1.000-4.000-3,4.000-5.000-5,3.000-7.000-4,3.000-5.000-5,3.000-11.000-3,3.000-11.000 1,3.000-14.000 0,4.000-11.000 1</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6"/>
    </inkml:context>
    <inkml:brush xml:id="br0">
      <inkml:brushProperty name="width" value="0.02804" units="cm"/>
      <inkml:brushProperty name="height" value="0.02804" units="cm"/>
      <inkml:brushProperty name="color" value="#00bff3"/>
    </inkml:brush>
  </inkml:definitions>
  <inkml:trace contextRef="#ctx0" brushRef="#br0">88600.000 58350.000 784,'-24.000'-24.000'0,"4.000"4.000"-2,3.000 3.000 0,3.000 3.000-1,7.000 9.000 5,14.000 16.000 13,11.000 15.000 13,14.000 17.000 13,5.000 5.000 1,1.000-3.000-11,-1.000-3.000-9,1.000-2.000-10,-3.000 2.000-5,-2.000 9.000-1,-3.000 10.000 1,-3.000 10.000-1,-4.000 2.000-3,-3.000-3.000-6,-3.000-3.000-8,-2.000-2.000-7,-1.000-5.000-4,3.000-2.000-2,3.000-3.000-1,4.000-3.000-3,2.000-7.000-1,4.000-9.000-1,3.000-10.000-1,3.000-8.000-2,1.000-8.000 3,1.000-2.000 3,-1.000-3.000 4,1.000-3.000 4</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07"/>
    </inkml:context>
    <inkml:brush xml:id="br0">
      <inkml:brushProperty name="width" value="0.03446" units="cm"/>
      <inkml:brushProperty name="height" value="0.03446" units="cm"/>
      <inkml:brushProperty name="color" value="#00bff3"/>
    </inkml:brush>
  </inkml:definitions>
  <inkml:trace contextRef="#ctx0" brushRef="#br0">90000.000 58300.000 638,'23.000'-47.000'11,"-3.000"6.000"3,-3.000 7.000 1,-2.000 6.000 2,-1.000 6.000 2,3.000 6.000 0,3.000 7.000 1,4.000 6.000 0,-1.000 7.000 0,-3.000 10.000-1,-3.000 10.000-1,-2.000 9.000-1,-5.000 6.000-3,-2.000 3.000-6,-3.000 3.000-5,-3.000 4.000-5,-6.000 4.000-3,-5.000 6.000 0,-7.000 7.000 1,-5.000 6.000 0,-3.000 1.000 1,4.000-3.000-1,3.000-3.000 1,3.000-2.000-1,1.000-8.000 0,1.000-8.000 0,-1.000-10.000-1,1.000-9.000 0,5.000-16.000-1,14.000-22.000-3,11.000-22.000-3,14.000-21.000-3,7.000-12.000-1,3.000 1.000-2,3.000-1.000-1,4.000 1.000-1,-3.000 2.000 1,-5.000 7.000 3,-7.000 6.000 3,-5.000 7.000 3,-4.000 4.000 3,0.000 3.000 2,0.000 3.000 2,0.000 4.000 3,-2.000 2.000 2,-3.000 4.000 5,-3.000 3.000 3,-2.000 3.000 3,-3.000 7.000 5,1.000 14.000 4,-1.000 11.000 6,1.000 14.000 3,-3.000 7.000 0,-2.000 3.000-6,-3.000 3.000-6,-3.000 4.000-6,-2.000-1.000-4,0.000-3.000 0,0.000-3.000 0,0.000-2.000-1,1.000-5.000-1,4.000-2.000-2,3.000-3.000-2,3.000-3.000-1,-1.000-2.000-4,-2.000 0.000-2,-3.000 0.000-4,-3.000 0.000-4,2.000-5.000-2,10.000-9.000-2,10.000-10.000 0,9.000-8.000-2,4.000-11.000 0,1.000-8.000 0,-1.000-10.000 2,1.000-9.000 0,1.000-5.000 0,3.000 0.000 1,3.000 0.000-1,4.000 0.000 0,-3.000 1.000 1,-5.000 4.000 0,-7.000 3.000 2,-5.000 3.000 1,-4.000 4.000 2,0.000 7.000 5,0.000 6.000 5,0.000 7.000 4,0.000 7.000 11,0.000 9.000 17,0.000 10.000 17,0.000 10.000 17,-2.000 5.000 2,-3.000 4.000-15,-3.000 3.000-14,-2.000 3.000-14,-3.000 3.000-9,1.000 3.000-5,-1.000 3.000-4,1.000 4.000-4,-1.000 2.000-4,1.000 4.000-2,-1.000 3.000-3,1.000 3.000-3,-3.000-2.000-3,-2.000-6.000-4,-3.000-6.000-4,-3.000-6.000-4</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29"/>
    </inkml:context>
    <inkml:brush xml:id="br0">
      <inkml:brushProperty name="width" value="0.07302" units="cm"/>
      <inkml:brushProperty name="height" value="0.07302" units="cm"/>
      <inkml:brushProperty name="color" value="#00bff3"/>
    </inkml:brush>
  </inkml:definitions>
  <inkml:trace contextRef="#ctx0" brushRef="#br0">81400.000 47847.000,'31.000'-31.000,"1.000"31.000,-1.000 0.000,16.000-8.000,0.000 0.000,0.000 8.000,1.000 0.000,-25.000 0.000,1.000 0.000,-24.000 8.000,0.000 0.000,0.000-1.000</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4"/>
    </inkml:context>
    <inkml:brush xml:id="br0">
      <inkml:brushProperty name="width" value="0.02709" units="cm"/>
      <inkml:brushProperty name="height" value="0.02709" units="cm"/>
      <inkml:brushProperty name="color" value="#00bff3"/>
    </inkml:brush>
  </inkml:definitions>
  <inkml:trace contextRef="#ctx0" brushRef="#br0">99900.000 28350.000 812,'3.000'-46.000'0,"6.000"10.000"0,7.000 10.000 1,6.000 9.000-1,4.000 6.000 4,4.000 3.000 3,3.000 3.000 6,3.000 4.000 4,1.000 2.000 1,1.000 4.000-1,-1.000 3.000-2,1.000 3.000-2,1.000 4.000 0,3.000 7.000-2,3.000 6.000 0,4.000 7.000 0,2.000 4.000-2,4.000 3.000-1,3.000 3.000-1,3.000 4.000-2,-1.000 1.000-1,-2.000 0.000-2,-3.000 0.000 0,-3.000 0.000-3,-4.000 3.000 0,-3.000 6.000 0,-3.000 7.000 1,-2.000 6.000-1,-6.000 6.000 0,-6.000 6.000-1,-6.000 7.000 1,-6.000 6.000-1,-7.000 9.000 0,-6.000 13.000-2,-6.000 12.000-1,-6.000 13.000-1,-10.000 10.000-2,-12.000 10.000-2,-13.000 10.000-2,-12.000 9.000-2,-10.000 4.000-4,-6.000 1.000-3,-6.000-1.000-3,-6.000 1.000-4,-1.000-12.000-1,7.000-21.000 2,6.000-22.000 2,7.000-22.000 2,7.000-21.000 2,9.000-18.000 2,10.000-19.000 1,10.000-18.000 2</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4"/>
    </inkml:context>
    <inkml:brush xml:id="br0">
      <inkml:brushProperty name="width" value="0.0246" units="cm"/>
      <inkml:brushProperty name="height" value="0.0246" units="cm"/>
      <inkml:brushProperty name="color" value="#00bff3"/>
    </inkml:brush>
  </inkml:definitions>
  <inkml:trace contextRef="#ctx0" brushRef="#br0">91650.000 28800.000 894,'-49.000'26.000'0,"4.000"4.000"0,3.000 3.000 0,3.000 3.000 0,3.000 3.000 0,3.000 3.000 0,3.000 3.000 0,4.000 4.000 0,-1.000 1.000 1,-3.000 0.000 2,-3.000 0.000 1,-2.000 0.000 2,-1.000 4.000 2,3.000 10.000-1,3.000 10.000 1,4.000 9.000 1,2.000 6.000-1,4.000 3.000 0,3.000 3.000 0,3.000 4.000-1,3.000 2.000-1,3.000 4.000-1,3.000 3.000-2,4.000 3.000-1,2.000 3.000-1,4.000 3.000 2,3.000 3.000 0,3.000 4.000 2,6.000 2.000-4,9.000 4.000-9,10.000 3.000-8,10.000 3.000-9,0.000-13.000-4,-5.000-28.000 2,-7.000-28.000 0,-5.000-27.000 1,-4.000-15.000 1,0.000 0.000 0,0.000 0.000 2,0.000 0.000 0</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5"/>
    </inkml:context>
    <inkml:brush xml:id="br0">
      <inkml:brushProperty name="width" value="0.0246" units="cm"/>
      <inkml:brushProperty name="height" value="0.0246" units="cm"/>
      <inkml:brushProperty name="color" value="#00bff3"/>
    </inkml:brush>
  </inkml:definitions>
  <inkml:trace contextRef="#ctx0" brushRef="#br0">102600.000 29000.000 894,'-94.000'50.000'23,"13.000"0.000"-4,12.000 0.000-5,13.000 0.000-4,6.000 3.000-4,0.000 6.000 0,0.000 7.000-1,0.000 6.000-1,-2.000 6.000-1,-3.000 6.000 0,-3.000 7.000-1,-2.000 6.000 0,-1.000 6.000 0,3.000 6.000 0,3.000 7.000 0,4.000 6.000 0,2.000 3.000-1,4.000 0.000-2,3.000 0.000-2,3.000 0.000-1,1.000-10.000-2,1.000-18.000-3,-1.000-19.000-3,1.000-18.000-2,4.000-14.000-3,9.000-5.000-3,10.000-7.000-3,10.000-5.000-3,4.000-12.000-1,0.000-16.000 0,0.000-15.000 0,0.000-15.000 0</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5"/>
    </inkml:context>
    <inkml:brush xml:id="br0">
      <inkml:brushProperty name="width" value="0.02804" units="cm"/>
      <inkml:brushProperty name="height" value="0.02804" units="cm"/>
      <inkml:brushProperty name="color" value="#00bff3"/>
    </inkml:brush>
  </inkml:definitions>
  <inkml:trace contextRef="#ctx0" brushRef="#br0">101350.000 29200.000 784,'-21.000'25.000'59,"10.000"0.000"-14,10.000 0.000-13,9.000 0.000-13,7.000 3.000-8,7.000 6.000-1,6.000 7.000-1,7.000 6.000-2,4.000 6.000-1,3.000 6.000 0,3.000 7.000-1,4.000 6.000-1,-1.000 7.000-2,-3.000 10.000-2,-3.000 10.000-2,-2.000 9.000-3,-3.000 6.000 0,1.000 3.000 1,-1.000 3.000 2,1.000 4.000 3,-3.000-4.000-3,-2.000-9.000-5,-3.000-10.000-6,-3.000-8.000-5,-4.000-12.000-5,-3.000-12.000-3,-3.000-13.000-5,-2.000-12.000-3,-1.000-10.000-2,3.000-6.000 2,3.000-6.000 0,4.000-6.000 1,1.000-7.000 4,0.000-6.000 6,0.000-6.000 7,0.000-6.000 6,-2.000-6.000 4,-3.000-2.000 2,-3.000-3.000 1,-2.000-3.000 1</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6"/>
    </inkml:context>
    <inkml:brush xml:id="br0">
      <inkml:brushProperty name="width" value="0.02386" units="cm"/>
      <inkml:brushProperty name="height" value="0.02386" units="cm"/>
      <inkml:brushProperty name="color" value="#00bff3"/>
    </inkml:brush>
  </inkml:definitions>
  <inkml:trace contextRef="#ctx0" brushRef="#br0">102700.000 29250.000 922,'23.000'26.000'-48,"-3.000"4.000"26,-3.000 3.000 25,-2.000 3.000 25,-5.000 4.000 9,-2.000 7.000-8,-3.000 6.000-7,-3.000 7.000-9,-2.000 8.000-5,0.000 14.000-3,0.000 11.000-2,0.000 14.000-4,-4.000 3.000-1,-5.000-2.000-2,-7.000-3.000 0,-5.000-3.000-1,-3.000-7.000-3,4.000-9.000-5,3.000-10.000-5,3.000-8.000-5,7.000-17.000-4,14.000-21.000-2,11.000-22.000-2,14.000-22.000-3</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6"/>
    </inkml:context>
    <inkml:brush xml:id="br0">
      <inkml:brushProperty name="width" value="0.02912" units="cm"/>
      <inkml:brushProperty name="height" value="0.02912" units="cm"/>
      <inkml:brushProperty name="color" value="#00bff3"/>
    </inkml:brush>
  </inkml:definitions>
  <inkml:trace contextRef="#ctx0" brushRef="#br0">103400.000 29300.000 755,'18.000'48.000'26,"-11.000"-3.000"0,-14.000-3.000 0,-11.000-2.000-1,-6.000-3.000-2,4.000 1.000-4,3.000-1.000-4,3.000 1.000-3,3.000 2.000-3,3.000 7.000-1,3.000 6.000 0,4.000 7.000-1,1.000 0.000 0,0.000-2.000-2,0.000-3.000-1,0.000-3.000-2,0.000-1.000 1,0.000 4.000 0,0.000 3.000 2,0.000 3.000 0,0.000-2.000 0,0.000-6.000-4,0.000-6.000-1,0.000-6.000-4,3.000-7.000-1,6.000-6.000-1,7.000-6.000-1,6.000-6.000 0,6.000-10.000-2,6.000-12.000-1,7.000-13.000-1,6.000-12.000-2,1.000-10.000-1,-3.000-6.000 0,-3.000-6.000 0,-2.000-6.000-1,-6.000-1.000 1,-6.000 7.000 1,-6.000 6.000 3,-6.000 7.000 1,-6.000 0.000 2,-2.000-2.000 2,-3.000-3.000 0,-3.000-3.000 2,-2.000 1.000 2,0.000 6.000 2,0.000 7.000 1,0.000 6.000 3,-2.000 3.000 0,-3.000 0.000 0,-3.000 0.000-1,-2.000 0.000 0,-5.000 0.000-1,-2.000 0.000-3,-3.000 0.000-1,-3.000 0.000-2,-2.000 1.000-2,0.000 4.000 0,0.000 3.000-1,0.000 3.000-1,0.000 1.000-1,0.000 1.000-3,0.000-1.000-3,0.000 1.000-2,0.000-1.000-3,0.000 1.000-4,0.000-1.000-2,0.000 1.000-3</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6"/>
    </inkml:context>
    <inkml:brush xml:id="br0">
      <inkml:brushProperty name="width" value="0.02839" units="cm"/>
      <inkml:brushProperty name="height" value="0.02839" units="cm"/>
      <inkml:brushProperty name="color" value="#00bff3"/>
    </inkml:brush>
  </inkml:definitions>
  <inkml:trace contextRef="#ctx0" brushRef="#br0">103650.000 28650.000 775,'26.000'-24.000'49,"4.000"4.000"-9,3.000 3.000-10,3.000 3.000-9,1.000 3.000-6,1.000 3.000 0,-1.000 3.000 0,1.000 4.000 0,1.000 1.000-2,3.000 0.000-5,3.000 0.000-5,4.000 0.000-4,-3.000 0.000-4,-5.000 0.000-5,-7.000 0.000-4,-5.000 0.000-5,-4.000 0.000-2,0.000 0.000-1,0.000 0.000 0,0.000 0.000-2,0.000 0.000 0,0.000 0.000-2,0.000 0.000-1,0.000 0.000-1,-2.000-2.000 0,-3.000-3.000 2,-3.000-3.000 1,-2.000-2.000 2,-3.000-3.000 3,1.000 1.000 4,-1.000-1.000 5,1.000 1.000 4</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7:57"/>
    </inkml:context>
    <inkml:brush xml:id="br0">
      <inkml:brushProperty name="width" value="0.02717" units="cm"/>
      <inkml:brushProperty name="height" value="0.02717" units="cm"/>
      <inkml:brushProperty name="color" value="#00bff3"/>
    </inkml:brush>
  </inkml:definitions>
  <inkml:trace contextRef="#ctx0" brushRef="#br0">104700.000 27400.000 809,'92.000'-24.000'0,"-16.000"4.000"4,-15.000 3.000 4,-15.000 3.000 4,-11.000 6.000 2,-2.000 9.000-1,-3.000 10.000 0,-3.000 10.000 0,-6.000 4.000-2,-5.000 0.000-1,-7.000 0.000-2,-5.000 0.000-1,-4.000 1.000-3,0.000 4.000-1,0.000 3.000-1,0.000 3.000-2,-2.000 3.000-1,-3.000 3.000 1,-3.000 3.000-1,-2.000 4.000 1,-5.000-1.000-1,-2.000-3.000 0,-3.000-3.000-1,-3.000-2.000 0,-2.000 0.000-2,0.000 7.000-2,0.000 6.000-1,0.000 7.000-3,1.000-3.000 0,4.000-8.000 2,3.000-10.000 2,3.000-9.000 2,1.000-5.000 1,1.000 0.000 1,-1.000 0.000 1,1.000 0.000 1,5.000-2.000 2,14.000-3.000 2,11.000-3.000 3,14.000-2.000 3,3.000-5.000 0,-2.000-2.000-1,-3.000-3.000 0,-3.000-3.000-2,-1.000-2.000 0,4.000 0.000-1,3.000 0.000 1,3.000 0.000-2,-1.000 1.000 1,-2.000 4.000 0,-3.000 3.000 0,-3.000 3.000 0,-6.000 3.000 0,-5.000 3.000 0,-7.000 3.000-1,-5.000 4.000-1,-4.000 2.000 0,0.000 4.000-2,0.000 3.000 0,0.000 3.000 0,-4.000 3.000-3,-5.000 3.000 0,-7.000 3.000-2,-5.000 4.000-2,-6.000 4.000 0,-3.000 6.000 2,-3.000 7.000 0,-2.000 6.000 2,-8.000 7.000-2,-8.000 10.000-6,-10.000 10.000-5,-9.000 9.000-5,1.000-2.000-5,13.000-12.000-4,12.000-13.000-4,13.000-12.000-4,6.000-9.000-1,0.000-2.000 4,0.000-3.000 3,0.000-3.000 4</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5"/>
    </inkml:context>
    <inkml:brush xml:id="br0">
      <inkml:brushProperty name="width" value="0.0244" units="cm"/>
      <inkml:brushProperty name="height" value="0.0244" units="cm"/>
      <inkml:brushProperty name="color" value="#00bff3"/>
    </inkml:brush>
  </inkml:definitions>
  <inkml:trace contextRef="#ctx0" brushRef="#br0">87250.000 40600.000 901,'-24.000'50.000'0,"4.000"0.000"0,3.000 0.000 0,3.000 0.000 0,-5.000 15.000 2,-12.000 32.000 4,-13.000 31.000 4,-12.000 32.000 4,-2.000 0.000 1,9.000-27.000-2,10.000-28.000-3,10.000-28.000-3,7.000-10.000-1,6.000 9.000-1,7.000 10.000 0,6.000 10.000-2,4.000 2.000-1,4.000-3.000-1,3.000-3.000-3,3.000-2.000-1,9.000-6.000-1,16.000-6.000 2,15.000-6.000 1,17.000-6.000 1,8.000-4.000-4,4.000 1.000-9,3.000-1.000-10,3.000 1.000-10,-4.000-7.000-4,-8.000-12.000 3,-10.000-13.000 3,-9.000-12.000 2,-7.000-7.000 4,-3.000 1.000 4,-3.000-1.000 5,-2.000 1.000 4</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5"/>
    </inkml:context>
    <inkml:brush xml:id="br0">
      <inkml:brushProperty name="width" value="0.02857" units="cm"/>
      <inkml:brushProperty name="height" value="0.02857" units="cm"/>
      <inkml:brushProperty name="color" value="#00bff3"/>
    </inkml:brush>
  </inkml:definitions>
  <inkml:trace contextRef="#ctx0" brushRef="#br0">94250.000 40050.000 769,'50.000'1.000'61,"0.000"4.000"-11,0.000 3.000-13,0.000 3.000-11,0.000 3.000-9,0.000 3.000-3,0.000 3.000-5,0.000 4.000-5,-2.000 4.000-2,-3.000 6.000 0,-3.000 7.000-1,-2.000 6.000-1,-5.000 6.000 0,-2.000 6.000-1,-3.000 7.000 1,-3.000 6.000-1,-2.000 6.000 1,0.000 6.000 1,0.000 7.000 1,0.000 6.000 1,-4.000 3.000 0,-5.000 0.000-3,-7.000 0.000 0,-5.000 0.000-3,-11.000 4.000-2,-11.000 10.000-5,-14.000 10.000-4,-11.000 9.000-3,-14.000 4.000-5,-11.000 1.000-3,-14.000-1.000-4,-11.000 1.000-4,2.000-13.000-2,19.000-25.000-1,19.000-25.000-1,19.000-25.000 0</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34"/>
    </inkml:context>
    <inkml:brush xml:id="br0">
      <inkml:brushProperty name="width" value="0.07302" units="cm"/>
      <inkml:brushProperty name="height" value="0.07302" units="cm"/>
      <inkml:brushProperty name="color" value="#00bff3"/>
    </inkml:brush>
  </inkml:definitions>
  <inkml:trace contextRef="#ctx0" brushRef="#br0">85883.000 47966.000,'0.000'-16.000,"-8.000"16.000,1.000 0.000,-1.000 0.000,0.000 0.000,-16.000 0.000,1.000 0.000,-9.000 23.000,1.000 1.000,-16.000-1.000,0.000 1.000,-8.000-1.000,0.000 1.000,8.000 7.000,0.000 1.000,8.000-9.000,0.000 1.000,31.000-17.000,0.000 1.000,8.000 0.000,0.000 0.000,39.000 0.000,0.000 0.000,1.000 15.000,-1.000 1.000,24.000-1.000,-1.000 1.000,1.000-9.000,0.000 1.000,-8.000-8.000,0.000 0.000,-24.000-1.000,0.000 1.000,-15.000-8.000,0.000 0.000,-16.000 8.000,0.000 0.000,-16.000 0.000</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6"/>
    </inkml:context>
    <inkml:brush xml:id="br0">
      <inkml:brushProperty name="width" value="0.02781" units="cm"/>
      <inkml:brushProperty name="height" value="0.02781" units="cm"/>
      <inkml:brushProperty name="color" value="#00bff3"/>
    </inkml:brush>
  </inkml:definitions>
  <inkml:trace contextRef="#ctx0" brushRef="#br0">83300.000 41250.000 791,'-2.000'114.000'-2,"-3.000"-22.000"-4,-3.000-22.000-4,-2.000-21.000-4,-1.000-7.000 2,3.000 9.000 8,3.000 10.000 8,4.000 10.000 8,-1.000 5.000 7,-3.000 4.000 5,-3.000 3.000 6,-2.000 3.000 4,-1.000 4.000 2,3.000 7.000-6,3.000 6.000-4,4.000 7.000-4,1.000 0.000-7,0.000-2.000-11,0.000-3.000-8,0.000-3.000-10,-2.000-2.000-6,-3.000 0.000-1,-3.000 0.000-2,-2.000 0.000-2,0.000-7.000-2,7.000-11.000-2,6.000-14.000-3,7.000-11.000-2,4.000-15.000 1,3.000-16.000 3,3.000-15.000 4,4.000-15.000 4</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7"/>
    </inkml:context>
    <inkml:brush xml:id="br0">
      <inkml:brushProperty name="width" value="0.03267" units="cm"/>
      <inkml:brushProperty name="height" value="0.03267" units="cm"/>
      <inkml:brushProperty name="color" value="#00bff3"/>
    </inkml:brush>
  </inkml:definitions>
  <inkml:trace contextRef="#ctx0" brushRef="#br0">84200.000 41950.000 673,'-25.000'26.000'36,"0.000"4.000"-3,0.000 3.000-3,0.000 3.000-2,1.000 1.000-3,4.000 1.000-3,3.000-1.000-1,3.000 1.000-3,1.000 1.000-2,1.000 3.000-2,-1.000 3.000-2,1.000 4.000-1,2.000 1.000-1,7.000 0.000 0,6.000 0.000-1,7.000 0.000 0,4.000-5.000-2,3.000-9.000 0,3.000-10.000-3,4.000-8.000-1,1.000-6.000-2,0.000 1.000-2,0.000-1.000-2,0.000 1.000-3,1.000-3.000 0,4.000-2.000-1,3.000-3.000 1,3.000-3.000 0,1.000-6.000 0,1.000-5.000-1,-1.000-7.000 0,1.000-5.000 0,-3.000-8.000 0,-2.000-5.000 0,-3.000-7.000 1,-3.000-5.000 0,-2.000-4.000 0,0.000 0.000 0,0.000 0.000 0,0.000 0.000-1,-2.000-4.000 1,-3.000-5.000 1,-3.000-7.000 0,-2.000-5.000 2,-5.000-4.000 0,-2.000 0.000 1,-3.000 0.000 2,-3.000 0.000 0,-7.000 3.000 0,-9.000 6.000 1,-10.000 7.000 0,-8.000 6.000 1,-6.000 7.000 0,1.000 10.000 2,-1.000 10.000 0,1.000 9.000 2,-4.000 7.000 0,-6.000 7.000-3,-6.000 6.000-3,-6.000 7.000-2,-2.000 5.000-3,3.000 7.000-2,3.000 6.000-1,4.000 7.000-3,2.000 0.000-2,4.000-2.000-1,3.000-3.000-2,3.000-3.000-2,6.000-9.000-4,9.000-11.000-8,10.000-14.000-8,10.000-11.000-9</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7"/>
    </inkml:context>
    <inkml:brush xml:id="br0">
      <inkml:brushProperty name="width" value="0.03084" units="cm"/>
      <inkml:brushProperty name="height" value="0.03084" units="cm"/>
      <inkml:brushProperty name="color" value="#00bff3"/>
    </inkml:brush>
  </inkml:definitions>
  <inkml:trace contextRef="#ctx0" brushRef="#br0">84550.000 39700.000 713,'25.000'-44.000'40,"0.000"13.000"-6,0.000 12.000-6,0.000 13.000-6,0.000 6.000-3,0.000 0.000 3,0.000 0.000 2,0.000 0.000 2,1.000 1.000-2,4.000 4.000-5,3.000 3.000-4,3.000 3.000-6,-1.000 4.000-4,-2.000 7.000-8,-3.000 6.000-5,-3.000 7.000-7,-7.000 5.000-4,-9.000 7.000-1,-10.000 6.000-1,-8.000 7.000-3,-8.000-1.000 3,-2.000-6.000 5,-3.000-6.000 4,-3.000-6.000 6,-1.000-6.000 3,4.000-2.000 2,3.000-3.000 2,3.000-3.000 2,9.000-4.000 1,16.000-3.000 2,15.000-3.000 2,17.000-2.000 2,5.000-5.000-1,-3.000-2.000-2,-3.000-3.000-1,-2.000-3.000-3,-5.000-2.000 0,-2.000 0.000-2,-3.000 0.000-1,-3.000 0.000-1,-4.000 4.000 0,-3.000 10.000-1,-3.000 10.000 0,-2.000 9.000-1,-6.000 9.000-1,-6.000 9.000-3,-6.000 10.000-3,-6.000 10.000-2,-9.000 8.000-3,-8.000 10.000-1,-10.000 10.000-3,-9.000 9.000-2,-4.000 2.000 0,4.000-2.000-2,3.000-3.000 0,3.000-3.000-1,4.000-12.000 1,7.000-18.000 2,6.000-19.000 2,7.000-18.000 1,2.000-10.000 3,1.000 0.000 2,-1.000 0.000 3,1.000 0.000 2</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8"/>
    </inkml:context>
    <inkml:brush xml:id="br0">
      <inkml:brushProperty name="width" value="0.03099" units="cm"/>
      <inkml:brushProperty name="height" value="0.03099" units="cm"/>
      <inkml:brushProperty name="color" value="#00bff3"/>
    </inkml:brush>
  </inkml:definitions>
  <inkml:trace contextRef="#ctx0" brushRef="#br0">86150.000 40850.000 709,'21.000'25.000'4,"-5.000"0.000"7,-7.000 0.000 8,-5.000 0.000 8,-6.000 3.000 3,-3.000 6.000-1,-3.000 7.000-1,-2.000 6.000 0,-5.000 4.000-2,-2.000 4.000-4,-3.000 3.000-4,-3.000 3.000-3,-6.000 6.000-4,-5.000 9.000-2,-7.000 10.000-2,-5.000 10.000-2,-4.000 4.000-3,0.000 0.000-3,0.000 0.000-2,0.000 0.000-2,1.000-4.000-3,4.000-5.000-5,3.000-7.000-3,3.000-5.000-4,3.000-9.000-2,3.000-9.000 1,3.000-10.000 2,4.000-8.000 1,1.000-11.000-4,0.000-8.000-10,0.000-10.000-10,0.000-9.000-10</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8"/>
    </inkml:context>
    <inkml:brush xml:id="br0">
      <inkml:brushProperty name="width" value="0.03293" units="cm"/>
      <inkml:brushProperty name="height" value="0.03293" units="cm"/>
      <inkml:brushProperty name="color" value="#00bff3"/>
    </inkml:brush>
  </inkml:definitions>
  <inkml:trace contextRef="#ctx0" brushRef="#br0">85050.000 41900.000 668,'4.000'-68.000'7,"10.000"17.000"15,10.000 15.000 15,9.000 16.000 15,6.000 13.000 2,3.000 14.000-10,3.000 11.000-10,4.000 14.000-10,2.000 7.000-7,4.000 3.000-2,3.000 3.000-3,3.000 4.000-3,-1.000 1.000-4,-2.000 0.000-7,-3.000 0.000-6,-3.000 0.000-7,-4.000 1.000-5,-3.000 4.000-4,-3.000 3.000-6,-2.000 3.000-4,-5.000-2.000-2,-2.000-6.000-2,-3.000-6.000 0,-3.000-6.000-1,-4.000-7.000 2,-3.000-6.000 6,-3.000-6.000 7,-2.000-6.000 4</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08"/>
    </inkml:context>
    <inkml:brush xml:id="br0">
      <inkml:brushProperty name="width" value="0.03065" units="cm"/>
      <inkml:brushProperty name="height" value="0.03065" units="cm"/>
      <inkml:brushProperty name="color" value="#00bff3"/>
    </inkml:brush>
  </inkml:definitions>
  <inkml:trace contextRef="#ctx0" brushRef="#br0">83800.000 40250.000 717,'-46.000'-2.000'4,"10.000"-3.000"6,10.000-3.000 6,9.000-2.000 7,12.000-3.000 5,16.000 1.000 4,15.000-1.000 2,17.000 1.000 4,10.000 1.000-2,6.000 3.000-9,7.000 3.000-8,6.000 4.000-7,7.000-3.000-8,10.000-5.000-8,10.000-7.000-7,9.000-5.000-8,2.000-3.000-5,-2.000 4.000-7,-3.000 3.000-5,-3.000 3.000-5,-12.000 1.000-3,-18.000 1.000 1,-19.000-1.000 1,-18.000 1.000 1</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5"/>
    </inkml:context>
    <inkml:brush xml:id="br0">
      <inkml:brushProperty name="width" value="0.02591" units="cm"/>
      <inkml:brushProperty name="height" value="0.02591" units="cm"/>
      <inkml:brushProperty name="color" value="#00bff3"/>
    </inkml:brush>
  </inkml:definitions>
  <inkml:trace contextRef="#ctx0" brushRef="#br0">82150.000 54150.000 848,'-24.000'48.000'19,"4.000"-3.000"-4,3.000-3.000-3,3.000-2.000-3,1.000 2.000-2,1.000 9.000-1,-1.000 10.000-1,1.000 10.000-1,-1.000 7.000 1,1.000 6.000-1,-1.000 7.000 2,1.000 6.000 0,-1.000 4.000 0,1.000 4.000 1,-1.000 3.000 0,1.000 3.000 0,1.000-2.000-1,3.000-6.000 0,3.000-6.000 0,4.000-6.000-2,1.000-4.000 0,0.000 1.000-3,0.000-1.000-3,0.000 1.000-2,0.000-4.000-1,0.000-6.000 0,0.000-6.000-1,0.000-6.000 0,6.000-6.000-2,13.000-2.000-2,12.000-3.000-3,13.000-3.000-3,12.000-7.000-1,13.000-9.000 0,12.000-10.000 0,13.000-8.000 0,2.000-8.000 1,-5.000-2.000 2,-7.000-3.000 3,-5.000-3.000 1,-9.000-2.000-1,-9.000 0.000-6,-10.000 0.000-4,-8.000 0.000-6</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6"/>
    </inkml:context>
    <inkml:brush xml:id="br0">
      <inkml:brushProperty name="width" value="0.02561" units="cm"/>
      <inkml:brushProperty name="height" value="0.02561" units="cm"/>
      <inkml:brushProperty name="color" value="#00bff3"/>
    </inkml:brush>
  </inkml:definitions>
  <inkml:trace contextRef="#ctx0" brushRef="#br0">88550.000 54300.000 858,'26.000'-71.000'-63,"4.000"10.000"19,3.000 10.000 20,3.000 9.000 19,-1.000 7.000 13,-2.000 7.000 6,-3.000 6.000 6,-3.000 7.000 5,-1.000 4.000 1,4.000 3.000-3,3.000 3.000-3,3.000 4.000-5,1.000 4.000 0,1.000 6.000-1,-1.000 7.000-1,1.000 6.000 1,-3.000 6.000-1,-2.000 6.000-2,-3.000 7.000-1,-3.000 6.000-2,-2.000 6.000-2,0.000 6.000 0,0.000 7.000-1,0.000 6.000-1,-4.000 3.000 0,-5.000 0.000-2,-7.000 0.000-1,-5.000 0.000 0,-3.000 4.000-3,4.000 10.000-1,3.000 10.000-2,3.000 9.000-2,-2.000 4.000-2,-6.000 1.000 1,-6.000-1.000-2,-6.000 1.000 0,-6.000-3.000-2,-2.000-2.000-6,-3.000-3.000-4,-3.000-3.000-6,1.000-10.000-1,6.000-16.000 0,7.000-15.000 1,6.000-15.000 1,1.000-11.000 2,-3.000-2.000 5,-3.000-3.000 4,-2.000-3.000 4</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6"/>
    </inkml:context>
    <inkml:brush xml:id="br0">
      <inkml:brushProperty name="width" value="0.02861" units="cm"/>
      <inkml:brushProperty name="height" value="0.02861" units="cm"/>
      <inkml:brushProperty name="color" value="#00bff3"/>
    </inkml:brush>
  </inkml:definitions>
  <inkml:trace contextRef="#ctx0" brushRef="#br0">91400.000 54150.000 768,'-27.000'29.000'72,"-3.000"10.000"-15,-3.000 10.000-15,-2.000 9.000-15,-5.000 7.000-10,-2.000 7.000-6,-3.000 6.000-5,-3.000 7.000-7,-4.000 4.000-3,-3.000 3.000-1,-3.000 3.000-3,-2.000 4.000-1,-1.000-1.000 0,3.000-3.000 2,3.000-3.000 1,4.000-2.000 2,4.000-8.000-2,6.000-8.000-5,7.000-10.000-5,6.000-9.000-5</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7"/>
    </inkml:context>
    <inkml:brush xml:id="br0">
      <inkml:brushProperty name="width" value="0.02861" units="cm"/>
      <inkml:brushProperty name="height" value="0.02861" units="cm"/>
      <inkml:brushProperty name="color" value="#00bff3"/>
    </inkml:brush>
  </inkml:definitions>
  <inkml:trace contextRef="#ctx0" brushRef="#br0">90550.000 54050.000 768,'-18.000'28.000'62,"17.000"6.000"-15,15.000 7.000-13,16.000 6.000-15,9.000 6.000-7,3.000 6.000 0,3.000 7.000 1,4.000 6.000-1,1.000 4.000-1,0.000 4.000-4,0.000 3.000-5,0.000 3.000-3,-2.000 1.000-2,-3.000 1.000-3,-3.000-1.000-1,-2.000 1.000-2,-3.000-3.000-2,1.000-2.000-3,-1.000-3.000-3,1.000-3.000-3,-3.000-7.000-4,-2.000-9.000-3,-3.000-10.000-4,-3.000-8.000-5,-1.000-9.000 1,4.000-6.000 1,3.000-6.000 3,3.000-6.000 2</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35"/>
    </inkml:context>
    <inkml:brush xml:id="br0">
      <inkml:brushProperty name="width" value="0.07302" units="cm"/>
      <inkml:brushProperty name="height" value="0.07302" units="cm"/>
      <inkml:brushProperty name="color" value="#00bff3"/>
    </inkml:brush>
  </inkml:definitions>
  <inkml:trace contextRef="#ctx0" brushRef="#br0">89564.000 47281.000,'-32.000'-31.000,"1.000"31.000,0.000 0.000,-1.000 0.000,1.000 0.000,7.000 8.000,1.000 0.000,15.000 7.000,0.000 1.000,-8.000 8.000,1.000-1.000,7.000 8.000,0.000 1.000,8.000-9.000,0.000 1.000,16.000-1.000,-1.000 1.000,17.000-1.000,-1.000 1.000,16.000-9.000,0.000 1.000,-8.000 8.000,1.000-1.000,-25.000 1.000,1.000-1.000,-8.000 9.000,0.000-1.000,-24.000 8.000,0.000 0.000,-7.000 0.000,-1.000 1.000,-15.000-1.000,0.000 0.000,0.000-8.000,-1.000 1.000,-7.000-9.000,0.000 1.000,32.000-24.000,-1.000 0.000,16.000-8.000</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7"/>
    </inkml:context>
    <inkml:brush xml:id="br0">
      <inkml:brushProperty name="width" value="0.02783" units="cm"/>
      <inkml:brushProperty name="height" value="0.02783" units="cm"/>
      <inkml:brushProperty name="color" value="#00bff3"/>
    </inkml:brush>
  </inkml:definitions>
  <inkml:trace contextRef="#ctx0" brushRef="#br0">92300.000 54000.000 790,'18.000'95.000'64,"-11.000"-9.000"-14,-14.000-10.000-13,-11.000-8.000-15,-6.000-3.000-8,4.000 7.000-4,3.000 6.000-2,3.000 7.000-5,1.000 2.000-2,1.000 1.000-2,-1.000-1.000-2,1.000 1.000-2,1.000-3.000-2,3.000-2.000-4,3.000-3.000-3,4.000-3.000-3,1.000-9.000-1,0.000-11.000-2,0.000-14.000 0,0.000-11.000-2,3.000-11.000-1,6.000-5.000-3,7.000-7.000-4,6.000-5.000-3,3.000-6.000 1,0.000-3.000 5,0.000-3.000 3,0.000-2.000 6,-2.000-5.000 3,-3.000-2.000 3,-3.000-3.000 4,-2.000-3.000 3</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7"/>
    </inkml:context>
    <inkml:brush xml:id="br0">
      <inkml:brushProperty name="width" value="0.03128" units="cm"/>
      <inkml:brushProperty name="height" value="0.03128" units="cm"/>
      <inkml:brushProperty name="color" value="#00bff3"/>
    </inkml:brush>
  </inkml:definitions>
  <inkml:trace contextRef="#ctx0" brushRef="#br0">92850.000 54300.000 703,'20.000'46.000'3,"-9.000"-5.000"6,-10.000-7.000 7,-8.000-5.000 6,-8.000-1.000 2,-2.000 6.000 1,-3.000 7.000-1,-3.000 6.000 0,-1.000 4.000-1,4.000 4.000-2,3.000 3.000-2,3.000 3.000-1,1.000 1.000-3,1.000 1.000-1,-1.000-1.000-3,1.000 1.000-2,1.000-3.000-2,3.000-2.000-1,3.000-3.000-2,4.000-3.000-2,1.000-4.000-2,0.000-3.000 0,0.000-3.000-2,0.000-2.000-1,3.000-8.000-1,6.000-8.000 1,7.000-10.000 0,6.000-9.000 1,3.000-5.000-1,0.000 0.000-1,0.000 0.000 0,0.000 0.000-2,1.000-7.000 1,4.000-11.000-1,3.000-14.000 0,3.000-11.000 0,-1.000-9.000 0,-2.000-3.000-2,-3.000-3.000 0,-3.000-2.000-1,-1.000-3.000-1,4.000 1.000-1,3.000-1.000 1,3.000 1.000-1,-2.000-1.000 0,-6.000 1.000 1,-6.000-1.000 1,-6.000 1.000 0,-6.000-1.000 1,-2.000 1.000 2,-3.000-1.000 1,-3.000 1.000 3,-2.000 2.000 0,0.000 7.000 2,0.000 6.000 0,0.000 7.000 1,-4.000 5.000 0,-5.000 7.000 1,-7.000 6.000 0,-5.000 7.000 0,-6.000 4.000 0,-3.000 3.000 0,-3.000 3.000 1,-2.000 4.000-1,-1.000 4.000 0,3.000 6.000-4,3.000 7.000-2,4.000 6.000-3,1.000 3.000-3,0.000 0.000-5,0.000 0.000-3,0.000 0.000-4</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8"/>
    </inkml:context>
    <inkml:brush xml:id="br0">
      <inkml:brushProperty name="width" value="0.02795" units="cm"/>
      <inkml:brushProperty name="height" value="0.02795" units="cm"/>
      <inkml:brushProperty name="color" value="#00bff3"/>
    </inkml:brush>
  </inkml:definitions>
  <inkml:trace contextRef="#ctx0" brushRef="#br0">93500.000 53250.000 787,'92.000'0.000'82,"-16.000"0.000"-20,-15.000 0.000-22,-15.000 0.000-21,-11.000 0.000-12,-2.000 0.000-5,-3.000 0.000-2,-3.000 0.000-5,-1.000 0.000-3,4.000 0.000-5,3.000 0.000-4,3.000 0.000-4,-1.000 0.000-3,-2.000 0.000-1,-3.000 0.000-1,-3.000 0.000-2,-2.000 0.000-1,0.000 0.000-2,0.000 0.000-2,0.000 0.000-2</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8"/>
    </inkml:context>
    <inkml:brush xml:id="br0">
      <inkml:brushProperty name="width" value="0.02777" units="cm"/>
      <inkml:brushProperty name="height" value="0.02777" units="cm"/>
      <inkml:brushProperty name="color" value="#00bff3"/>
    </inkml:brush>
  </inkml:definitions>
  <inkml:trace contextRef="#ctx0" brushRef="#br0">94400.000 52350.000 792,'46.000'6.000'38,"-5.000"13.000"-4,-7.000 12.000-2,-5.000 13.000-5,-8.000 6.000-3,-5.000 0.000-4,-7.000 0.000-5,-5.000 0.000-4,-4.000 0.000-6,0.000 0.000-3,0.000 0.000-6,0.000 0.000-5,0.000-2.000-4,0.000-3.000-2,0.000-3.000-3,0.000-2.000-2,-2.000-5.000 1,-3.000-2.000 3,-3.000-3.000 5,-2.000-3.000 4,3.000-6.000 3,14.000-5.000 3,11.000-7.000 4,14.000-5.000 2,5.000-4.000 1,1.000 0.000-1,-1.000 0.000 0,1.000 0.000-2,-3.000 1.000 1,-2.000 4.000 1,-3.000 3.000 2,-3.000 3.000 1,-4.000 4.000 1,-3.000 7.000-2,-3.000 6.000 1,-2.000 7.000-1,-5.000 4.000-2,-2.000 3.000-2,-3.000 3.000-2,-3.000 4.000-3,-6.000 5.000-3,-5.000 10.000-5,-7.000 10.000-5,-5.000 9.000-4,-4.000-1.000-2,0.000-8.000 3,0.000-10.000 1,0.000-9.000 3,0.000-7.000-3,0.000-3.000-7,0.000-3.000-7,0.000-2.000-7</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19"/>
    </inkml:context>
    <inkml:brush xml:id="br0">
      <inkml:brushProperty name="width" value="0.02967" units="cm"/>
      <inkml:brushProperty name="height" value="0.02967" units="cm"/>
      <inkml:brushProperty name="color" value="#00bff3"/>
    </inkml:brush>
  </inkml:definitions>
  <inkml:trace contextRef="#ctx0" brushRef="#br0">91900.000 56700.000 741,'1.000'-47.000'8,"4.000"6.000"3,3.000 7.000 2,3.000 6.000 2,3.000 6.000 2,3.000 6.000-2,3.000 7.000 0,4.000 6.000-1,4.000 1.000 0,6.000-3.000 0,7.000-3.000 0,6.000-2.000 0,4.000-1.000 0,4.000 3.000 0,3.000 3.000-2,3.000 4.000 0,3.000 2.000-1,3.000 4.000-2,3.000 3.000-2,4.000 3.000-2,2.000-1.000-2,4.000-2.000-1,3.000-3.000-2,3.000-3.000-1,6.000-2.000 0,9.000 0.000 1,10.000 0.000 1,10.000 0.000 2,4.000-4.000 0,0.000-5.000-2,0.000-7.000-2,0.000-5.000-2,0.000-3.000 0,0.000 4.000-1,0.000 3.000 0,0.000 3.000 0,0.000 3.000-1,0.000 3.000 2,0.000 3.000-1,0.000 4.000 1,-2.000 1.000 0,-3.000 0.000 1,-3.000 0.000 0,-2.000 0.000 0,0.000 0.000-1,7.000 0.000 1,6.000 0.000-1,7.000 0.000 0,0.000 0.000 0,-2.000 0.000 0,-3.000 0.000 0,-3.000 0.000 1,-4.000 0.000 0,-3.000 0.000 0,-3.000 0.000 1,-2.000 0.000-1,-3.000 0.000 2,1.000 0.000-2,-1.000 0.000 1,1.000 0.000 0,-3.000 0.000-1,-2.000 0.000-1,-3.000 0.000-1,-3.000 0.000-1,-4.000 0.000-1,-3.000 0.000-2,-3.000 0.000-1,-2.000 0.000-2,-6.000 0.000-1,-6.000 0.000-2,-6.000 0.000-1,-6.000 0.000-1,-9.000-2.000-3,-8.000-3.000 0,-10.000-3.000-3,-9.000-2.000-1,-7.000-3.000-1,-3.000 1.000 0,-3.000-1.000-1,-2.000 1.000 0</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0"/>
    </inkml:context>
    <inkml:brush xml:id="br0">
      <inkml:brushProperty name="width" value="0.02687" units="cm"/>
      <inkml:brushProperty name="height" value="0.02687" units="cm"/>
      <inkml:brushProperty name="color" value="#00bff3"/>
    </inkml:brush>
  </inkml:definitions>
  <inkml:trace contextRef="#ctx0" brushRef="#br0">96300.000 53900.000 818,'-50.000'28.000'70,"0.000"6.000"-17,0.000 7.000-19,0.000 6.000-18,-5.000 17.000-10,-9.000 28.000-4,-10.000 28.000-2,-8.000 29.000-3,-4.000 10.000-2,3.000-6.000 0,3.000-6.000-2,4.000-6.000 0,2.000-12.000-2,4.000-15.000 0,3.000-15.000-2,3.000-16.000-1,6.000-12.000-3,9.000-5.000-2,10.000-7.000-4,10.000-5.000-3,7.000-14.000-2,6.000-18.000-4,7.000-19.000-2,6.000-18.000-4</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0"/>
    </inkml:context>
    <inkml:brush xml:id="br0">
      <inkml:brushProperty name="width" value="0.02855" units="cm"/>
      <inkml:brushProperty name="height" value="0.02855" units="cm"/>
      <inkml:brushProperty name="color" value="#00bff3"/>
    </inkml:brush>
  </inkml:definitions>
  <inkml:trace contextRef="#ctx0" brushRef="#br0">95000.000 54200.000 770,'-21.000'28.000'4,"10.000"6.000"9,10.000 7.000 9,9.000 6.000 8,10.000 6.000 3,14.000 6.000-4,11.000 7.000-5,14.000 6.000-4,2.000 1.000-3,-6.000-3.000-3,-6.000-3.000-3,-6.000-2.000-2,2.000 3.000-6,14.000 14.000-4,11.000 11.000-7,14.000 14.000-5,2.000 0.000-3,-6.000-8.000 3,-6.000-10.000 3,-6.000-9.000 2,-4.000-12.000-5,1.000-11.000-9,-1.000-14.000-9,1.000-11.000-11,-4.000-12.000-3,-6.000-9.000 5,-6.000-10.000 4,-6.000-8.000 5</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0"/>
    </inkml:context>
    <inkml:brush xml:id="br0">
      <inkml:brushProperty name="width" value="0.02787" units="cm"/>
      <inkml:brushProperty name="height" value="0.02787" units="cm"/>
      <inkml:brushProperty name="color" value="#00bff3"/>
    </inkml:brush>
  </inkml:definitions>
  <inkml:trace contextRef="#ctx0" brushRef="#br0">97300.000 53950.000 789,'-25.000'48.000'-15,"0.000"-3.000"14,0.000-3.000 13,0.000-2.000 14,1.000 0.000 6,4.000 7.000-3,3.000 6.000-3,3.000 7.000-3,-1.000 4.000-2,-2.000 3.000-3,-3.000 3.000-3,-3.000 4.000-2,1.000 1.000-5,6.000 0.000-5,7.000 0.000-5,6.000 0.000-5,3.000-2.000-4,0.000-3.000-2,0.000-3.000-2,0.000-2.000-2,0.000-8.000-3,0.000-8.000-3,0.000-10.000-4,0.000-9.000-3,4.000-10.000-2,10.000-9.000 1,10.000-10.000 0,9.000-8.000 1,1.000-8.000 4,-6.000-2.000 4,-6.000-3.000 5,-6.000-3.000 6,-2.000-2.000 2,3.000 0.000 2,3.000 0.000 1,4.000 0.000 2</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1"/>
    </inkml:context>
    <inkml:brush xml:id="br0">
      <inkml:brushProperty name="width" value="0.03203" units="cm"/>
      <inkml:brushProperty name="height" value="0.03203" units="cm"/>
      <inkml:brushProperty name="color" value="#00bff3"/>
    </inkml:brush>
  </inkml:definitions>
  <inkml:trace contextRef="#ctx0" brushRef="#br0">97850.000 54200.000 686,'-2.000'92.000'19,"-3.000"-16.000"-2,-3.000-15.000 1,-2.000-15.000-2,-5.000-7.000 1,-2.000 3.000 1,-3.000 3.000 1,-3.000 4.000 2,-1.000 2.000-1,4.000 4.000-3,3.000 3.000-1,3.000 3.000-2,3.000 1.000-2,3.000 1.000-1,3.000-1.000-2,4.000 1.000-2,1.000-4.000 0,0.000-6.000 2,0.000-6.000 2,0.000-6.000 1,6.000-9.000-2,13.000-8.000-8,12.000-10.000-9,13.000-9.000-8,4.000-12.000-2,-3.000-11.000 2,-3.000-14.000 3,-2.000-11.000 2,-3.000-11.000 1,1.000-5.000 0,-1.000-7.000 1,1.000-5.000-1,-3.000-4.000 1,-2.000 0.000 0,-3.000 0.000 1,-3.000 0.000 0,-4.000 1.000 1,-3.000 4.000 2,-3.000 3.000 0,-2.000 3.000 2,-5.000 4.000 1,-2.000 7.000 0,-3.000 6.000 1,-3.000 7.000 0,-7.000 7.000 1,-9.000 9.000 0,-10.000 10.000 0,-8.000 10.000 1,-4.000 5.000-1,3.000 4.000-2,3.000 3.000-3,4.000 3.000-2,10.000-4.000-3,19.000-8.000-3,19.000-10.000-5,19.000-9.000-2,7.000-4.000-1,-3.000 4.000 5,-3.000 3.000 4,-2.000 3.000 5,-3.000 3.000 3,1.000 3.000 1,-1.000 3.000 3,1.000 4.000 2,-4.000 5.000 0,-6.000 10.000-1,-6.000 10.000 0,-6.000 9.000-1,-6.000 7.000 3,-2.000 7.000 5,-3.000 6.000 6,-3.000 7.000 6,-2.000 4.000 2,0.000 3.000 0,0.000 3.000 0,0.000 4.000 0,0.000-1.000-2,0.000-3.000-1,0.000-3.000-2,0.000-2.000-1,0.000-5.000-2,0.000-2.000-2,0.000-3.000-1,0.000-3.000-2,4.000-9.000-3,10.000-11.000-3,10.000-14.000-6,9.000-11.000-3,4.000-12.000-2,1.000-9.000 1,-1.000-10.000 1,1.000-8.000 1,-3.000-9.000-1,-2.000-6.000 0,-3.000-6.000-2,-3.000-6.000 0,-2.000-6.000-1,0.000-2.000 1,0.000-3.000 0,0.000-3.000 0,-2.000-1.000 0,-3.000 4.000 0,-3.000 3.000 0,-2.000 3.000 0,-5.000 1.000 0,-2.000 1.000 0,-3.000-1.000 0,-3.000 1.000 0,-6.000 1.000 1,-5.000 3.000 2,-7.000 3.000 2,-5.000 4.000 2,-4.000 5.000 1,0.000 10.000-1,0.000 10.000-1,0.000 9.000 0,0.000 6.000-2,0.000 3.000-4,0.000 3.000-5,0.000 4.000-3,-4.000 4.000-3,-5.000 6.000-3,-7.000 7.000-2,-5.000 6.000-2,0.000 3.000-1,10.000 0.000 2,10.000 0.000 3,9.000 0.000 2,4.000-2.000 1,1.000-3.000 1,-1.000-3.000 0,1.000-2.000 1</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1"/>
    </inkml:context>
    <inkml:brush xml:id="br0">
      <inkml:brushProperty name="width" value="0.022" units="cm"/>
      <inkml:brushProperty name="height" value="0.022" units="cm"/>
      <inkml:brushProperty name="color" value="#00bff3"/>
    </inkml:brush>
  </inkml:definitions>
  <inkml:trace contextRef="#ctx0" brushRef="#br0">100450.000 54250.000 999,'46.000'1.000'-1,"-5.000"4.000"-2,-7.000 3.000-3,-5.000 3.000-2</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36"/>
    </inkml:context>
    <inkml:brush xml:id="br0">
      <inkml:brushProperty name="width" value="0.07302" units="cm"/>
      <inkml:brushProperty name="height" value="0.07302" units="cm"/>
      <inkml:brushProperty name="color" value="#00bff3"/>
    </inkml:brush>
  </inkml:definitions>
  <inkml:trace contextRef="#ctx0" brushRef="#br0">91300.000 46078.000,'16.000'-47.000,"-1.000"32.000,1.000-1.000,16.000 16.000,-1.000 0.000,-7.000 16.000,-1.000-1.000,-7.000 25.000,-1.000-1.000,-30.000 23.000,-1.000 1.000,-15.000-16.000,-1.000 0.000,1.000-8.000,-1.000 0.000,17.000-31.000,-1.000 0.000,16.000 0.000,0.000 0.000,24.000-8.000,-1.000 0.000,40.000 0.000,0.000 0.000,-16.000-8.000,0.000 0.000,-16.000 0.000,1.000 0.000,-24.000-7.000</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1"/>
    </inkml:context>
    <inkml:brush xml:id="br0">
      <inkml:brushProperty name="width" value="0.0294" units="cm"/>
      <inkml:brushProperty name="height" value="0.0294" units="cm"/>
      <inkml:brushProperty name="color" value="#00bff3"/>
    </inkml:brush>
  </inkml:definitions>
  <inkml:trace contextRef="#ctx0" brushRef="#br0">100600.000 54200.000 748,'-47.000'-18.000'64,"6.000"17.000"-11,7.000 15.000-10,6.000 16.000-10,3.000 12.000-9,0.000 9.000-6,0.000 10.000-7,0.000 10.000-6,-2.000 4.000-4,-3.000 0.000-5,-3.000 0.000-4,-2.000 0.000-3,-3.000 0.000-2,1.000 0.000 0,-1.000 0.000 0,1.000 0.000 1,2.000-2.000-2,7.000-3.000-3,6.000-3.000-2,7.000-2.000-2,2.000-8.000-3,1.000-8.000-3,-1.000-10.000-2,1.000-9.000-3,-1.000-7.000 1,1.000-3.000 2,-1.000-3.000 3,1.000-2.000 2</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2"/>
    </inkml:context>
    <inkml:brush xml:id="br0">
      <inkml:brushProperty name="width" value="0.03053" units="cm"/>
      <inkml:brushProperty name="height" value="0.03053" units="cm"/>
      <inkml:brushProperty name="color" value="#00bff3"/>
    </inkml:brush>
  </inkml:definitions>
  <inkml:trace contextRef="#ctx0" brushRef="#br0">99800.000 54200.000 720,'-22.000'26.000'86,"6.000"4.000"-20,7.000 3.000-20,6.000 3.000-19,6.000 3.000-12,6.000 3.000-2,7.000 3.000-2,6.000 4.000-3,3.000 2.000-3,0.000 4.000-3,0.000 3.000-2,0.000 3.000-4,1.000 1.000-3,4.000 1.000 1,3.000-1.000-2,3.000 1.000 0,3.000-1.000-3,3.000 1.000-5,3.000-1.000-5,4.000 1.000-6,-3.000-6.000-2,-5.000-8.000-3,-7.000-10.000-1,-5.000-9.000-1,-4.000-9.000-1,0.000-5.000 3,0.000-7.000 2,0.000-5.000 3,0.000-4.000 3,0.000 0.000 4,0.000 0.000 5,0.000 0.000 5</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2"/>
    </inkml:context>
    <inkml:brush xml:id="br0">
      <inkml:brushProperty name="width" value="0.0286" units="cm"/>
      <inkml:brushProperty name="height" value="0.0286" units="cm"/>
      <inkml:brushProperty name="color" value="#00bff3"/>
    </inkml:brush>
  </inkml:definitions>
  <inkml:trace contextRef="#ctx0" brushRef="#br0">101100.000 53750.000 769,'21.000'51.000'69,"-5.000"4.000"-15,-7.000 3.000-15,-5.000 3.000-15,-6.000 4.000-8,-3.000 7.000-4,-3.000 6.000-3,-2.000 7.000-4,-3.000 2.000-3,1.000 1.000-2,-1.000-1.000-2,1.000 1.000-4,-1.000 1.000-1,1.000 3.000-3,-1.000 3.000-2,1.000 4.000-1,-1.000-4.000-2,1.000-9.000-1,-1.000-10.000-1,1.000-8.000-1,1.000-11.000-2,3.000-8.000-2,3.000-10.000-2,4.000-9.000-1</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2"/>
    </inkml:context>
    <inkml:brush xml:id="br0">
      <inkml:brushProperty name="width" value="0.02704" units="cm"/>
      <inkml:brushProperty name="height" value="0.02704" units="cm"/>
      <inkml:brushProperty name="color" value="#00bff3"/>
    </inkml:brush>
  </inkml:definitions>
  <inkml:trace contextRef="#ctx0" brushRef="#br0">101750.000 53750.000 813,'46.000'0.000'0,"-5.000"0.000"0,-7.000 0.000 0,-5.000 0.000 0,-4.000 0.000 2,0.000 0.000 4,0.000 0.000 3,0.000 0.000 4,0.000 0.000 3,0.000 0.000 3,0.000 0.000 3,0.000 0.000 2,0.000 4.000 0,0.000 10.000-6,0.000 10.000-4,0.000 9.000-4,0.000 6.000-5,0.000 3.000-2,0.000 3.000-2,0.000 4.000-3,-4.000 1.000-2,-5.000 0.000-1,-7.000 0.000-1,-5.000 0.000-1,-4.000 0.000 0,0.000 0.000 0,0.000 0.000 0,0.000 0.000 0,-2.000-2.000-1,-3.000-3.000 1,-3.000-3.000-2,-2.000-2.000 1,-5.000-3.000-1,-2.000 1.000 3,-3.000-1.000 1,-3.000 1.000 3,-1.000-3.000 0,4.000-2.000 2,3.000-3.000 0,3.000-3.000 2,6.000-6.000 3,9.000-5.000 4,10.000-7.000 4,10.000-5.000 5,7.000-8.000 1,6.000-5.000-3,7.000-7.000-4,6.000-5.000-3,4.000-3.000-4,4.000 4.000-4,3.000 3.000-6,3.000 3.000-5,-1.000 1.000-2,-2.000 1.000-2,-3.000-1.000-2,-3.000 1.000-1,-6.000-1.000-5,-5.000 1.000-10,-7.000-1.000-9,-5.000 1.000-9</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3"/>
    </inkml:context>
    <inkml:brush xml:id="br0">
      <inkml:brushProperty name="width" value="0.02743" units="cm"/>
      <inkml:brushProperty name="height" value="0.02743" units="cm"/>
      <inkml:brushProperty name="color" value="#00bff3"/>
    </inkml:brush>
  </inkml:definitions>
  <inkml:trace contextRef="#ctx0" brushRef="#br0">97650.000 56400.000 802,'71.000'-2.000'29,"-5.000"-3.000"-3,-7.000-3.000-5,-5.000-2.000-3,-1.000-3.000-4,6.000 1.000-1,7.000-1.000-1,6.000 1.000-1,4.000 1.000-2,4.000 3.000-3,3.000 3.000-2,3.000 4.000-1,3.000-1.000-2,3.000-3.000 1,3.000-3.000 1,4.000-2.000 0,-1.000-1.000 0,-3.000 3.000-1,-3.000 3.000-2,-2.000 4.000-1,-1.000 1.000 0,3.000 0.000 1,3.000 0.000 1,4.000 0.000 1,-1.000 1.000 1,-3.000 4.000-1,-3.000 3.000 1,-2.000 3.000 0,-3.000 1.000-1,1.000 1.000 0,-1.000-1.000-1,1.000 1.000-1,-3.000 1.000 0,-2.000 3.000-2,-3.000 3.000-2,-3.000 4.000 0,-1.000-3.000-2,4.000-5.000 1,3.000-7.000 0,3.000-5.000 0,3.000-6.000 0,3.000-3.000 0,3.000-3.000 0,4.000-2.000 1,-1.000-3.000 0,-3.000 1.000 0,-3.000-1.000 1,-2.000 1.000 1,-3.000-3.000-1,1.000-2.000 0,-1.000-3.000 0,1.000-3.000 0,-3.000 1.000 0,-2.000 6.000 1,-3.000 7.000-1,-3.000 6.000 1,-2.000 1.000-1,0.000-3.000-1,0.000-3.000-1,0.000-2.000-1,-4.000-1.000-1,-5.000 3.000 1,-7.000 3.000 0,-5.000 4.000 1,-8.000 2.000-1,-5.000 4.000-4,-7.000 3.000-2,-5.000 3.000-3,-4.000-2.000-5,0.000-6.000-4,0.000-6.000-6,0.000-6.000-5</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4"/>
    </inkml:context>
    <inkml:brush xml:id="br0">
      <inkml:brushProperty name="width" value="0.022" units="cm"/>
      <inkml:brushProperty name="height" value="0.022" units="cm"/>
      <inkml:brushProperty name="color" value="#00bff3"/>
    </inkml:brush>
  </inkml:definitions>
  <inkml:trace contextRef="#ctx0" brushRef="#br0">105500.000 53100.000 999,'21.000'-49.000'-3,"-5.000"4.000"-9,-7.000 3.000-8,-5.000 3.000-7,-4.000 3.000-3,0.000 3.000 6,0.000 3.000 5,0.000 4.000 5,-2.000 2.000 1,-3.000 4.000 1,-3.000 3.000-1,-2.000 3.000-1</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4"/>
    </inkml:context>
    <inkml:brush xml:id="br0">
      <inkml:brushProperty name="width" value="0.02622" units="cm"/>
      <inkml:brushProperty name="height" value="0.02622" units="cm"/>
      <inkml:brushProperty name="color" value="#00bff3"/>
    </inkml:brush>
  </inkml:definitions>
  <inkml:trace contextRef="#ctx0" brushRef="#br0">105500.000 52450.000 839,'0.000'-113.000'-52,"0.000"26.000"15,0.000 24.000 16,0.000 26.000 15,-2.000 18.000 14,-3.000 13.000 10,-3.000 12.000 12,-2.000 13.000 10,-1.000 7.000 2,3.000 4.000-7,3.000 3.000-8,4.000 3.000-7,1.000 1.000-4,0.000 1.000-3,0.000-1.000-3,0.000 1.000-2,1.000-3.000-3,4.000-2.000-2,3.000-3.000-2,3.000-3.000-2,3.000-6.000-2,3.000-5.000 0,3.000-7.000-2,4.000-5.000-1,2.000-11.000-1,4.000-11.000-2,3.000-14.000-3,3.000-11.000-2,-4.000-6.000 1,-8.000 4.000 2,-10.000 3.000 2,-9.000 3.000 3,-4.000 3.000 2,4.000 3.000 1,3.000 3.000 1,3.000 4.000 2,-5.000 2.000 0,-12.000 4.000 4,-13.000 3.000 2,-12.000 3.000 2,-5.000 4.000 2,3.000 7.000-2,3.000 6.000 0,4.000 7.000-2,1.000 4.000 0,0.000 3.000-1,0.000 3.000 0,0.000 4.000-2,3.000 1.000 0,6.000 0.000-3,7.000 0.000-1,6.000 0.000-1,7.000-5.000-4,10.000-9.000-3,10.000-10.000-3,9.000-8.000-3,2.000-8.000-2,-2.000-2.000 2,-3.000-3.000 2,-3.000-3.000 1,-1.000-1.000 1,4.000 4.000 2,3.000 3.000 2,3.000 3.000 1,-1.000 3.000 2,-2.000 3.000 2,-3.000 3.000 2,-3.000 4.000 3,-4.000 2.000 1,-3.000 4.000 1,-3.000 3.000 1,-2.000 3.000 1,-5.000 3.000-2,-2.000 3.000-6,-3.000 3.000-4,-3.000 4.000-7,-4.000-4.000-4,-3.000-9.000-6,-3.000-10.000-4,-2.000-8.000-6</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5"/>
    </inkml:context>
    <inkml:brush xml:id="br0">
      <inkml:brushProperty name="width" value="0.02973" units="cm"/>
      <inkml:brushProperty name="height" value="0.02973" units="cm"/>
      <inkml:brushProperty name="color" value="#00bff3"/>
    </inkml:brush>
  </inkml:definitions>
  <inkml:trace contextRef="#ctx0" brushRef="#br0">105600.000 52250.000 740,'-71.000'-22.000'-3,"10.000"6.000"3,10.000 7.000 4,9.000 6.000 4,6.000 7.000 3,3.000 10.000 1,3.000 10.000 3,4.000 9.000 1,2.000 6.000 0,4.000 3.000-1,3.000 3.000-2,3.000 4.000-2,3.000-1.000-1,3.000-3.000-1,3.000-3.000-2,4.000-2.000-1,2.000-3.000 0,4.000 1.000-1,3.000-1.000-1,3.000 1.000 1,1.000-3.000-1,1.000-2.000-2,-1.000-3.000-1,1.000-3.000-1,1.000-4.000-1,3.000-3.000-1,3.000-3.000-2,4.000-2.000 0,1.000-5.000-1,0.000-2.000 2,0.000-3.000 1,0.000-3.000 1,1.000-6.000 1,4.000-5.000-1,3.000-7.000-2,3.000-5.000 0,1.000-8.000-2,1.000-5.000 0,-1.000-7.000-2,1.000-5.000-1,-3.000-6.000 0,-2.000-3.000 0,-3.000-3.000 0,-3.000-2.000 1,-6.000-3.000 0,-5.000 1.000 0,-7.000-1.000 1,-5.000 1.000 0,-4.000 4.000 1,0.000 9.000 0,0.000 10.000 1,0.000 10.000 1,-4.000 5.000 1,-5.000 4.000 0,-7.000 3.000 1,-5.000 3.000 0,-6.000 4.000 1,-3.000 7.000-1,-3.000 6.000 0,-2.000 7.000 0,-1.000 4.000 1,3.000 3.000-1,3.000 3.000 1,4.000 4.000 1,7.000-3.000-2,13.000-5.000-4,12.000-7.000-3,13.000-5.000-3,7.000-8.000-2,4.000-5.000 2,3.000-7.000 0,3.000-5.000 2,4.000-11.000-1,7.000-11.000-1,6.000-14.000-1,7.000-11.000-2,-1.000-4.000 0,-6.000 6.000 3,-6.000 7.000 2,-6.000 6.000 2,-4.000 6.000 2,1.000 6.000 2,-1.000 7.000 1,1.000 6.000 1,-3.000 4.000 3,-2.000 4.000 2,-3.000 3.000 3,-3.000 3.000 3,-6.000 6.000 5,-5.000 9.000 8,-7.000 10.000 8,-5.000 10.000 7,-8.000 8.000 2,-5.000 10.000-6,-7.000 10.000-4,-5.000 9.000-6,-6.000 12.000-3,-3.000 16.000 0,-3.000 15.000-1,-2.000 17.000-2,-5.000 7.000-1,-2.000 0.000-4,-3.000 0.000-4,-3.000 0.000-3,-4.000 4.000-2,-3.000 10.000-3,-3.000 10.000-3,-2.000 9.000-1,-6.000 12.000-2,-6.000 16.000-1,-6.000 15.000 0,-6.000 17.000-1,-4.000 14.000 0,1.000 17.000-2,-1.000 15.000-1,1.000 16.000-1,-3.000 4.000-1,-2.000-6.000 0,-3.000-6.000 0,-3.000-6.000-1,-2.000-4.000 1,0.000 1.000 1,0.000-1.000 1,0.000 1.000 0,4.000-10.000 2,10.000-19.000-1,10.000-18.000 1,9.000-19.000 0,7.000-18.000 0,7.000-15.000 0,6.000-15.000 0,7.000-16.000 1,5.000-16.000-2,7.000-16.000-1,6.000-15.000-1,7.000-15.000-2,4.000-11.000-1,3.000-2.000-1,3.000-3.000-1,4.000-3.000-1,2.000-7.000 0,4.000-9.000 0,3.000-10.000 1,3.000-8.000 0</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25"/>
    </inkml:context>
    <inkml:brush xml:id="br0">
      <inkml:brushProperty name="width" value="0.02735" units="cm"/>
      <inkml:brushProperty name="height" value="0.02735" units="cm"/>
      <inkml:brushProperty name="color" value="#00bff3"/>
    </inkml:brush>
  </inkml:definitions>
  <inkml:trace contextRef="#ctx0" brushRef="#br0">105350.000 57250.000 804,'0.000'51.000'16,"0.000"4.000"0,0.000 3.000 0,0.000 3.000-1,0.000-1.000-1,0.000-2.000-2,0.000-3.000-3,0.000-3.000-3,0.000-6.000-1,0.000-5.000 0,0.000-7.000-1,0.000-5.000-1,3.000-8.000 0,6.000-5.000 0,7.000-7.000 2,6.000-5.000 0,3.000-6.000 0,0.000-3.000-1,0.000-3.000-1,0.000-2.000 0,1.000-8.000 0,4.000-8.000 0,3.000-10.000 0,3.000-9.000 2,-1.000-9.000-1,-2.000-5.000 0,-3.000-7.000 0,-3.000-5.000-1,-4.000-3.000 1,-3.000 4.000-1,-3.000 3.000 0,-2.000 3.000 0,-5.000 4.000-2,-2.000 7.000 0,-3.000 6.000-3,-3.000 7.000-1,-10.000 4.000-2,-16.000 3.000-5,-15.000 3.000-3,-15.000 4.000-4,-9.000 11.000-3,1.000 23.000 0,-1.000 22.000-1,1.000 22.000 0,-4.000 13.000-2,-6.000 7.000-6,-6.000 6.000-3,-6.000 7.000-6,4.000-6.000 2,16.000-15.000 7,15.000-15.000 7,17.000-16.000 7</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45"/>
    </inkml:context>
    <inkml:brush xml:id="br0">
      <inkml:brushProperty name="width" value="0.02306" units="cm"/>
      <inkml:brushProperty name="height" value="0.02306" units="cm"/>
      <inkml:brushProperty name="color" value="#00bff3"/>
    </inkml:brush>
  </inkml:definitions>
  <inkml:trace contextRef="#ctx0" brushRef="#br0">92900.000 9200.000 954,'-44.000'28.000'-41,"13.000"6.000"14,12.000 7.000 13,13.000 6.000 13,4.000 3.000 7,-3.000 0.000 1,-3.000 0.000-1,-2.000 0.000 0,-1.000 1.000 1,3.000 4.000-1,3.000 3.000-1,4.000 3.000 1,1.000 4.000-1,0.000 7.000-1,0.000 6.000 0,0.000 7.000 0,0.000 5.000-1,0.000 7.000 1,0.000 6.000 0,0.000 7.000 0,0.000 7.000 0,0.000 9.000-1,0.000 10.000 1,0.000 10.000-1,0.000 2.000 0,0.000-3.000 0,0.000-3.000 0,0.000-2.000 0,0.000-5.000 1,0.000-2.000-1,0.000-3.000 1,0.000-3.000 0,-2.000-4.000-1,-3.000-3.000-1,-3.000-3.000-1,-2.000-2.000 0,-1.000-3.000-2,3.000 1.000 1,3.000-1.000-1,4.000 1.000 0,-1.000-1.000 0,-3.000 1.000 0,-3.000-1.000 0,-2.000 1.000 1,-3.000-1.000-1,1.000 1.000 0,-1.000-1.000 0,1.000 1.000 0,-1.000-4.000 1,1.000-6.000-1,-1.000-6.000 0,1.000-6.000-1,1.000-7.000 0,3.000-6.000-1,3.000-6.000-2,4.000-6.000-1,1.000-6.000-1,0.000-2.000 0,0.000-3.000 1,0.000-3.000 0,0.000-4.000-1,0.000-3.000 1,0.000-3.000-1,0.000-2.000 0,0.000-5.000-3,0.000-2.000-4,0.000-3.000-5,0.000-3.000-4,1.000-7.000-1,4.000-9.000 3,3.000-10.000 2,3.000-8.000 2</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6"/>
    </inkml:context>
    <inkml:brush xml:id="br0">
      <inkml:brushProperty name="width" value="0.07302" units="cm"/>
      <inkml:brushProperty name="height" value="0.07302" units="cm"/>
      <inkml:brushProperty name="color" value="#00bff3"/>
    </inkml:brush>
  </inkml:definitions>
  <inkml:trace contextRef="#ctx0" brushRef="#br0">96892.000 3250.000,'-16.000'0.000,"8.000"39.000,0.000 0.000,-15.000 32.000,-1.000-1.000,0.000 9.000,1.000-1.000,15.000-23.000,0.000 0.000,8.000-39.000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36"/>
    </inkml:context>
    <inkml:brush xml:id="br0">
      <inkml:brushProperty name="width" value="0.07302" units="cm"/>
      <inkml:brushProperty name="height" value="0.07302" units="cm"/>
      <inkml:brushProperty name="color" value="#00bff3"/>
    </inkml:brush>
  </inkml:definitions>
  <inkml:trace contextRef="#ctx0" brushRef="#br0">92550.000 46294.000,'47.000'-63.000,"8.000"48.000,0.000-1.000,16.000 16.000,-1.000 0.000,-54.000 8.000,0.000 0.000,-8.000-1.000</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46"/>
    </inkml:context>
    <inkml:brush xml:id="br0">
      <inkml:brushProperty name="width" value="0.022" units="cm"/>
      <inkml:brushProperty name="height" value="0.022" units="cm"/>
      <inkml:brushProperty name="color" value="#00bff3"/>
    </inkml:brush>
  </inkml:definitions>
  <inkml:trace contextRef="#ctx0" brushRef="#br0">94150.000 8800.000 999,'-22.000'68.000'-45,"6.000"-11.000"11,7.000-14.000 12,6.000-11.000 12,3.000-4.000 8,0.000 6.000 1,0.000 7.000 3,0.000 6.000 1,0.000 3.000 2,0.000 0.000-1,0.000 0.000 0,0.000 0.000 0,0.000 1.000 0,0.000 4.000-1,0.000 3.000 0,0.000 3.000 0,0.000 1.000-1,0.000 1.000 1,0.000-1.000 0,0.000 1.000 0,0.000-1.000 1,0.000 1.000-1,0.000-1.000 0,0.000 1.000 1,0.000 5.000-1,0.000 14.000 1,0.000 11.000 0,0.000 14.000 0,-2.000 5.000 0,-3.000 1.000-1,-3.000-1.000 1,-2.000 1.000-1,-3.000-1.000-1,1.000 1.000 0,-1.000-1.000-1,1.000 1.000-1,1.000-4.000 0,3.000-6.000 0,3.000-6.000 0,4.000-6.000 0,1.000-6.000 0,0.000-2.000 0,0.000-3.000-1,0.000-3.000 0,0.000-4.000 1,0.000-3.000-1,0.000-3.000 1,0.000-2.000-1,0.000-3.000 1,0.000 1.000-1,0.000-1.000 1,0.000 1.000-1,1.000-3.000 0,4.000-2.000 1,3.000-3.000 0,3.000-3.000-1,-1.000-2.000 1,-2.000 0.000 0,-3.000 0.000 0,-3.000 0.000 0,-2.000 0.000 0,0.000 0.000-1,0.000 0.000 1,0.000 0.000 0,0.000 1.000 0,0.000 4.000 0,0.000 3.000 0,0.000 3.000 0,0.000-1.000 0,0.000-2.000 0,0.000-3.000 0,0.000-3.000 0,0.000-2.000 0,0.000 0.000-1,0.000 0.000 1,0.000 0.000 0,1.000 0.000 0,4.000 0.000-1,3.000 0.000 1,3.000 0.000 0,-1.000-2.000-1,-2.000-3.000 0,-3.000-3.000 0,-3.000-2.000-1,-2.000-5.000-1,0.000-2.000 1,0.000-3.000 0,0.000-3.000 0,0.000 1.000 0,0.000 6.000 1,0.000 7.000-1,0.000 6.000 1,0.000 1.000 0,0.000-3.000 2,0.000-3.000 1,0.000-2.000 1,0.000-1.000 0,0.000 3.000 0,0.000 3.000-1,0.000 4.000-1,0.000-1.000-1,0.000-3.000 1,0.000-3.000-1,0.000-2.000-1,0.000-3.000 1,0.000 1.000 0,0.000-1.000 0,0.000 1.000 0,0.000-1.000 0,0.000 1.000-1,0.000-1.000-1,0.000 1.000-1,0.000-3.000-1,0.000-2.000 2,0.000-3.000-1,0.000-3.000 2,0.000-1.000 0,0.000 4.000 1,0.000 3.000-1,0.000 3.000 2,0.000-1.000-1,0.000-2.000 1,0.000-3.000 0,0.000-3.000 0,0.000-1.000 0,0.000 4.000-1,0.000 3.000 1,0.000 3.000 0,-2.000-1.000-1,-3.000-2.000 0,-3.000-3.000 0,-2.000-3.000-1,-1.000-2.000 1,3.000 0.000-1,3.000 0.000 1,4.000 0.000 0,1.000 0.000-1,0.000 0.000 1,0.000 0.000 0,0.000 0.000 0,-2.000 0.000 0,-3.000 0.000 0,-3.000 0.000 0,-2.000 0.000 0,-1.000 0.000 0,3.000 0.000 0,3.000 0.000 0,4.000 0.000 0,1.000 0.000 0,0.000 0.000 0,0.000 0.000 0,0.000 0.000 0,-2.000-2.000 0,-3.000-3.000-1,-3.000-3.000-1,-2.000-2.000-1,-1.000-1.000 0,3.000 3.000-1,3.000 3.000 0,4.000 4.000-1,1.000 1.000 1,0.000 0.000 0,0.000 0.000 1,0.000 0.000 1,-2.000-2.000-1,-3.000-3.000 0,-3.000-3.000-1,-2.000-2.000-2,-3.000-9.000 1,1.000-12.000 1,-1.000-13.000 0,1.000-12.000 1,1.000-5.000-2,3.000 3.000-6,3.000 3.000-5,4.000 4.000-5</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48"/>
    </inkml:context>
    <inkml:brush xml:id="br0">
      <inkml:brushProperty name="width" value="0.02516" units="cm"/>
      <inkml:brushProperty name="height" value="0.02516" units="cm"/>
      <inkml:brushProperty name="color" value="#00bff3"/>
    </inkml:brush>
  </inkml:definitions>
  <inkml:trace contextRef="#ctx0" brushRef="#br0">92650.000 11900.000 874,'-25.000'67.000'-74,"0.000"-16.000"18,0.000-15.000 19,0.000-15.000 19,1.000-9.000 12,4.000 1.000 5,3.000-1.000 4,3.000 1.000 5,4.000-1.000 5,7.000 1.000 8,6.000-1.000 7,7.000 1.000 7,4.000-3.000 0,3.000-2.000-6,3.000-3.000-6,4.000-3.000-7,2.000-2.000-4,4.000 0.000-1,3.000 0.000-2,3.000 0.000-2,1.000 1.000 0,1.000 4.000-2,-1.000 3.000 0,1.000 3.000 0,2.000 3.000-1,7.000 3.000-1,6.000 3.000-1,7.000 4.000 0,0.000 1.000 0,-2.000 0.000 0,-3.000 0.000 1,-3.000 0.000 0,-1.000-4.000-1,4.000-5.000-1,3.000-7.000-3,3.000-5.000-1,-1.000-4.000-2,-2.000 0.000 2,-3.000 0.000 0,-3.000 0.000 2,-4.000 0.000-1,-3.000 0.000 1,-3.000 0.000 0,-2.000 0.000 1,-5.000 0.000 0,-2.000 0.000 0,-3.000 0.000 0,-3.000 0.000 0,-9.000 4.000-1,-11.000 10.000-5,-14.000 10.000-4,-11.000 9.000-5,-12.000 1.000-1,-9.000-6.000 3,-10.000-6.000 1,-8.000-6.000 3,-8.000-4.000 2,-2.000 1.000-1,-3.000-1.000 1,-3.000 1.000 0,2.000-3.000 1,10.000-2.000 2,10.000-3.000 1,9.000-3.000 2,-4.000-2.000 0,-15.000 0.000-1,-15.000 0.000-1,-16.000 0.000-1,-1.000 0.000 1,17.000 0.000 1,15.000 0.000 3,16.000 0.000 1,4.000-2.000 2,-6.000-3.000-1,-6.000-3.000 1,-6.000-2.000 0,-1.000-5.000 0,7.000-2.000-1,6.000-3.000-1,7.000-3.000 0,4.000-1.000 1,3.000 4.000 4,3.000 3.000 4,4.000 3.000 4,2.000-1.000 1,4.000-2.000-4,3.000-3.000-2,3.000-3.000-2,4.000-2.000-3,7.000 0.000 0,6.000 0.000-1,7.000 0.000 0,5.000 1.000-1,7.000 4.000 0,6.000 3.000 1,7.000 3.000 0,4.000 3.000 0,3.000 3.000-1,3.000 3.000 0,4.000 4.000-1,2.000 2.000-1,4.000 4.000 1,3.000 3.000 0,3.000 3.000 0,-1.000-1.000 0,-2.000-2.000 0,-3.000-3.000-2,-3.000-3.000 1,-2.000-1.000-1,0.000 4.000 0,0.000 3.000-1,0.000 3.000 0,-4.000-1.000 0,-5.000-2.000 0,-7.000-3.000 0,-5.000-3.000 0,-4.000-1.000-1,0.000 4.000 0,0.000 3.000 0,0.000 3.000-1,-4.000 3.000-1,-5.000 3.000 1,-7.000 3.000 0,-5.000 4.000 0,-9.000-1.000 0,-9.000-3.000-1,-10.000-3.000 1,-8.000-2.000-1,-6.000-1.000 0,1.000 3.000 0,-1.000 3.000 0,1.000 4.000 0,-1.000-3.000 1,1.000-5.000 0,-1.000-7.000 1,1.000-5.000 1,-3.000-4.000 0,-2.000 0.000-1,-3.000 0.000 1,-3.000 0.000-1,-1.000 0.000 1,4.000 0.000 2,3.000 0.000 1,3.000 0.000 2,1.000-2.000 1,1.000-3.000 0,-1.000-3.000 0,1.000-2.000-1,5.000-5.000 0,14.000-2.000 2,11.000-3.000 1,14.000-3.000 1,11.000 1.000 0,14.000 6.000-2,11.000 7.000 0,14.000 6.000-2,5.000 3.000 0,1.000 0.000-1,-1.000 0.000-1,1.000 0.000 0,-3.000 0.000-1,-2.000 0.000 0,-3.000 0.000-1,-3.000 0.000 1,-6.000 1.000-1,-5.000 4.000 0,-7.000 3.000 0,-5.000 3.000-1,-4.000-1.000 0,0.000-2.000 0,0.000-3.000-1,0.000-3.000 0,-2.000 1.000 0,-3.000 6.000-1,-3.000 7.000-1,-2.000 6.000 0,-11.000 1.000 0,-15.000-3.000-1,-15.000-3.000 1,-16.000-2.000 0,-8.000-5.000 0,0.000-2.000 1,0.000-3.000 0,0.000-3.000 1,0.000-2.000 1,0.000 0.000 0,0.000 0.000 1,0.000 0.000 0,1.000-2.000 0,4.000-3.000 1,3.000-3.000-1,3.000-2.000 1,3.000-1.000 0,3.000 3.000 1,3.000 3.000 0,4.000 4.000 1,11.000-1.000 0,23.000-3.000 0,22.000-3.000-1,22.000-2.000 0,8.000-1.000-1,-2.000 3.000-2,-3.000 3.000-2,-3.000 4.000-1,-1.000-1.000-3,4.000-3.000-4,3.000-3.000-4,3.000-2.000-5,-2.000-1.000 0,-6.000 3.000 4,-6.000 3.000 3,-6.000 4.000 4,-6.000-1.000-2,-2.000-3.000-7,-3.000-3.000-6,-3.000-2.000-7</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0"/>
    </inkml:context>
    <inkml:brush xml:id="br0">
      <inkml:brushProperty name="width" value="0.02706" units="cm"/>
      <inkml:brushProperty name="height" value="0.02706" units="cm"/>
      <inkml:brushProperty name="color" value="#00bff3"/>
    </inkml:brush>
  </inkml:definitions>
  <inkml:trace contextRef="#ctx0" brushRef="#br0">96850.000 7950.000 813,'-63.000'-21.000'-31,"26.000"10.000"15,24.000 10.000 15,26.000 9.000 16,13.000 2.000 6,4.000-2.000-4,3.000-3.000-3,3.000-3.000-3,3.000-2.000-3,3.000 0.000 0,3.000 0.000-1,4.000 0.000-1,1.000 0.000 0,0.000 0.000-1,0.000 0.000-1,0.000 0.000-1,-2.000 0.000 0,-3.000 0.000 1,-3.000 0.000 1,-2.000 0.000 0,-5.000 0.000 0,-2.000 0.000-2,-3.000 0.000-2,-3.000 0.000-2,-2.000 0.000-2,0.000 0.000 0,0.000 0.000 0,0.000 0.000-2,-7.000 3.000 0,-11.000 6.000 0,-14.000 7.000-1,-11.000 6.000 1,-9.000 1.000 0,-3.000-3.000-1,-3.000-3.000 1,-2.000-2.000 0,-5.000-1.000 0,-2.000 3.000 1,-3.000 3.000 0,-3.000 4.000 0,-2.000-3.000 2,0.000-5.000 0,0.000-7.000 0,0.000-5.000 2,0.000-4.000 1,0.000 0.000 0,0.000 0.000 1,0.000 0.000 0,3.000 0.000 1,6.000 0.000 0,7.000 0.000 0,6.000 0.000 0,3.000 0.000 1,0.000 0.000 1,0.000 0.000 0,0.000 0.000 2,1.000-4.000 1,4.000-5.000 2,3.000-7.000 2,3.000-5.000 2,9.000-4.000-1,16.000 0.000-1,15.000 0.000-2,17.000 0.000-2,8.000 1.000-1,4.000 4.000-2,3.000 3.000 0,3.000 3.000-1,1.000 3.000-1,1.000 3.000 0,-1.000 3.000-1,1.000 4.000 1,-3.000 1.000-1,-2.000 0.000-1,-3.000 0.000 0,-3.000 0.000-1,-4.000 0.000 0,-3.000 0.000 0,-3.000 0.000 0,-2.000 0.000 1,-5.000 0.000 0,-2.000 0.000-3,-3.000 0.000-2,-3.000 0.000-2,-9.000 1.000-1,-11.000 4.000-1,-14.000 3.000-2,-11.000 3.000-1,-9.000 3.000-1,-3.000 3.000 2,-3.000 3.000 0,-2.000 4.000 2,-1.000-3.000 0,3.000-5.000 1,3.000-7.000 1,4.000-5.000 0,-1.000-4.000 2,-3.000 0.000 1,-3.000 0.000 0,-2.000 0.000 1,-1.000 0.000 1,3.000 0.000 0,3.000 0.000 1,4.000 0.000-1,7.000-2.000-5,13.000-3.000-12,12.000-3.000-12,13.000-2.000-11</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1"/>
    </inkml:context>
    <inkml:brush xml:id="br0">
      <inkml:brushProperty name="width" value="0.022" units="cm"/>
      <inkml:brushProperty name="height" value="0.022" units="cm"/>
      <inkml:brushProperty name="color" value="#00bff3"/>
    </inkml:brush>
  </inkml:definitions>
  <inkml:trace contextRef="#ctx0" brushRef="#br0">93100.000 13400.000 999,'-4.000'-41.000'-38,"-5.000"19.000"5,-7.000 19.000 5,-5.000 19.000 6,-1.000 10.000 4,6.000 4.000 3,7.000 3.000 5,6.000 3.000 3,1.000-1.000 2,-3.000-2.000-1,-3.000-3.000-2,-2.000-3.000 0</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2"/>
    </inkml:context>
    <inkml:brush xml:id="br0">
      <inkml:brushProperty name="width" value="0.022" units="cm"/>
      <inkml:brushProperty name="height" value="0.022" units="cm"/>
      <inkml:brushProperty name="color" value="#00bff3"/>
    </inkml:brush>
  </inkml:definitions>
  <inkml:trace contextRef="#ctx0" brushRef="#br0">92800.000 13150.000 999,'4.000'45.000'-46,"10.000"-9.000"16,10.000-10.000 14,9.000-8.000 16,7.000-8.000 8,7.000-2.000 0,6.000-3.000-1,7.000-3.000 1,4.000-2.000-1,3.000 0.000-2,3.000 0.000-1,4.000 0.000-2,-1.000 0.000-1,-3.000 0.000-2,-3.000 0.000-1,-2.000 0.000-1,-6.000 1.000 0,-6.000 4.000 1,-6.000 3.000 1,-6.000 3.000 2,-7.000 1.000-2,-6.000 1.000-5,-6.000-1.000-4,-6.000 1.000-6,-6.000 1.000-2,-2.000 3.000-1,-3.000 3.000 0,-3.000 4.000-2,-9.000 2.000 2,-11.000 4.000 4,-14.000 3.000 2,-11.000 3.000 4,-6.000-1.000 2,4.000-2.000 2,3.000-3.000 1,3.000-3.000 2,3.000-2.000 0,3.000 0.000 1,3.000 0.000 0,4.000 0.000 1</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2"/>
    </inkml:context>
    <inkml:brush xml:id="br0">
      <inkml:brushProperty name="width" value="0.022" units="cm"/>
      <inkml:brushProperty name="height" value="0.022" units="cm"/>
      <inkml:brushProperty name="color" value="#00bff3"/>
    </inkml:brush>
  </inkml:definitions>
  <inkml:trace contextRef="#ctx0" brushRef="#br0">92850.000 14200.000 999,'-38.000'42.000'-51,"26.000"-16.000"15,24.000-15.000 16,26.000-15.000 15,15.000-9.000 7,6.000 1.000-1,7.000-1.000 0,6.000 1.000-2,3.000-1.000-1,0.000 1.000-2,0.000-1.000 0,0.000 1.000-2,-5.000 2.000-2,-9.000 7.000 1,-10.000 6.000-2,-8.000 7.000 0,-11.000 5.000-1,-8.000 7.000-1,-10.000 6.000 0,-9.000 7.000-2,-5.000 0.000 1,0.000-2.000 3,0.000-3.000 3,0.000-3.000 2,-2.000-2.000 2,-3.000 0.000 0,-3.000 0.000 0,-2.000 0.000 2</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2"/>
    </inkml:context>
    <inkml:brush xml:id="br0">
      <inkml:brushProperty name="width" value="0.022" units="cm"/>
      <inkml:brushProperty name="height" value="0.022" units="cm"/>
      <inkml:brushProperty name="color" value="#00bff3"/>
    </inkml:brush>
  </inkml:definitions>
  <inkml:trace contextRef="#ctx0" brushRef="#br0">93350.000 14900.000 999,'-27.000'25.000'-3,"-3.000"0.000"-6,-3.000 0.000-6,-2.000 0.000-6,-1.000-2.000-3,3.000-3.000 3,3.000-3.000 3,4.000-2.000 2,10.000-3.000 3,19.000 1.000 4,19.000-1.000 4,19.000 1.000 4,9.000-3.000 1,0.000-2.000 0,0.000-3.000-1,0.000-3.000-2,0.000-2.000 0,0.000 0.000-3,0.000 0.000-2,0.000 0.000-3,-4.000 0.000 1,-5.000 0.000 0,-7.000 0.000 2,-5.000 0.000 1</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2"/>
    </inkml:context>
    <inkml:brush xml:id="br0">
      <inkml:brushProperty name="width" value="0.022" units="cm"/>
      <inkml:brushProperty name="height" value="0.022" units="cm"/>
      <inkml:brushProperty name="color" value="#00bff3"/>
    </inkml:brush>
  </inkml:definitions>
  <inkml:trace contextRef="#ctx0" brushRef="#br0">92900.000 15850.000 999,'50.000'21.000'-44,"0.000"-5.000"9,0.000-7.000 9,0.000-5.000 9,0.000-4.000 7,0.000 0.000 3,0.000 0.000 2,0.000 0.000 3,-4.000 1.000 0,-5.000 4.000-5,-7.000 3.000-4,-5.000 3.000-4,-6.000 3.000-1,-3.000 3.000 3,-3.000 3.000 4,-2.000 4.000 2</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3"/>
    </inkml:context>
    <inkml:brush xml:id="br0">
      <inkml:brushProperty name="width" value="0.022" units="cm"/>
      <inkml:brushProperty name="height" value="0.022" units="cm"/>
      <inkml:brushProperty name="color" value="#00bff3"/>
    </inkml:brush>
  </inkml:definitions>
  <inkml:trace contextRef="#ctx0" brushRef="#br0">92750.000 14800.000 999,'1.000'75.000'-58,"4.000"0.000"15,3.000 0.000 17,3.000 0.000 15,-1.000 3.000 9,-2.000 6.000 1,-3.000 7.000 1,-3.000 6.000 1,-2.000 3.000 0,0.000 0.000 0,0.000 0.000-2,0.000 0.000 0,0.000 0.000-1,0.000 0.000 0,0.000 0.000 1,0.000 0.000 0,-2.000 0.000 0,-3.000 0.000 0,-3.000 0.000 0,-2.000 0.000 0,-3.000-4.000 0,1.000-5.000 0,-1.000-7.000 1,1.000-5.000-1,1.000-6.000 1,3.000-3.000-1,3.000-3.000 1,4.000-2.000 0,1.000-5.000 0,0.000-2.000 0,0.000-3.000-1,0.000-3.000 1,0.000-2.000 0,0.000 0.000 1,0.000 0.000-1,0.000 0.000 0,0.000-2.000 1,0.000-3.000 0,0.000-3.000 0,0.000-2.000 0,0.000-3.000 0,0.000 1.000 0,0.000-1.000 0,0.000 1.000 0,1.000-1.000-1,4.000 1.000 1,3.000-1.000-1,3.000 1.000 0,1.000-1.000 1,1.000 1.000-1,-1.000-1.000 1,1.000 1.000 0,-3.000-1.000 1,-2.000 1.000-1,-3.000-1.000-1,-3.000 1.000 1,-1.000-3.000-1,4.000-2.000 1,3.000-3.000-1,3.000-3.000 1,1.000-1.000 0,1.000 4.000-1,-1.000 3.000 1,1.000 3.000-1,-1.000 3.000 1,1.000 3.000 0,-1.000 3.000 0,1.000 4.000 0,-1.000 1.000 0,1.000 0.000 0,-1.000 0.000 0,1.000 0.000 0,-1.000 0.000 0,1.000 0.000 1,-1.000 0.000 0,1.000 0.000 1,-3.000-2.000 0,-2.000-3.000-1,-3.000-3.000 0,-3.000-2.000 0,-2.000-5.000-1,0.000-2.000-1,0.000-3.000-1,0.000-3.000 0,0.000-1.000-2,0.000 4.000-2,0.000 3.000-1,0.000 3.000-1,0.000-1.000-1,0.000-2.000 1,0.000-3.000 1,0.000-3.000 2,3.000-9.000-1,6.000-11.000-3,7.000-14.000-3,6.000-11.000-4</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5"/>
    </inkml:context>
    <inkml:brush xml:id="br0">
      <inkml:brushProperty name="width" value="0.022" units="cm"/>
      <inkml:brushProperty name="height" value="0.022" units="cm"/>
      <inkml:brushProperty name="color" value="#00bff3"/>
    </inkml:brush>
  </inkml:definitions>
  <inkml:trace contextRef="#ctx0" brushRef="#br0">94000.000 16600.000 999,'-24.000'25.000'-36,"4.000"0.000"5,3.000 0.000 4,3.000 0.000 5,1.000 0.000 5,1.000 0.000 4,-1.000 0.000 4,1.000 0.000 4,1.000 3.000 3,3.000 6.000 1,3.000 7.000-1,4.000 6.000 2,1.000 3.000-1,0.000 0.000 2,0.000 0.000-1,0.000 0.000 2,-2.000 3.000-1,-3.000 6.000 1,-3.000 7.000 0,-2.000 6.000-1,-1.000 3.000 1,3.000 0.000-1,3.000 0.000-1,4.000 0.000 0,1.000-4.000-1,0.000-5.000 0,0.000-7.000 0,0.000-5.000 0,-2.000 0.000 1,-3.000 10.000-1,-3.000 10.000 0,-2.000 9.000 1,-1.000 1.000 0,3.000-6.000 0,3.000-6.000 0,4.000-6.000 1,-1.000-6.000 0,-3.000-2.000 0,-3.000-3.000 0,-2.000-3.000-1,-3.000-4.000-1,1.000-3.000 0,-1.000-3.000-1,1.000-2.000-1,1.000 0.000 0,3.000 7.000 1,3.000 6.000 0,4.000 7.000 1,1.000-3.000 0,0.000-8.000 0,0.000-10.000 0,0.000-9.000 0,0.000-4.000 0,0.000 4.000 0,0.000 3.000 1,0.000 3.000 0,0.000-1.000 0,0.000-2.000 0,0.000-3.000 1,0.000-3.000-1,1.000-1.000 1,4.000 4.000-1,3.000 3.000 1,3.000 3.000-1,1.000-1.000 1,1.000-2.000-1,-1.000-3.000 0,1.000-3.000 0,1.000-2.000 0,3.000 0.000 0,3.000 0.000 0,4.000 0.000-1,-1.000-2.000 0,-3.000-3.000 1,-3.000-3.000-1,-2.000-2.000 1,-1.000-1.000 0,3.000 3.000-1,3.000 3.000 1,4.000 4.000 0,-1.000 1.000 0,-3.000 0.000 0,-3.000 0.000 0,-2.000 0.000 0,-3.000-2.000-1,1.000-3.000 1,-1.000-3.000 0,1.000-2.000 0,1.000-3.000 0,3.000 1.000 1,3.000-1.000-1,4.000 1.000 0,-1.000-1.000 0,-3.000 1.000 0,-3.000-1.000 0,-2.000 1.000 0,-3.000 1.000 0,1.000 3.000 0,-1.000 3.000 1,1.000 4.000-1,-1.000 1.000 0,1.000 0.000 1,-1.000 0.000 1,1.000 0.000 1,-1.000-2.000 1,1.000-3.000-1,-1.000-3.000 0,1.000-2.000 0,-1.000-3.000 0,1.000 1.000 1,-1.000-1.000 1,1.000 1.000 1,1.000-3.000 0,3.000-2.000 0,3.000-3.000-1,4.000-3.000 0,1.000-2.000-1,0.000 0.000 0,0.000 0.000 0,0.000 0.000 0,1.000 0.000-1,4.000 0.000-1,3.000 0.000 0,3.000 0.000-2,-1.000 0.000 1,-2.000 0.000-2,-3.000 0.000 0,-3.000 0.000 0,-4.000 1.000 0,-3.000 4.000-1,-3.000 3.000 1,-2.000 3.000-1,-3.000 1.000 1,1.000 1.000-1,-1.000-1.000 1,1.000 1.000 0,1.000-3.000 0,3.000-2.000-2,3.000-3.000 0,4.000-3.000-2,-1.000-4.000 0,-3.000-3.000 2,-3.000-3.000 0,-2.000-2.000 3,-1.000-3.000 0,3.000 1.000-1,3.000-1.000 0,4.000 1.000 0,-1.000-1.000 0,-3.000 1.000-1,-3.000-1.000 0,-2.000 1.000 1,-1.000-3.000-1,3.000-2.000 0,3.000-3.000 1,4.000-3.000 0,-1.000-1.000 1,-3.000 4.000-1,-3.000 3.000 0,-2.000 3.000 0,-1.000 1.000-1,3.000 1.000 1,3.000-1.000 0,4.000 1.000 0,1.000-1.000-1,0.000 1.000-1,0.000-1.000 0,0.000 1.000-1,-2.000-1.000 0,-3.000 1.000-1,-3.000-1.000 0,-2.000 1.000-1,-1.000-1.000 1,3.000 1.000 2,3.000-1.000 3,4.000 1.000 3,-1.000-1.000 0,-3.000 1.000-1,-3.000-1.000 0,-2.000 1.000-1,-3.000-6.000 1,1.000-8.000 1,-1.000-10.000 1,1.000-9.000 1,1.000-2.000 0,3.000 6.000-2,3.000 7.000-2,4.000 6.000-1,-1.000 3.000-2,-3.000 0.000 0,-3.000 0.000-1,-2.000 0.000 0,-1.000-2.000-1,3.000-3.000 1,3.000-3.000 0,4.000-2.000-1,-1.000-1.000 1,-3.000 3.000 0,-3.000 3.000 0,-2.000 4.000 2,-3.000-3.000-1,1.000-5.000 1,-1.000-7.000 0,1.000-5.000 0,-1.000-6.000 0,1.000-3.000 0,-1.000-3.000-1,1.000-2.000-1,1.000-5.000 0,3.000-2.000 0,3.000-3.000-1,4.000-3.000 0,-1.000-1.000 0,-3.000 4.000 0,-3.000 3.000 1,-2.000 3.000 0,-5.000 3.000 1,-2.000 3.000 1,-3.000 3.000 0,-3.000 4.000 1,-2.000 2.000-1,0.000 4.000 1,0.000 3.000-1,0.000 3.000 0</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48"/>
    </inkml:context>
    <inkml:brush xml:id="br0">
      <inkml:brushProperty name="width" value="0.07302" units="cm"/>
      <inkml:brushProperty name="height" value="0.07302" units="cm"/>
      <inkml:brushProperty name="color" value="#f2395b"/>
    </inkml:brush>
  </inkml:definitions>
  <inkml:trace contextRef="#ctx0" brushRef="#br0">70104.000 7610.000,'-63.000'-32.000,"-7.000"-7.000,-1.000 0.000,95.000 39.000,-1.000 0.000,1.000 0.000</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5"/>
    </inkml:context>
    <inkml:brush xml:id="br0">
      <inkml:brushProperty name="width" value="0.022" units="cm"/>
      <inkml:brushProperty name="height" value="0.022" units="cm"/>
      <inkml:brushProperty name="color" value="#00bff3"/>
    </inkml:brush>
  </inkml:definitions>
  <inkml:trace contextRef="#ctx0" brushRef="#br0">96600.000 16600.000 999,'23.000'-207.000'-78,"-3.000"39.000"19,-3.000 36.000 20,-2.000 39.000 18,-1.000 19.000 11,3.000 4.000 3,3.000 3.000 2,4.000 3.000 3,-1.000-1.000 1,-3.000-2.000 0,-3.000-3.000 1,-2.000-3.000 0,-3.000-2.000 0,1.000 0.000 1,-1.000 0.000-1,1.000 0.000 0,-1.000 1.000 1,1.000 4.000-1,-1.000 3.000 0,1.000 3.000 1,-1.000-1.000-1,1.000-2.000 0,-1.000-3.000 1,1.000-3.000-1,-1.000-4.000 0,1.000-3.000 0,-1.000-3.000 0,1.000-2.000-1,-3.000-5.000 0,-2.000-2.000 0,-3.000-3.000-2,-3.000-3.000 0,-1.000-2.000 0,4.000 0.000 0,3.000 0.000 1,3.000 0.000 0,1.000 3.000 1,1.000 6.000 0,-1.000 7.000 0,1.000 6.000 1,-1.000 3.000 0,1.000 0.000-1,-1.000 0.000 1,1.000 0.000 0,-1.000 1.000 0,1.000 4.000 0,-1.000 3.000 0,1.000 3.000 0,-1.000-1.000 0,1.000-2.000 0,-1.000-3.000 0,1.000-3.000 0,-3.000-2.000 1,-2.000 0.000-1,-3.000 0.000 0,-3.000 0.000 0,-1.000-2.000 0,4.000-3.000 1,3.000-3.000 1,3.000-2.000-1,1.000-1.000 2,1.000 3.000 0,-1.000 3.000 1,1.000 4.000 2,-1.000 2.000-1,1.000 4.000 1,-1.000 3.000-1,1.000 3.000 1,-3.000-1.000-1,-2.000-2.000-1,-3.000-3.000 0,-3.000-3.000 0,-2.000-1.000-1,0.000 4.000-1,0.000 3.000 0,0.000 3.000-1,0.000 3.000-1,0.000 3.000 1,0.000 3.000 1,0.000 4.000-1,1.000-1.000 1,4.000-3.000-2,3.000-3.000 0,3.000-2.000-2,-1.000-1.000 0,-2.000 3.000 1,-3.000 3.000-1,-3.000 4.000 1,-2.000 1.000 0,0.000 0.000 1,0.000 0.000-1,0.000 0.000 1,1.000 1.000-1,4.000 4.000 1,3.000 3.000 0,3.000 3.000 0,-1.000-1.000 0,-2.000-2.000 0,-3.000-3.000 0,-3.000-3.000-1,-2.000-1.000 1,0.000 4.000 0,0.000 3.000-1,0.000 3.000 1,0.000 1.000-1,0.000 1.000 0,0.000-1.000 0,0.000 1.000 1,-2.000 1.000-1,-3.000 3.000 1,-3.000 3.000-1,-2.000 4.000 1,-1.000 1.000 0,3.000 0.000 0,3.000 0.000 0,4.000 0.000 0,1.000 0.000 0,0.000 0.000 1,0.000 0.000-1,0.000 0.000 0,-2.000 0.000 0,-3.000 0.000 0,-3.000 0.000 0,-2.000 0.000 0,-1.000 0.000 0,3.000 0.000 1,3.000 0.000-1,4.000 0.000 0,1.000 0.000 0,0.000 0.000 0,0.000 0.000 0,0.000 0.000 0,0.000-2.000 0,0.000-3.000 0,0.000-3.000 0,0.000-2.000 0,1.000-1.000 0,4.000 3.000 1,3.000 3.000 1,3.000 4.000 0,-1.000 1.000 0,-2.000 0.000-1,-3.000 0.000-2,-3.000 0.000-2,-6.000 3.000-2,-5.000 6.000-1,-7.000 7.000-2,-5.000 6.000-2</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7"/>
    </inkml:context>
    <inkml:brush xml:id="br0">
      <inkml:brushProperty name="width" value="0.022" units="cm"/>
      <inkml:brushProperty name="height" value="0.022" units="cm"/>
      <inkml:brushProperty name="color" value="#00bff3"/>
    </inkml:brush>
  </inkml:definitions>
  <inkml:trace contextRef="#ctx0" brushRef="#br0">98050.000 7950.000 999,'46.000'-22.000'-70,"-5.000"6.000"17,-7.000 7.000 19,-5.000 6.000 19,-3.000 3.000 10,4.000 0.000 3,3.000 0.000 3,3.000 0.000 2,-1.000 0.000 1,-2.000 0.000-3,-3.000 0.000-1,-3.000 0.000-3,-1.000 0.000-1,4.000 0.000-1,3.000 0.000 0,3.000 0.000 0,-1.000 0.000 0,-2.000 0.000 1,-3.000 0.000 0,-3.000 0.000 1,-4.000 1.000-1,-3.000 4.000 1,-3.000 3.000-2,-2.000 3.000 1,-5.000 3.000-1,-2.000 3.000 3,-3.000 3.000 0,-3.000 4.000 3,-4.000-1.000 0,-3.000-3.000 2,-3.000-3.000 0,-2.000-2.000 1,-1.000-1.000 0,3.000 3.000 2,3.000 3.000 1,4.000 4.000 1,-1.000 2.000 0,-3.000 4.000-2,-3.000 3.000-1,-2.000 3.000-2,-1.000 3.000 0,3.000 3.000-2,3.000 3.000 0,4.000 4.000 0,-1.000 2.000-1,-3.000 4.000 1,-3.000 3.000-1,-2.000 3.000 1,-1.000 1.000-1,3.000 1.000 0,3.000-1.000-1,4.000 1.000 0,1.000 1.000 0,0.000 3.000-1,0.000 3.000-1,0.000 4.000 0,0.000-1.000-1,0.000-3.000 1,0.000-3.000 0,0.000-2.000 0,1.000-5.000 1,4.000-2.000-1,3.000-3.000 0,3.000-3.000 1,-1.000-1.000-1,-2.000 4.000 1,-3.000 3.000 1,-3.000 3.000 0,-2.000 1.000 1,0.000 1.000-1,0.000-1.000 1,0.000 1.000 0,0.000 1.000 0,0.000 3.000 0,0.000 3.000-1,0.000 4.000 1,0.000 1.000-1,0.000 0.000 1,0.000 0.000 1,0.000 0.000-1,0.000 1.000 2,0.000 4.000 0,0.000 3.000 1,0.000 3.000 0,-2.000 3.000 1,-3.000 3.000 0,-3.000 3.000 1,-2.000 4.000-1,-5.000-1.000 0,-2.000-3.000 1,-3.000-3.000 0,-3.000-2.000 0,-1.000-5.000 0,4.000-2.000 0,3.000-3.000 0,3.000-3.000-1,3.000-2.000 0,3.000 0.000-1,3.000 0.000-1,4.000 0.000-1,1.000-2.000 0,0.000-3.000 0,0.000-3.000 0,0.000-2.000-1,-2.000-1.000 0,-3.000 3.000 1,-3.000 3.000 0,-2.000 4.000 1,-1.000 1.000-1,3.000 0.000-1,3.000 0.000 0,4.000 0.000-2,1.000 1.000 0,0.000 4.000 0,0.000 3.000 0,0.000 3.000 0,-2.000 1.000 0,-3.000 1.000-1,-3.000-1.000 0,-2.000 1.000 0,-1.000-1.000-1,3.000 1.000 0,3.000-1.000-1,4.000 1.000 0,-1.000-3.000-1,-3.000-2.000 1,-3.000-3.000 0,-2.000-3.000 0,-3.000-2.000 0,1.000 0.000 0,-1.000 0.000 1,1.000 0.000 0,-1.000 0.000 0,1.000 0.000 2,-1.000 0.000 1,1.000 0.000 1,-1.000 0.000 1,1.000 0.000-2,-1.000 0.000 0,1.000 0.000 0,-1.000 1.000-1,1.000 4.000 2,-1.000 3.000 0,1.000 3.000 1,-1.000 3.000 1,1.000 3.000-1,-1.000 3.000 0,1.000 4.000 0,-1.000-1.000 1,1.000-3.000 0,-1.000-3.000 2,1.000-2.000 0,-1.000-1.000 1,1.000 3.000-1,-1.000 3.000-1,1.000 4.000 0,1.000-1.000-1,3.000-3.000 0,3.000-3.000 1,4.000-2.000 0,-1.000-3.000 0,-3.000 1.000 0,-3.000-1.000-1,-2.000 1.000-1,-1.000-4.000 1,3.000-6.000-1,3.000-6.000 0,4.000-6.000 0,1.000-4.000-1,0.000 1.000 1,0.000-1.000 1,0.000 1.000-1,0.000-3.000 1,0.000-2.000-1,0.000-3.000 0,0.000-3.000 0,0.000-4.000-1,0.000-3.000 0,0.000-3.000 1,0.000-2.000-1,0.000 0.000 0,0.000 7.000 0,0.000 6.000 0,0.000 7.000 0,-2.000 0.000-1,-3.000-2.000 1,-3.000-3.000-2,-2.000-3.000 0,-1.000-1.000 1,3.000 4.000-1,3.000 3.000 1,4.000 3.000 0,-1.000 1.000-1,-3.000 1.000-1,-3.000-1.000-2,-2.000 1.000-1,-5.000-3.000-2,-2.000-2.000 1,-3.000-3.000-1,-3.000-3.000-1,-1.000-7.000 2,4.000-9.000 0,3.000-10.000 2,3.000-8.000 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8"/>
    </inkml:context>
    <inkml:brush xml:id="br0">
      <inkml:brushProperty name="width" value="0.022" units="cm"/>
      <inkml:brushProperty name="height" value="0.022" units="cm"/>
      <inkml:brushProperty name="color" value="#00bff3"/>
    </inkml:brush>
  </inkml:definitions>
  <inkml:trace contextRef="#ctx0" brushRef="#br0">93150.000 17500.000 999,'-24.000'23.000'0,"4.000"-3.000"0,3.000-3.000 0,3.000-2.000 0,-1.000 0.000-5,-2.000 7.000-10,-3.000 6.000-11,-3.000 7.000-11,-1.000 0.000 1,4.000-2.000 8,3.000-3.000 9,3.000-3.000 10,1.000-1.000 6,1.000 4.000 2,-1.000 3.000 4,1.000 3.000 3,1.000 4.000 1,3.000 7.000 0,3.000 6.000 0,4.000 7.000 0,1.000 4.000-1,0.000 3.000-1,0.000 3.000-1,0.000 4.000-1,3.000 2.000-1,6.000 4.000-1,7.000 3.000 0,6.000 3.000-1,3.000 1.000-1,0.000 1.000 0,0.000-1.000 0,0.000 1.000 0,-2.000-1.000 0,-3.000 1.000 0,-3.000-1.000 0,-2.000 1.000 0,-1.000-1.000 1,3.000 1.000 0,3.000-1.000 0,4.000 1.000 1,1.000-1.000 0,0.000 1.000 0,0.000-1.000 0,0.000 1.000 0,0.000-4.000-1,0.000-6.000 1,0.000-6.000-1,0.000-6.000 1,0.000-6.000-1,0.000-2.000 1,0.000-3.000-1,0.000-3.000 1,1.000-2.000 0,4.000 0.000-1,3.000 0.000 1,3.000 0.000-1,-1.000 0.000 0,-2.000 0.000 0,-3.000 0.000-1,-3.000 0.000 1,-2.000-2.000 0,0.000-3.000-1,0.000-3.000 1,0.000-2.000 0,0.000-3.000 0,0.000 1.000 1,0.000-1.000-1,0.000 1.000 1,0.000-1.000 1,0.000 1.000-1,0.000-1.000 2,0.000 1.000-1,0.000-3.000 1,0.000-2.000 0,0.000-3.000-1,0.000-3.000 0,1.000-2.000-1,4.000 0.000 0,3.000 0.000 1,3.000 0.000-1,3.000 0.000 0,3.000 0.000-1,3.000 0.000 1,4.000 0.000-1,1.000-2.000 0,0.000-3.000-1,0.000-3.000 1,0.000-2.000-1,-2.000-3.000 0,-3.000 1.000 1,-3.000-1.000-1,-2.000 1.000 1,-1.000-1.000 0,3.000 1.000-1,3.000-1.000 1,4.000 1.000-1,-1.000-3.000 1,-3.000-2.000 0,-3.000-3.000-1,-2.000-3.000 1,-1.000-4.000 0,3.000-3.000 0,3.000-3.000 0,4.000-2.000 0,1.000-5.000 0,0.000-2.000 0,0.000-3.000 0,0.000-3.000 0,1.000-4.000 0,4.000-3.000 0,3.000-3.000 0,3.000-2.000 0,1.000-3.000 0,1.000 1.000 0,-1.000-1.000 0,1.000 1.000 0,-1.000 1.000 0,1.000 3.000 0,-1.000 3.000 0,1.000 4.000 0,-3.000-1.000 0,-2.000-3.000 0,-3.000-3.000 0,-3.000-2.000 0,-2.000-3.000 0,0.000 1.000 0,0.000-1.000 0,0.000 1.000 0,1.000-3.000 0,4.000-2.000 0,3.000-3.000 0,3.000-3.000 0,-1.000-2.000 0,-2.000 0.000 0,-3.000 0.000-1,-3.000 0.000 1,-4.000 0.000-1,-3.000 0.000 0,-3.000 0.000 1,-2.000 0.000-1,-3.000-8.000 1,1.000-16.000 0,-1.000-15.000 0,1.000-15.000 0,-1.000-14.000 0,1.000-8.000-1,-1.000-10.000 1,1.000-9.000 0,-3.000-10.000 0,-2.000-9.000-1,-3.000-10.000-1,-3.000-8.000 0,-4.000-1.000-1,-3.000 9.000 0,-3.000 10.000-1,-2.000 10.000-1,-1.000 8.000 1,3.000 10.000-1,3.000 10.000 1,4.000 9.000-1,2.000 2.000 0,4.000-2.000-1,3.000-3.000-1,3.000-3.000-1,-4.000 10.000-1,-8.000 26.000 1,-10.000 24.000 0,-9.000 26.000 1,-4.000 8.000 0,4.000-5.000 0,3.000-7.000 1,3.000-5.000 0</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9"/>
    </inkml:context>
    <inkml:brush xml:id="br0">
      <inkml:brushProperty name="width" value="0.0233" units="cm"/>
      <inkml:brushProperty name="height" value="0.0233" units="cm"/>
      <inkml:brushProperty name="color" value="#00bff3"/>
    </inkml:brush>
  </inkml:definitions>
  <inkml:trace contextRef="#ctx0" brushRef="#br0">97150.000 9300.000 944,'28.000'-25.000'7,"6.000"0.000"1,7.000 0.000-2,6.000 0.000 0,3.000 1.000-1,0.000 4.000 0,0.000 3.000-1,0.000 3.000 0,0.000 3.000-1,0.000 3.000 0,0.000 3.000-1,0.000 4.000 0,-2.000 1.000-2,-3.000 0.000 0,-3.000 0.000-1,-2.000 0.000-1,-5.000 1.000 0,-2.000 4.000-1,-3.000 3.000-1,-3.000 3.000 0,-2.000 3.000-1,0.000 3.000-3,0.000 3.000-3,0.000 4.000-3,-5.000-1.000-5,-9.000-3.000-5,-10.000-3.000-7,-8.000-2.000-6</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9"/>
    </inkml:context>
    <inkml:brush xml:id="br0">
      <inkml:brushProperty name="width" value="0.022" units="cm"/>
      <inkml:brushProperty name="height" value="0.022" units="cm"/>
      <inkml:brushProperty name="color" value="#00bff3"/>
    </inkml:brush>
  </inkml:definitions>
  <inkml:trace contextRef="#ctx0" brushRef="#br0">97900.000 8250.000 999,'45.000'1.000'-33,"-9.000"4.000"7,-10.000 3.000 9,-8.000 3.000 8,-6.000 3.000 4,1.000 3.000 0,-1.000 3.000-1,1.000 4.000-1,-3.000 4.000 1,-2.000 6.000 0,-3.000 7.000 0,-3.000 6.000 1,-6.000 6.000-1,-5.000 6.000-3,-7.000 7.000-3,-5.000 6.000-3,-3.000-4.000 1,4.000-11.000 1,3.000-14.000 2,3.000-11.000 3</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8:59"/>
    </inkml:context>
    <inkml:brush xml:id="br0">
      <inkml:brushProperty name="width" value="0.022" units="cm"/>
      <inkml:brushProperty name="height" value="0.022" units="cm"/>
      <inkml:brushProperty name="color" value="#00bff3"/>
    </inkml:brush>
  </inkml:definitions>
  <inkml:trace contextRef="#ctx0" brushRef="#br0">97400.000 9500.000 999,'26.000'-25.000'-56,"4.000"0.000"16,3.000 0.000 17,3.000 0.000 15,3.000 1.000 10,3.000 4.000 4,3.000 3.000 3,4.000 3.000 4,1.000 1.000 1,0.000 1.000-3,0.000-1.000-3,0.000 1.000-3,0.000 1.000-1,0.000 3.000-1,0.000 3.000-2,0.000 4.000-1,-2.000 1.000 0,-3.000 0.000 0,-3.000 0.000 0,-2.000 0.000 1,-6.000 1.000-2,-6.000 4.000-1,-6.000 3.000-1,-6.000 3.000-2,-6.000 4.000-1,-2.000 7.000-2,-3.000 6.000 0,-3.000 7.000-1,-6.000 2.000-1,-5.000 1.000-1,-7.000-1.000-1,-5.000 1.000-2,-4.000-1.000 1,0.000 1.000 1,0.000-1.000 0,0.000 1.000 1,-2.000-3.000 1,-3.000-2.000 1,-3.000-3.000 1,-2.000-3.000 1,-3.000-2.000 1,1.000 0.000 3,-1.000 0.000 2,1.000 0.000 3,2.000 0.000 1,7.000 0.000-3,6.000 0.000 0,7.000 0.000-3,5.000-2.000 4,7.000-3.000 7,6.000-3.000 8,7.000-2.000 7,8.000-5.000 2,14.000-2.000-5,11.000-3.000-4,14.000-3.000-5,5.000-2.000-2,1.000 0.000 0,-1.000 0.000 0,1.000 0.000 0,-4.000 0.000-2,-6.000 0.000-3,-6.000 0.000-3,-6.000 0.000-3,-7.000 3.000-4,-6.000 6.000-4,-6.000 7.000-4,-6.000 6.000-4,-10.000 6.000-2,-12.000 6.000 1,-13.000 7.000 1,-12.000 6.000 0,-5.000-2.000 2,3.000-9.000 3,3.000-10.000 4,4.000-8.000 3</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0"/>
    </inkml:context>
    <inkml:brush xml:id="br0">
      <inkml:brushProperty name="width" value="0.022" units="cm"/>
      <inkml:brushProperty name="height" value="0.022" units="cm"/>
      <inkml:brushProperty name="color" value="#00bff3"/>
    </inkml:brush>
  </inkml:definitions>
  <inkml:trace contextRef="#ctx0" brushRef="#br0">97650.000 11200.000 999,'26.000'43.000'-44,"4.000"-11.000"14,3.000-14.000 14,3.000-11.000 15,4.000-7.000 7,7.000 0.000 0,6.000 0.000-1,7.000 0.000-1,0.000 0.000 0,-2.000 0.000-1,-3.000 0.000 0,-3.000 0.000 0,-4.000 0.000-1,-3.000 0.000-3,-3.000 0.000-3,-2.000 0.000-1,-5.000 1.000-4,-2.000 4.000-2,-3.000 3.000-2,-3.000 3.000-4,-7.000 6.000 0,-9.000 9.000 1,-10.000 10.000 1,-8.000 10.000 2,-9.000 4.000 1,-6.000 0.000 1,-6.000 0.000 1,-6.000 0.000 2,-6.000 0.000 0,-2.000 0.000 3,-3.000 0.000 0,-3.000 0.000 3,-2.000-2.000 1,0.000-3.000-1,0.000-3.000 2,0.000-2.000-1,0.000-5.000 1,0.000-2.000 0,0.000-3.000-1,0.000-3.000 1,3.000-4.000 1,6.000-3.000 1,7.000-3.000 1,6.000-2.000 2,12.000-5.000 4,19.000-2.000 6,19.000-3.000 6,19.000-3.000 6,9.000-4.000 1,0.000-3.000-6,0.000-3.000-5,0.000-2.000-5,-2.000-1.000-4,-3.000 3.000-3,-3.000 3.000-2,-2.000 4.000-4,-5.000 1.000-1,-2.000 0.000-4,-3.000 0.000-2,-3.000 0.000-3,-6.000 3.000-1,-5.000 6.000 0,-7.000 7.000 0,-5.000 6.000 0,-8.000 4.000 0,-5.000 4.000 0,-7.000 3.000 1,-5.000 3.000-1,-6.000-1.000 1,-3.000-2.000 2,-3.000-3.000 0,-2.000-3.000 2,-1.000-4.000 2,3.000-3.000 0,3.000-3.000 2,4.000-2.000 1</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0"/>
    </inkml:context>
    <inkml:brush xml:id="br0">
      <inkml:brushProperty name="width" value="0.022" units="cm"/>
      <inkml:brushProperty name="height" value="0.022" units="cm"/>
      <inkml:brushProperty name="color" value="#00bff3"/>
    </inkml:brush>
  </inkml:definitions>
  <inkml:trace contextRef="#ctx0" brushRef="#br0">97750.000 12650.000 999,'-83.000'-2.000'-29,"34.000"-3.000"7,35.000-3.000 7,35.000-2.000 7,19.000-3.000 5,7.000 1.000 3,6.000-1.000 2,7.000 1.000 3,2.000 1.000 0,1.000 3.000-1,-1.000 3.000-3,1.000 4.000-1,-4.000 2.000-2,-6.000 4.000-1,-6.000 3.000 0,-6.000 3.000-1,-7.000 3.000-1,-6.000 3.000-2,-6.000 3.000-1,-6.000 4.000-2,-6.000 1.000-1,-2.000 0.000 0,-3.000 0.000 1,-3.000 0.000-1,-9.000 1.000 0,-11.000 4.000-2,-14.000 3.000 0,-11.000 3.000-2,-4.000-2.000 2,6.000-6.000 2,7.000-6.000 4,6.000-6.000 2</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0"/>
    </inkml:context>
    <inkml:brush xml:id="br0">
      <inkml:brushProperty name="width" value="0.022" units="cm"/>
      <inkml:brushProperty name="height" value="0.022" units="cm"/>
      <inkml:brushProperty name="color" value="#00bff3"/>
    </inkml:brush>
  </inkml:definitions>
  <inkml:trace contextRef="#ctx0" brushRef="#br0">97600.000 12900.000 999,'-44.000'-47.000'-71,"13.000"6.000"22,12.000 7.000 23,13.000 6.000 24,13.000 6.000 11,17.000 6.000-1,15.000 7.000 1,16.000 6.000-1,9.000 4.000 0,3.000 4.000-2,3.000 3.000-1,4.000 3.000-2,2.000 3.000-2,4.000 3.000-4,3.000 3.000-4,3.000 4.000-3,-4.000 1.000-2,-8.000 0.000 0,-10.000 0.000-1,-9.000 0.000 1,-9.000-2.000 0,-5.000-3.000 0,-7.000-3.000 0,-5.000-2.000 0</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6"/>
    </inkml:context>
    <inkml:brush xml:id="br0">
      <inkml:brushProperty name="width" value="0.02579" units="cm"/>
      <inkml:brushProperty name="height" value="0.02579" units="cm"/>
      <inkml:brushProperty name="color" value="#00bff3"/>
    </inkml:brush>
  </inkml:definitions>
  <inkml:trace contextRef="#ctx0" brushRef="#br0">91400.000 2600.000 852,'23.000'26.000'26,"-3.000"4.000"-6,-3.000 3.000-7,-2.000 3.000-6,-3.000 4.000-3,1.000 7.000-1,-1.000 6.000 1,1.000 7.000 0,1.000 4.000-1,3.000 3.000 0,3.000 3.000 0,4.000 4.000 0,-1.000-1.000-1,-3.000-3.000 0,-3.000-3.000 0,-2.000-2.000-1,-1.000-3.000-1,3.000 1.000 0,3.000-1.000-2,4.000 1.000-1,1.000-3.000 0,0.000-2.000 0,0.000-3.000 1,0.000-3.000 0,0.000-4.000 0,0.000-3.000 1,0.000-3.000-1,0.000-2.000 1,-2.000-5.000 0,-3.000-2.000 0,-3.000-3.000 1,-2.000-3.000-1,-1.000-9.000 2,3.000-11.000 0,3.000-14.000 2,4.000-11.000 1,1.000-11.000 1,0.000-5.000-2,0.000-7.000 0,0.000-5.000 0,0.000-8.000-1,0.000-5.000 0,0.000-7.000 0,0.000-5.000 0,0.000-6.000 1,0.000-3.000-1,0.000-3.000 1,0.000-2.000-1,0.000-1.000 1,0.000 3.000 0,0.000 3.000-1,0.000 4.000 1,-2.000 1.000-1,-3.000 0.000 0,-3.000 0.000 0,-2.000 0.000 0,0.000 1.000 1,7.000 4.000-2,6.000 3.000 1,7.000 3.000 0,-1.000 1.000-1,-6.000 1.000 0,-6.000-1.000 0,-6.000 1.000-1,-2.000 1.000 1,3.000 3.000-2,3.000 3.000 1,4.000 4.000 0,-1.000 4.000 0,-3.000 6.000-1,-3.000 7.000 0,-2.000 6.000 1,-3.000 1.000-1,1.000-3.000 0,-1.000-3.000-1,1.000-2.000 1,-6.000 3.000-9,-8.000 14.000-17,-10.000 11.000-16,-9.000 14.000-18</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53"/>
    </inkml:context>
    <inkml:brush xml:id="br0">
      <inkml:brushProperty name="width" value="0.07302" units="cm"/>
      <inkml:brushProperty name="height" value="0.07302" units="cm"/>
      <inkml:brushProperty name="color" value="#f2395b"/>
    </inkml:brush>
  </inkml:definitions>
  <inkml:trace contextRef="#ctx0" brushRef="#br0">93519.000 12829.000,'0.000'-16.000,"8.000"-23.000,0.000 0.000,-8.000 23.000,0.000 1.000,8.000-17.000,0.000 1.000,-8.000 15.000,0.000 1.000,-16.000-9.000,0.000 1.000,-23.000 7.000,0.000 0.000,-24.000 16.000,1.000 0.000,-9.000 24.000,0.000-1.000,1.000 9.000,-1.000-1.000,1.000 16.000,-1.000 0.000,-7.000 16.000,-1.000-1.000,9.000 9.000,-1.000-1.000,32.000-7.000,0.000-1.000,31.000 1.000,0.000 0.000,39.000-1.000,1.000 1.000,46.000-16.000,1.000 0.000,23.000-8.000,-1.000 0.000,-22.000-15.000,-1.000-1.000,9.000-7.000,-1.000 0.000,8.000-32.000,0.000 0.000,31.000-46.000,1.000-1.000,-16.000-39.000,-1.000 0.000,-30.000-62.000,-1.000 0.000,-62.000 54.000,0.000 0.000,-40.000 40.000,1.000-1.000,-64.000 40.000,1.000 0.000,-63.000 23.000,0.000 0.000,-8.000 31.000,0.000 1.000,110.000-8.000</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7"/>
    </inkml:context>
    <inkml:brush xml:id="br0">
      <inkml:brushProperty name="width" value="0.02393" units="cm"/>
      <inkml:brushProperty name="height" value="0.02393" units="cm"/>
      <inkml:brushProperty name="color" value="#00bff3"/>
    </inkml:brush>
  </inkml:definitions>
  <inkml:trace contextRef="#ctx0" brushRef="#br0">94350.000 2550.000 919,'-27.000'25.000'-1,"-3.000"0.000"-4,-3.000 0.000-2,-2.000 0.000-3,0.000-2.000 0,7.000-3.000 2,6.000-3.000 3,7.000-2.000 3,0.000 0.000 3,-2.000 7.000 0,-3.000 6.000 3,-3.000 7.000 1,-4.000 5.000 1,-3.000 7.000 1,-3.000 6.000 2,-2.000 7.000 0,0.000 0.000 1,7.000-2.000-1,6.000-3.000-1,7.000-3.000 0,2.000-4.000-1,1.000-3.000 0,-1.000-3.000-1,1.000-2.000 0,1.000-3.000-1,3.000 1.000 0,3.000-1.000-1,4.000 1.000 0,1.000-3.000-1,0.000-2.000 0,0.000-3.000-2,0.000-3.000 0,3.000-4.000-2,6.000-3.000 0,7.000-3.000-2,6.000-2.000 0,4.000-5.000 0,4.000-2.000 1,3.000-3.000 0,3.000-3.000 0</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09"/>
    </inkml:context>
    <inkml:brush xml:id="br0">
      <inkml:brushProperty name="width" value="0.02757" units="cm"/>
      <inkml:brushProperty name="height" value="0.02757" units="cm"/>
      <inkml:brushProperty name="color" value="#00bff3"/>
    </inkml:brush>
  </inkml:definitions>
  <inkml:trace contextRef="#ctx0" brushRef="#br0">93450.000 3100.000 798,'-22.000'-25.000'1,"6.000"0.000"2,7.000 0.000 3,6.000 0.000 1,6.000 3.000 2,6.000 6.000 1,7.000 7.000 0,6.000 6.000 0,4.000 3.000 0,4.000 0.000 1,3.000 0.000-1,3.000 0.000 1,1.000 0.000-1,1.000 0.000-1,-1.000 0.000-2,1.000 0.000 0,-3.000 0.000-1,-2.000 0.000-2,-3.000 0.000-2,-3.000 0.000 0,-2.000 0.000-1,0.000 0.000 2,0.000 0.000 0,0.000 0.000 2,0.000 1.000-2,0.000 4.000-2,0.000 3.000-3,0.000 3.000-3,-2.000 3.000-1,-3.000 3.000 1,-3.000 3.000 2,-2.000 4.000 1,-5.000 2.000 0,-2.000 4.000 0,-3.000 3.000 1,-3.000 3.000-1,-4.000 3.000 1,-3.000 3.000 0,-3.000 3.000 0,-2.000 4.000 2,-5.000 1.000-1,-2.000 0.000 0,-3.000 0.000 0,-3.000 0.000 0,-2.000-2.000-1,0.000-3.000 1,0.000-3.000-1,0.000-2.000 0,0.000-3.000 0,0.000 1.000 0,0.000-1.000 0,0.000 1.000 0,1.000-3.000 0,4.000-2.000 0,3.000-3.000 1,3.000-3.000-1,6.000-4.000 3,9.000-3.000 4,10.000-3.000 5,10.000-2.000 4,5.000-8.000 0,4.000-8.000-3,3.000-10.000-4,3.000-9.000-4,1.000-4.000-2,1.000 4.000 0,-1.000 3.000 0,1.000 3.000-1,-1.000 3.000 1,1.000 3.000-2,-1.000 3.000 0,1.000 4.000 0,-3.000-1.000-1,-2.000-3.000 0,-3.000-3.000 0,-3.000-2.000 0,-2.000-1.000-1,0.000 3.000 0,0.000 3.000 0,0.000 4.000 0,0.000 1.000-7,0.000 0.000-12,0.000 0.000-13,0.000 0.000-13</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11"/>
    </inkml:context>
    <inkml:brush xml:id="br0">
      <inkml:brushProperty name="width" value="0.02622" units="cm"/>
      <inkml:brushProperty name="height" value="0.02622" units="cm"/>
      <inkml:brushProperty name="color" value="#00bff3"/>
    </inkml:brush>
  </inkml:definitions>
  <inkml:trace contextRef="#ctx0" brushRef="#br0">95350.000 1400.000 839,'23.000'26.000'25,"-3.000"4.000"-4,-3.000 3.000-6,-2.000 3.000-4,-3.000 3.000-2,1.000 3.000-2,-1.000 3.000 0,1.000 4.000-1,-1.000 1.000-1,1.000 0.000 0,-1.000 0.000-1,1.000 0.000 1,-1.000 0.000-1,1.000 0.000-1,-1.000 0.000 1,1.000 0.000-1,-1.000 1.000-1,1.000 4.000 1,-1.000 3.000 0,1.000 3.000 0,-3.000 3.000-1,-2.000 3.000 0,-3.000 3.000-1,-3.000 4.000 0,-2.000 1.000-1,0.000 0.000 2,0.000 0.000 0,0.000 0.000 0,1.000 0.000 0,4.000 0.000-1,3.000 0.000-1,3.000 0.000 0,-1.000 0.000-1,-2.000 0.000 0,-3.000 0.000 1,-3.000 0.000 1,-1.000-2.000-1,4.000-3.000 1,3.000-3.000-1,3.000-2.000 0,-1.000-5.000 0,-2.000-2.000-2,-3.000-3.000 1,-3.000-3.000-2,-1.000-6.000 0,4.000-5.000-1,3.000-7.000-1,3.000-5.000-1,-1.000-4.000-1,-2.000 0.000-3,-3.000 0.000-2,-3.000 0.000-3,-2.000 0.000-2,0.000 0.000 1,0.000 0.000 0,0.000 0.000 0,0.000 1.000-2,0.000 4.000-4,0.000 3.000-3,0.000 3.000-5,-2.000-2.000 2,-3.000-6.000 3,-3.000-6.000 4,-2.000-6.000 4</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12"/>
    </inkml:context>
    <inkml:brush xml:id="br0">
      <inkml:brushProperty name="width" value="0.02721" units="cm"/>
      <inkml:brushProperty name="height" value="0.02721" units="cm"/>
      <inkml:brushProperty name="color" value="#00bff3"/>
    </inkml:brush>
  </inkml:definitions>
  <inkml:trace contextRef="#ctx0" brushRef="#br0">95350.000 4000.000 808,'23.000'25.000'37,"-3.000"0.000"-8,-3.000 0.000-9,-2.000 0.000-9,-5.000 0.000-4,-2.000 0.000 0,-3.000 0.000 1,-3.000 0.000 0,-1.000 1.000 0,4.000 4.000-2,3.000 3.000 0,3.000 3.000-1,1.000 1.000-1,1.000 1.000-1,-1.000-1.000 0,1.000 1.000-2,-1.000-3.000 0,1.000-2.000 1,-1.000-3.000 2,1.000-3.000 0,-1.000-2.000 0,1.000 0.000-2,-1.000 0.000 0,1.000 0.000-3,-3.000 0.000 1,-2.000 0.000-1,-3.000 0.000 1,-3.000 0.000-1,-1.000 0.000 1,4.000 0.000 0,3.000 0.000 0,3.000 0.000 1,4.000-7.000-1,7.000-11.000 1,6.000-14.000 0,7.000-11.000 1,0.000-11.000 1,-2.000-5.000-2,-3.000-7.000 1,-3.000-5.000-1,-1.000-8.000-1,4.000-5.000-6,3.000-7.000-3,3.000-5.000-5,3.000-6.000-3,3.000-3.000-1,3.000-3.000-1,4.000-2.000-2,1.000-6.000-1,0.000-6.000-3,0.000-6.000-2,0.000-6.000-2,-5.000 4.000 1,-9.000 16.000 1,-10.000 15.000 4,-8.000 17.000 1,-6.000 10.000 4,1.000 6.000 2,-1.000 7.000 4,1.000 6.000 2</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5"/>
    </inkml:context>
    <inkml:brush xml:id="br0">
      <inkml:brushProperty name="width" value="0.03076" units="cm"/>
      <inkml:brushProperty name="height" value="0.03076" units="cm"/>
      <inkml:brushProperty name="color" value="#00bff3"/>
    </inkml:brush>
  </inkml:definitions>
  <inkml:trace contextRef="#ctx0" brushRef="#br0">45250.000 49350.000 715,'-24.000'-46.000'0,"4.000"10.000"0,3.000 10.000 0,3.000 9.000 0,4.000 9.000 4,7.000 9.000 10,6.000 10.000 9,7.000 10.000 9,5.000 7.000 1,7.000 6.000-8,6.000 7.000-8,7.000 6.000-7,2.000 6.000-4,1.000 6.000-1,-1.000 7.000-1,1.000 6.000-1,1.000 4.000-1,3.000 4.000-1,3.000 3.000-1,4.000 3.000 0,-3.000-1.000-1,-5.000-2.000 0,-7.000-3.000 1,-5.000-3.000-1,-4.000-4.000 2,0.000-3.000 0,0.000-3.000 0,0.000-2.000 2,-2.000-6.000 0,-3.000-6.000 1,-3.000-6.000 0,-2.000-6.000 1,-5.000-6.000-1,-2.000-2.000 0,-3.000-3.000 0,-3.000-3.000-2,2.000-13.000 1,10.000-22.000-1,10.000-22.000-1,9.000-21.000 1,4.000-15.000 0,1.000-6.000 1,-1.000-6.000 2,1.000-6.000 2,-1.000-7.000 0,1.000-6.000-1,-1.000-6.000-1,1.000-6.000 0,1.000-7.000-1,3.000-6.000 0,3.000-6.000-1,4.000-6.000 0,-1.000-1.000-1,-3.000 7.000 1,-3.000 6.000-1,-2.000 7.000 1,-3.000 8.000-3,1.000 14.000-1,-1.000 11.000-4,1.000 14.000-3,-3.000 10.000-2,-2.000 9.000 0,-3.000 10.000 0,-3.000 10.000-1,-4.000 4.000 1,-3.000 0.000 0,-3.000 0.000 0,-2.000 0.000 1,-1.000 1.000-3,3.000 4.000-6,3.000 3.000-6,4.000 3.000-5,1.000 6.000-5,0.000 9.000-3,0.000 10.000-2,0.000 10.000-3</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6"/>
    </inkml:context>
    <inkml:brush xml:id="br0">
      <inkml:brushProperty name="width" value="0.02971" units="cm"/>
      <inkml:brushProperty name="height" value="0.02971" units="cm"/>
      <inkml:brushProperty name="color" value="#00bff3"/>
    </inkml:brush>
  </inkml:definitions>
  <inkml:trace contextRef="#ctx0" brushRef="#br0">47150.000 49800.000 740,'-19.000'21.000'27,"13.000"-5.000"4,12.000-7.000 4,13.000-5.000 4,7.000-6.000-1,4.000-3.000-8,3.000-3.000-7,3.000-2.000-7,-1.000-1.000-6,-2.000 3.000-3,-3.000 3.000-4,-3.000 4.000-3,-4.000 7.000-3,-3.000 13.000-3,-3.000 12.000-3,-2.000 13.000-2,-5.000 6.000-2,-2.000 0.000 0,-3.000 0.000 0,-3.000 0.000 0,-2.000 1.000 0,0.000 4.000 1,0.000 3.000 1,0.000 3.000 1,-2.000-2.000 1,-3.000-6.000 2,-3.000-6.000 2,-2.000-6.000 2,-5.000-6.000 2,-2.000-2.000 2,-3.000-3.000 1,-3.000-3.000 2,5.000-7.000 4,17.000-9.000 4,15.000-10.000 6,16.000-8.000 5,9.000-9.000 0,3.000-6.000-6,3.000-6.000-5,4.000-6.000-6,1.000-2.000-4,0.000 3.000-3,0.000 3.000-3,0.000 4.000-3,0.000 1.000-5,0.000 0.000-5,0.000 0.000-7,0.000 0.000-6,-2.000 0.000-3,-3.000 0.000-3,-3.000 0.000-1,-2.000 0.000-2,-5.000 0.000 1,-2.000 0.000 6,-3.000 0.000 5,-3.000 0.000 6</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6"/>
    </inkml:context>
    <inkml:brush xml:id="br0">
      <inkml:brushProperty name="width" value="0.03229" units="cm"/>
      <inkml:brushProperty name="height" value="0.03229" units="cm"/>
      <inkml:brushProperty name="color" value="#00bff3"/>
    </inkml:brush>
  </inkml:definitions>
  <inkml:trace contextRef="#ctx0" brushRef="#br0">48300.000 47000.000 681,'26.000'120.000'95,"4.000"-9.000"-22,3.000-10.000-24,3.000-8.000-22,1.000-4.000-14,1.000 3.000-1,-1.000 3.000-2,1.000 4.000-2,-1.000 4.000-1,1.000 6.000-1,-1.000 7.000 0,1.000 6.000-1,1.000 9.000-1,3.000 13.000-1,3.000 12.000-2,4.000 13.000-2,1.000 7.000-2,0.000 4.000-1,0.000 3.000-2,0.000 3.000-3,-2.000-7.000-3,-3.000-15.000-5,-3.000-15.000-5,-2.000-16.000-5,-5.000-15.000-1,-2.000-11.000 3,-3.000-14.000 3,-3.000-11.000 4,-4.000-11.000 0,-3.000-5.000-4,-3.000-7.000-5,-2.000-5.000-3</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6"/>
    </inkml:context>
    <inkml:brush xml:id="br0">
      <inkml:brushProperty name="width" value="0.03228" units="cm"/>
      <inkml:brushProperty name="height" value="0.03228" units="cm"/>
      <inkml:brushProperty name="color" value="#00bff3"/>
    </inkml:brush>
  </inkml:definitions>
  <inkml:trace contextRef="#ctx0" brushRef="#br0">48650.000 50100.000 681,'3.000'50.000'91,"6.000"0.000"-21,7.000 0.000-23,6.000 0.000-22,6.000-2.000-13,6.000-3.000-6,7.000-3.000-4,6.000-2.000-5,3.000 0.000-2,0.000 7.000 3,0.000 6.000 2,0.000 7.000 2,-2.000 4.000 0,-3.000 3.000-3,-3.000 3.000-3,-2.000 4.000-3,-5.000-3.000 1,-2.000-5.000 3,-3.000-7.000 3,-3.000-5.000 3,-2.000-12.000 3,0.000-16.000 2,0.000-15.000 3,0.000-15.000 3,-2.000-18.000 0,-3.000-19.000-2,-3.000-18.000-2,-2.000-19.000-1,2.000-21.000-4,9.000-21.000-4,10.000-22.000-7,10.000-22.000-4,8.000-16.000-4,10.000-9.000-3,10.000-10.000-2,9.000-8.000-3,-1.000 5.000 0,-8.000 22.000 4,-10.000 22.000 2,-9.000 23.000 3,-7.000 17.000-4,-3.000 17.000-13,-3.000 15.000-12,-2.000 16.000-13</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7"/>
    </inkml:context>
    <inkml:brush xml:id="br0">
      <inkml:brushProperty name="width" value="0.02985" units="cm"/>
      <inkml:brushProperty name="height" value="0.02985" units="cm"/>
      <inkml:brushProperty name="color" value="#00bff3"/>
    </inkml:brush>
  </inkml:definitions>
  <inkml:trace contextRef="#ctx0" brushRef="#br0">63450.000 50450.000 737,'-24.000'-46.000'0,"4.000"10.000"0,3.000 10.000 0,3.000 9.000 0,1.000 2.000 4,1.000-2.000 11,-1.000-3.000 9,1.000-3.000 9,4.000 10.000 4,9.000 26.000-4,10.000 24.000-3,10.000 26.000-4,5.000 13.000-4,4.000 4.000-5,3.000 3.000-6,3.000 3.000-5,1.000 3.000-4,1.000 3.000 0,-1.000 3.000-2,1.000 4.000 0,-3.000-1.000 0,-2.000-3.000 0,-3.000-3.000 0,-3.000-2.000 0,-2.000-6.000 1,0.000-6.000-2,0.000-6.000-2,0.000-6.000 0,-2.000-15.000 0,-3.000-21.000-1,-3.000-22.000 1,-2.000-22.000 0,-3.000-18.000 1,1.000-11.000 1,-1.000-14.000 1,1.000-11.000 1,-1.000-11.000 0,1.000-5.000 0,-1.000-7.000-2,1.000-5.000 0,1.000-6.000-2,3.000-3.000-2,3.000-3.000-2,4.000-2.000-2,1.000 3.000-2,0.000 14.000-2,0.000 11.000-3,0.000 14.000-2,-2.000 10.000-2,-3.000 9.000 0,-3.000 10.000-1,-2.000 10.000-1,-3.000 11.000-2,1.000 17.000-6,-1.000 15.000-5,1.000 16.000-4</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8"/>
    </inkml:context>
    <inkml:brush xml:id="br0">
      <inkml:brushProperty name="width" value="0.02821" units="cm"/>
      <inkml:brushProperty name="height" value="0.02821" units="cm"/>
      <inkml:brushProperty name="color" value="#00bff3"/>
    </inkml:brush>
  </inkml:definitions>
  <inkml:trace contextRef="#ctx0" brushRef="#br0">64750.000 50750.000 779,'0.000'50.000'6,"0.000"0.000"10,0.000 0.000 10,0.000 0.000 12,1.000 0.000 1,4.000 0.000-7,3.000 0.000-7,3.000 0.000-7,1.000 1.000-6,1.000 4.000-5,-1.000 3.000-6,1.000 3.000-4,1.000 1.000-3,3.000 1.000 2,3.000-1.000 2,4.000 1.000 1,1.000-6.000-6,0.000-8.000-12,0.000-10.000-15,0.000-9.000-12</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54"/>
    </inkml:context>
    <inkml:brush xml:id="br0">
      <inkml:brushProperty name="width" value="0.07302" units="cm"/>
      <inkml:brushProperty name="height" value="0.07302" units="cm"/>
      <inkml:brushProperty name="color" value="#f2395b"/>
    </inkml:brush>
  </inkml:definitions>
  <inkml:trace contextRef="#ctx0" brushRef="#br0">65880.000 23700.000,'-32.000'0.000,"25.000"0.000,-1.000 0.000,0.000 0.000</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8"/>
    </inkml:context>
    <inkml:brush xml:id="br0">
      <inkml:brushProperty name="width" value="0.02897" units="cm"/>
      <inkml:brushProperty name="height" value="0.02897" units="cm"/>
      <inkml:brushProperty name="color" value="#00bff3"/>
    </inkml:brush>
  </inkml:definitions>
  <inkml:trace contextRef="#ctx0" brushRef="#br0">65400.000 50800.000 759,'71.000'-2.000'87,"-5.000"-3.000"-21,-7.000-3.000-20,-5.000-2.000-21,-1.000-5.000-13,6.000-2.000-8,7.000-3.000-5,6.000-3.000-7,3.000 1.000-5,0.000 6.000-5,0.000 7.000-3,0.000 6.000-6,-4.000 3.000 0,-5.000 0.000 1,-7.000 0.000 2,-5.000 0.000 1</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8"/>
    </inkml:context>
    <inkml:brush xml:id="br0">
      <inkml:brushProperty name="width" value="0.03214" units="cm"/>
      <inkml:brushProperty name="height" value="0.03214" units="cm"/>
      <inkml:brushProperty name="color" value="#00bff3"/>
    </inkml:brush>
  </inkml:definitions>
  <inkml:trace contextRef="#ctx0" brushRef="#br0">66600.000 49800.000 684,'-65.000'6.000'-4,"23.000"13.000"18,22.000 12.000 17,22.000 13.000 18,12.000 6.000 4,3.000 0.000-11,3.000 0.000-10,4.000 0.000-11,1.000 3.000-5,0.000 6.000-1,0.000 7.000-2,0.000 6.000-2,0.000 4.000-1,0.000 4.000-3,0.000 3.000-3,0.000 3.000-2,0.000 1.000-3,0.000 1.000 1,0.000-1.000 0,0.000 1.000 0,-2.000-4.000-1,-3.000-6.000-1,-3.000-6.000-3,-2.000-6.000-2,-1.000-13.000 1,3.000-19.000 0,3.000-18.000 2,4.000-19.000 0,1.000-18.000 2,0.000-15.000 0,0.000-15.000 1,0.000-16.000 0,0.000-13.000 1,0.000-9.000-2,0.000-10.000 1,0.000-8.000-2,0.000-3.000 1,0.000 7.000 0,0.000 6.000 0,0.000 7.000 0,0.000 2.000 1,0.000 1.000 0,0.000-1.000-1,0.000 1.000 1,0.000 5.000-1,0.000 14.000-2,0.000 11.000-2,0.000 14.000-2,0.000 14.000-9,0.000 20.000-17,0.000 18.000-17,0.000 20.000-18</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9"/>
    </inkml:context>
    <inkml:brush xml:id="br0">
      <inkml:brushProperty name="width" value="0.03124" units="cm"/>
      <inkml:brushProperty name="height" value="0.03124" units="cm"/>
      <inkml:brushProperty name="color" value="#00bff3"/>
    </inkml:brush>
  </inkml:definitions>
  <inkml:trace contextRef="#ctx0" brushRef="#br0">67700.000 50550.000 704,'46.000'-22.000'70,"-5.000"6.000"-14,-7.000 7.000-15,-5.000 6.000-15,-4.000 3.000-7,0.000 0.000 0,0.000 0.000-1,0.000 0.000 0,-2.000 4.000-2,-3.000 10.000-7,-3.000 10.000-6,-2.000 9.000-5,-3.000 6.000-5,1.000 3.000-4,-1.000 3.000-4,1.000 4.000-3,-3.000-1.000-2,-2.000-3.000-1,-3.000-3.000 0,-3.000-2.000 0,-2.000-5.000 1,0.000-2.000 4,0.000-3.000 2,0.000-3.000 4,6.000-6.000 6,13.000-5.000 9,12.000-7.000 10,13.000-5.000 8,2.000-8.000-1,-5.000-5.000-10,-7.000-7.000-10,-5.000-5.000-10,-3.000-3.000-8,4.000 4.000-7,3.000 3.000-5,3.000 3.000-7,-2.000 1.000 0,-6.000 1.000 4,-6.000-1.000 6,-6.000 1.000 4,-4.000-1.000 3,1.000 1.000 0,-1.000-1.000 1,1.000 1.000-1</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39"/>
    </inkml:context>
    <inkml:brush xml:id="br0">
      <inkml:brushProperty name="width" value="0.02335" units="cm"/>
      <inkml:brushProperty name="height" value="0.02335" units="cm"/>
      <inkml:brushProperty name="color" value="#00bff3"/>
    </inkml:brush>
  </inkml:definitions>
  <inkml:trace contextRef="#ctx0" brushRef="#br0">62650.000 49950.000 942,'-47.000'46.000'0,"6.000"-5.000"0,7.000-7.000 0,6.000-5.000 0,4.000 8.000 1,4.000 26.000 3,3.000 24.000 3,3.000 26.000 2,3.000-1.000 1,3.000-24.000-2,3.000-26.000-2,4.000-24.000-1,1.000-7.000-2,0.000 13.000-1,0.000 12.000 0,0.000 13.000-2,1.000 6.000 0,4.000 0.000-2,3.000 0.000-1,3.000 0.000-1,6.000-2.000-3,9.000-3.000-1,10.000-3.000-2,10.000-2.000-3,10.000-5.000-1,13.000-2.000-4,12.000-3.000-2,13.000-3.000-3,1.000-9.000 0,-9.000-11.000 1,-10.000-14.000 2,-8.000-11.000 1,-9.000-6.000 2,-6.000 4.000 2,-6.000 3.000 3,-6.000 3.000 2</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40"/>
    </inkml:context>
    <inkml:brush xml:id="br0">
      <inkml:brushProperty name="width" value="0.02968" units="cm"/>
      <inkml:brushProperty name="height" value="0.02968" units="cm"/>
      <inkml:brushProperty name="color" value="#00bff3"/>
    </inkml:brush>
  </inkml:definitions>
  <inkml:trace contextRef="#ctx0" brushRef="#br0">68100.000 48900.000 741,'68.000'45.000'50,"-11.000"-9.000"-10,-14.000-10.000-9,-11.000-8.000-9,-1.000-3.000-6,13.000 7.000-2,12.000 6.000-1,13.000 7.000-1,1.000 2.000-1,-9.000 1.000 0,-10.000-1.000 0,-8.000 1.000 0,-6.000 7.000-1,1.000 16.000-5,-1.000 15.000-3,1.000 17.000-5,-4.000 10.000-1,-6.000 6.000-2,-6.000 7.000 0,-6.000 6.000-1,-6.000 3.000-1,-2.000 0.000-3,-3.000 0.000-2,-3.000 0.000-1,-2.000-5.000-4,0.000-9.000-4,0.000-10.000-4,0.000-8.000-5,1.000-12.000-1,4.000-12.000 2,3.000-13.000 1,3.000-12.000 2</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40"/>
    </inkml:context>
    <inkml:brush xml:id="br0">
      <inkml:brushProperty name="width" value="0.02996" units="cm"/>
      <inkml:brushProperty name="height" value="0.02996" units="cm"/>
      <inkml:brushProperty name="color" value="#00bff3"/>
    </inkml:brush>
  </inkml:definitions>
  <inkml:trace contextRef="#ctx0" brushRef="#br0">70700.000 47450.000 734,'-22.000'53.000'3,"6.000"6.000"6,7.000 7.000 6,6.000 6.000 6,3.000-2.000 2,0.000-9.000-4,0.000-10.000-2,0.000-8.000-4,3.000-1.000 0,6.000 9.000 1,7.000 10.000 1,6.000 10.000 2,1.000 10.000-1,-3.000 13.000-1,-3.000 12.000-1,-2.000 13.000-3,-3.000 13.000-1,1.000 17.000-2,-1.000 15.000-2,1.000 16.000-2,1.000 15.000-2,3.000 16.000-1,3.000 15.000-3,4.000 17.000-3,-1.000 8.000 1,-3.000 4.000 0,-3.000 3.000 1,-2.000 3.000 1,-3.000 1.000-4,1.000 1.000-6,-1.000-1.000-6,1.000 1.000-8,-3.000-12.000-4,-2.000-21.000-3,-3.000-22.000-2,-3.000-22.000-2,-1.000-24.000 0,4.000-24.000 1,3.000-26.000 3,3.000-24.000 2,1.000-24.000 4,1.000-22.000 6,-1.000-22.000 6,1.000-21.000 6,-3.000-15.000 3,-2.000-6.000 2,-3.000-6.000 1,-3.000-6.000 1</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40"/>
    </inkml:context>
    <inkml:brush xml:id="br0">
      <inkml:brushProperty name="width" value="0.02861" units="cm"/>
      <inkml:brushProperty name="height" value="0.02861" units="cm"/>
      <inkml:brushProperty name="color" value="#00bff3"/>
    </inkml:brush>
  </inkml:definitions>
  <inkml:trace contextRef="#ctx0" brushRef="#br0">70450.000 47750.000 768,'-25.000'-43.000'4,"0.000"17.000"8,0.000 15.000 6,0.000 16.000 9,1.000 13.000 1,4.000 14.000-3,3.000 11.000-4,3.000 14.000-4,1.000 7.000-1,1.000 3.000 1,-1.000 3.000 0,1.000 4.000 2,-1.000 1.000-9,1.000 0.000-15,-1.000 0.000-16,1.000 0.000-17,1.000-4.000-8,3.000-5.000 2,3.000-7.000 1,4.000-5.000 1,1.000-8.000 3,0.000-5.000 6,0.000-7.000 6,0.000-5.000 5,1.000-6.000 5,4.000-3.000 4,3.000-3.000 3,3.000-2.000 4</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21:09:41"/>
    </inkml:context>
    <inkml:brush xml:id="br0">
      <inkml:brushProperty name="width" value="0.03589" units="cm"/>
      <inkml:brushProperty name="height" value="0.03589" units="cm"/>
      <inkml:brushProperty name="color" value="#00bff3"/>
    </inkml:brush>
  </inkml:definitions>
  <inkml:trace contextRef="#ctx0" brushRef="#br0">70750.000 47750.000 612,'45.000'3.000'-26,"-9.000"6.000"17,-10.000 7.000 18,-8.000 6.000 16,-4.000 3.000 9,3.000 0.000-2,3.000 0.000-1,4.000 0.000-2,2.000 1.000 0,4.000 4.000 0,3.000 3.000 0,3.000 3.000 0,1.000 1.000-2,1.000 1.000-4,-1.000-1.000-4,1.000 1.000-4,1.000-3.000-3,3.000-2.000-2,3.000-3.000-2,4.000-3.000-1,-1.000-4.000-1,-3.000-3.000 0,-3.000-3.000 1,-2.000-2.000 0</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8"/>
    </inkml:context>
    <inkml:brush xml:id="br0">
      <inkml:brushProperty name="width" value="0.04" units="cm"/>
      <inkml:brushProperty name="height" value="0.04" units="cm"/>
      <inkml:brushProperty name="color" value="#f2395b"/>
    </inkml:brush>
  </inkml:definitions>
  <inkml:trace contextRef="#ctx0" brushRef="#br0">69900.000 23850.000 549,'37.000'29.000'78,"-24.000"10.000"-17,-26.000 10.000-17,-24.000 9.000-16,-15.000 4.000-10,-3.000 1.000-3,-3.000-1.000-4,-2.000 1.000-4,-3.000-3.000-1,1.000-2.000-3,-1.000-3.000-1,1.000-3.000-2,-4.000 2.000-1,-6.000 10.000-1,-6.000 10.000-2,-6.000 9.000-1,1.000-2.000 0,9.000-12.000 1,10.000-13.000 1,10.000-12.000 0,19.000-13.000 3,32.000-12.000 1,31.000-13.000 2,32.000-12.000 2,13.000-7.000 1,-3.000 1.000-1,-3.000-1.000-1,-2.000 1.000-1,-3.000 1.000-1,1.000 3.000 0,-1.000 3.000 0,1.000 4.000-1,-3.000 4.000 0,-2.000 6.000 0,-3.000 7.000 0,-3.000 6.000-1,-2.000-1.000 0,0.000-5.000 1,0.000-7.000-1,0.000-5.000 1,-2.000-3.000 0,-3.000 4.000 0,-3.000 3.000 0,-2.000 3.000 1,-3.000-1.000 1,1.000-2.000 2,-1.000-3.000 2,1.000-3.000 2,-4.000-7.000 2,-6.000-9.000 3,-6.000-10.000 3,-6.000-8.000 3,-6.000-6.000-1,-2.000 1.000-2,-3.000-1.000-4,-3.000 1.000-3,-2.000-3.000-3,0.000-2.000-2,0.000-3.000-2,0.000-3.000-2,-2.000-2.000-3,-3.000 0.000 1,-3.000 0.000-2,-2.000 0.000-1,-3.000-2.000-1,1.000-3.000-3,-1.000-3.000-2,1.000-2.000-2,-1.000-1.000-4,1.000 3.000-4,-1.000 3.000-6,1.000 4.000-5,-1.000 4.000-4,1.000 6.000-3,-1.000 7.000-2,1.000 6.000-3,-1.000 3.000-1,1.000 0.000 2,-1.000 0.000 0,1.000 0.000 1</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8"/>
    </inkml:context>
    <inkml:brush xml:id="br0">
      <inkml:brushProperty name="width" value="0.03531" units="cm"/>
      <inkml:brushProperty name="height" value="0.03531" units="cm"/>
      <inkml:brushProperty name="color" value="#f2395b"/>
    </inkml:brush>
  </inkml:definitions>
  <inkml:trace contextRef="#ctx0" brushRef="#br0">70750.000 23200.000 623,'43.000'48.000'95,"-11.000"-3.000"-21,-14.000-3.000-22,-11.000-2.000-20,-7.000-1.000-13,0.000 3.000-1,0.000 3.000-1,0.000 4.000-3,0.000 7.000-1,0.000 13.000-1,0.000 12.000-2,0.000 13.000 0,-2.000 6.000-3,-3.000 0.000-4,-3.000 0.000-3,-2.000 0.000-5,-3.000 3.000-1,1.000 6.000 1,-1.000 7.000 1,1.000 6.000 2,-1.000-2.000-5,1.000-9.000-10,-1.000-10.000-10,1.000-8.000-10,1.000-14.000-6,3.000-15.000-1,3.000-15.000-2,4.000-16.000-1,1.000-16.000 1,0.000-16.000 6,0.000-15.000 4,0.000-15.000 5</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54"/>
    </inkml:context>
    <inkml:brush xml:id="br0">
      <inkml:brushProperty name="width" value="0.07302" units="cm"/>
      <inkml:brushProperty name="height" value="0.07302" units="cm"/>
      <inkml:brushProperty name="color" value="#f2395b"/>
    </inkml:brush>
  </inkml:definitions>
  <inkml:trace contextRef="#ctx0" brushRef="#br0">65578.000 23376.000,'-15.000'-16.000,"-1.000"8.000,0.000 0.000,9.000 0.000,-1.000 1.000,0.000 7.000,0.000 0.000,24.000 0.000,-1.000 0.000,1.000 0.000,0.000 0.000,-1.000 0.000,1.000 0.000,0.000 0.000,-1.000 0.000,9.000 0.000,-1.000 0.000,32.000 0.000,0.000 0.000,0.000-16.000,0.000 0.000,-8.000 8.000,0.000 0.000,-8.000 8.000,0.000 0.000,-15.000 0.000,-1.000 0.000,-7.000 0.000,0.000 0.000,-16.000-7.000,0.000-1.000,8.000 8.000,-1.000 0.000,1.000 0.000,0.000 0.000,0.000-8.000,0.000 0.000,-8.000 16.000</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8"/>
    </inkml:context>
    <inkml:brush xml:id="br0">
      <inkml:brushProperty name="width" value="0.03093" units="cm"/>
      <inkml:brushProperty name="height" value="0.03093" units="cm"/>
      <inkml:brushProperty name="color" value="#f2395b"/>
    </inkml:brush>
  </inkml:definitions>
  <inkml:trace contextRef="#ctx0" brushRef="#br0">70750.000 24250.000 711,'26.000'-44.000'20,"4.000"13.000"10,3.000 12.000 9,3.000 13.000 9,1.000 4.000-1,1.000-3.000-10,-1.000-3.000-10,1.000-2.000-11,-1.000-1.000-7,1.000 3.000-1,-1.000 3.000-3,1.000 4.000-2,-1.000 1.000-10,1.000 0.000-17,-1.000 0.000-16,1.000 0.000-18,-4.000-4.000-5,-6.000-5.000 7,-6.000-7.000 6,-6.000-5.000 7</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9"/>
    </inkml:context>
    <inkml:brush xml:id="br0">
      <inkml:brushProperty name="width" value="0.04596" units="cm"/>
      <inkml:brushProperty name="height" value="0.04596" units="cm"/>
      <inkml:brushProperty name="color" value="#f2395b"/>
    </inkml:brush>
  </inkml:definitions>
  <inkml:trace contextRef="#ctx0" brushRef="#br0">71650.000 23200.000 478,'0.000'-157.000'0,"0.000"39.000"0,0.000 36.000 0,0.000 39.000 0,0.000 18.000 5,0.000 0.000 10,0.000 0.000 9,0.000 0.000 10,0.000 6.000 6,0.000 13.000 0,0.000 12.000 0,0.000 13.000 1,0.000 13.000-3,0.000 17.000-3,0.000 15.000-6,0.000 16.000-3,0.000 9.000-5,0.000 3.000-1,0.000 3.000-3,0.000 4.000-3,-2.000 5.000 0,-3.000 10.000-1,-3.000 10.000-1,-2.000 9.000 0,-5.000 13.000-1,-2.000 20.000-2,-3.000 18.000-2,-3.000 20.000-3,-1.000 11.000-5,4.000 7.000-10,3.000 6.000-11,3.000 7.000-9,3.000-6.000-7,3.000-15.000-5,3.000-15.000-3,4.000-16.000-5,1.000-15.000 0,0.000-11.000 1,0.000-14.000 3,0.000-11.000 3,0.000-20.000 3,0.000-24.000 5,0.000-26.000 5,0.000-24.000 6</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9"/>
    </inkml:context>
    <inkml:brush xml:id="br0">
      <inkml:brushProperty name="width" value="0.03159" units="cm"/>
      <inkml:brushProperty name="height" value="0.03159" units="cm"/>
      <inkml:brushProperty name="color" value="#f2395b"/>
    </inkml:brush>
  </inkml:definitions>
  <inkml:trace contextRef="#ctx0" brushRef="#br0">72500.000 24100.000 696,'-2.000'50.000'94,"-3.000"0.000"-22,-3.000 0.000-23,-2.000 0.000-22,-1.000 4.000-12,3.000 10.000-1,3.000 10.000-2,4.000 9.000-1,-1.000 7.000-3,-3.000 7.000-7,-3.000 6.000-4,-2.000 7.000-7,-1.000 2.000-7,3.000 1.000-10,3.000-1.000-10,4.000 1.000-9,-1.000-12.000-4,-3.000-21.000 1,-3.000-22.000 1,-2.000-22.000 1</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29"/>
    </inkml:context>
    <inkml:brush xml:id="br0">
      <inkml:brushProperty name="width" value="0.02714" units="cm"/>
      <inkml:brushProperty name="height" value="0.02714" units="cm"/>
      <inkml:brushProperty name="color" value="#f2395b"/>
    </inkml:brush>
  </inkml:definitions>
  <inkml:trace contextRef="#ctx0" brushRef="#br0">72850.000 23900.000 810,'-40.000'-2.000'4,"23.000"-3.000"8,22.000-3.000 7,22.000-2.000 8,12.000-3.000 1,3.000 1.000-5,3.000-1.000-5,4.000 1.000-5,2.000 1.000-3,4.000 3.000-1,3.000 3.000 0,3.000 4.000-1,1.000 1.000-2,1.000 0.000-3,-1.000 0.000-3,1.000 0.000-2,-4.000 0.000-5,-6.000 0.000-5,-6.000 0.000-5,-6.000 0.000-6,-2.000 0.000-3,3.000 0.000-4,3.000 0.000-1,4.000 0.000-4,-3.000 0.000 1,-5.000 0.000 6,-7.000 0.000 4,-5.000 0.000 5,-6.000-2.000 3,-3.000-3.000 0,-3.000-3.000 2,-2.000-2.000 1</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0"/>
    </inkml:context>
    <inkml:brush xml:id="br0">
      <inkml:brushProperty name="width" value="0.0321" units="cm"/>
      <inkml:brushProperty name="height" value="0.0321" units="cm"/>
      <inkml:brushProperty name="color" value="#f2395b"/>
    </inkml:brush>
  </inkml:definitions>
  <inkml:trace contextRef="#ctx0" brushRef="#br0">73850.000 23150.000 685,'-69.000'-68.000'2,"13.000"17.000"7,12.000 15.000 4,13.000 16.000 6,9.000 12.000 4,6.000 9.000 6,7.000 10.000 4,6.000 10.000 5,3.000 10.000-1,0.000 13.000-6,0.000 12.000-6,0.000 13.000-7,-2.000 6.000-4,-3.000 0.000-3,-3.000 0.000-4,-2.000 0.000-3,-1.000 4.000-2,3.000 10.000-3,3.000 10.000-1,4.000 9.000-3,-1.000 6.000-4,-3.000 3.000-7,-3.000 3.000-7,-2.000 4.000-6,-1.000-1.000-8,3.000-3.000-4,3.000-3.000-6,4.000-2.000-6,-1.000-14.000 2,-3.000-21.000 8,-3.000-22.000 9,-2.000-22.000 8</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0"/>
    </inkml:context>
    <inkml:brush xml:id="br0">
      <inkml:brushProperty name="width" value="0.03926" units="cm"/>
      <inkml:brushProperty name="height" value="0.03926" units="cm"/>
      <inkml:brushProperty name="color" value="#f2395b"/>
    </inkml:brush>
  </inkml:definitions>
  <inkml:trace contextRef="#ctx0" brushRef="#br0">75450.000 23200.000 560,'-27.000'-63.000'37,"-3.000"26.000"-1,-3.000 24.000 0,-2.000 26.000-1,-3.000 13.000-2,1.000 4.000-5,-1.000 3.000-5,1.000 3.000-4,-3.000 4.000-3,-2.000 7.000-3,-3.000 6.000-3,-3.000 7.000-1,-1.000 0.000-3,4.000-2.000-2,3.000-3.000-3,3.000-3.000-1,3.000-2.000-2,3.000 0.000 0,3.000 0.000 0,4.000 0.000-1,4.000-2.000 1,6.000-3.000-1,7.000-3.000-1,6.000-2.000 0,4.000-5.000 0,4.000-2.000 1,3.000-3.000 1,3.000-3.000 0,4.000-6.000-1,7.000-5.000-3,6.000-7.000-1,7.000-5.000-4,2.000-4.000 0,1.000 0.000 2,-1.000 0.000 0,1.000 0.000 1,1.000-2.000 2,3.000-3.000 0,3.000-3.000 1,4.000-2.000 2,-1.000-3.000 0,-3.000 1.000 1,-3.000-1.000 1,-2.000 1.000 1,-3.000-1.000 1,1.000 1.000 2,-1.000-1.000 1,1.000 1.000 2,-6.000-3.000 4,-8.000-2.000 8,-10.000-3.000 8,-9.000-3.000 7,-7.000-4.000 1,-3.000-3.000-5,-3.000-3.000-6,-2.000-2.000-4,-3.000-3.000-5,1.000 1.000-4,-1.000-1.000-3,1.000 1.000-3,-1.000-4.000-2,1.000-6.000 1,-1.000-6.000 2,1.000-6.000 0,1.000-1.000-7,3.000 7.000-19,3.000 6.000-17,4.000 7.000-19,2.000 2.000-7,4.000 1.000 2,3.000-1.000 2,3.000 1.000 3,1.000 1.000 5,1.000 3.000 9,-1.000 3.000 10,1.000 4.000 8</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0"/>
    </inkml:context>
    <inkml:brush xml:id="br0">
      <inkml:brushProperty name="width" value="0.03918" units="cm"/>
      <inkml:brushProperty name="height" value="0.03918" units="cm"/>
      <inkml:brushProperty name="color" value="#f2395b"/>
    </inkml:brush>
  </inkml:definitions>
  <inkml:trace contextRef="#ctx0" brushRef="#br0">76050.000 22400.000 561,'23.000'-24.000'0,"-3.000"4.000"0,-3.000 3.000 0,-2.000 3.000 0,-3.000 6.000 6,1.000 9.000 12,-1.000 10.000 13,1.000 10.000 12,-1.000 5.000 2,1.000 4.000-4,-1.000 3.000-6,1.000 3.000-6,-3.000 6.000-3,-2.000 9.000-2,-3.000 10.000-1,-3.000 10.000-1,-2.000 4.000-2,0.000 0.000-2,0.000 0.000-2,0.000 0.000-2,-2.000 1.000-3,-3.000 4.000-3,-3.000 3.000-2,-2.000 3.000-3,-5.000 1.000-5,-2.000 1.000-7,-3.000-1.000-6,-3.000 1.000-6,-2.000-6.000-2,0.000-8.000 1,0.000-10.000 2,0.000-9.000 1</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1"/>
    </inkml:context>
    <inkml:brush xml:id="br0">
      <inkml:brushProperty name="width" value="0.02931" units="cm"/>
      <inkml:brushProperty name="height" value="0.02931" units="cm"/>
      <inkml:brushProperty name="color" value="#f2395b"/>
    </inkml:brush>
  </inkml:definitions>
  <inkml:trace contextRef="#ctx0" brushRef="#br0">76150.000 23450.000 750,'28.000'-47.000'29,"6.000"6.000"3,7.000 7.000 5,6.000 6.000 4,1.000 6.000-2,-3.000 6.000-9,-3.000 7.000-8,-2.000 6.000-8,-1.000 3.000-9,3.000 0.000-6,3.000 0.000-9,4.000 0.000-6,-1.000-2.000-8,-3.000-3.000-6,-3.000-3.000-6,-2.000-2.000-6</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1"/>
    </inkml:context>
    <inkml:brush xml:id="br0">
      <inkml:brushProperty name="width" value="0.04213" units="cm"/>
      <inkml:brushProperty name="height" value="0.04213" units="cm"/>
      <inkml:brushProperty name="color" value="#f2395b"/>
    </inkml:brush>
  </inkml:definitions>
  <inkml:trace contextRef="#ctx0" brushRef="#br0">77100.000 21950.000 522,'-24.000'-27.000'0,"4.000"-3.000"0,3.000-3.000 0,3.000-2.000 0,1.000 0.000 4,1.000 7.000 10,-1.000 6.000 9,1.000 7.000 9,1.000 10.000 5,3.000 16.000 1,3.000 15.000 1,4.000 17.000 1,1.000 11.000-1,0.000 10.000-5,0.000 10.000-5,0.000 9.000-3,0.000 9.000-4,0.000 9.000-2,0.000 10.000-2,0.000 10.000-1,-2.000 4.000-3,-3.000 0.000-2,-3.000 0.000-2,-2.000 0.000-3,-3.000 3.000-4,1.000 6.000-7,-1.000 7.000-6,1.000 6.000-6,-3.000 10.000-6,-2.000 17.000-7,-3.000 15.000-5,-3.000 16.000-7,1.000 1.000-1,6.000-12.000 2,7.000-13.000 3,6.000-12.000 3,1.000-19.000 2,-3.000-25.000 0,-3.000-25.000 1,-2.000-25.000 1,-1.000-18.000 1,3.000-8.000 2,3.000-10.000 2,4.000-9.000 2</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1"/>
    </inkml:context>
    <inkml:brush xml:id="br0">
      <inkml:brushProperty name="width" value="0.03274" units="cm"/>
      <inkml:brushProperty name="height" value="0.03274" units="cm"/>
      <inkml:brushProperty name="color" value="#f2395b"/>
    </inkml:brush>
  </inkml:definitions>
  <inkml:trace contextRef="#ctx0" brushRef="#br0">77400.000 23350.000 672,'23.000'-24.000'0,"-3.000"4.000"3,-3.000 3.000 1,-2.000 3.000 2,-1.000 3.000 5,3.000 3.000 5,3.000 3.000 7,4.000 4.000 7,-1.000 5.000 2,-3.000 10.000 0,-3.000 10.000-2,-2.000 9.000 1,-5.000 6.000-4,-2.000 3.000-6,-3.000 3.000-4,-3.000 4.000-6,-6.000 2.000-3,-5.000 4.000-1,-7.000 3.000-2,-5.000 3.000-1,-4.000-1.000-1,0.000-2.000 0,0.000-3.000-1,0.000-3.000-1,9.000-9.000-7,19.000-11.000-17,19.000-14.000-16,19.000-11.000-16,12.000-12.000-3,6.000-9.000 10,7.000-10.000 11,6.000-8.000 11,-5.000-3.000 5,-16.000 7.000 1,-15.000 6.000 2,-15.000 7.000-1,-7.000 2.000 2,3.000 1.000-1,3.000-1.000 1,4.000 1.000 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55"/>
    </inkml:context>
    <inkml:brush xml:id="br0">
      <inkml:brushProperty name="width" value="0.07302" units="cm"/>
      <inkml:brushProperty name="height" value="0.07302" units="cm"/>
      <inkml:brushProperty name="color" value="#f2395b"/>
    </inkml:brush>
  </inkml:definitions>
  <inkml:trace contextRef="#ctx0" brushRef="#br0">66066.000 24978.000,'-16.000'-47.000,"8.000"39.000,0.000 1.000,1.000-1.000,-1.000 0.000,-8.000 8.000,0.000 0.000,-15.000 0.000,0.000 0.000,7.000 16.000,1.000-1.000,-9.000 1.000,1.000 0.000,7.000 15.000,1.000 0.000,7.000 8.000,1.000 1.000,7.000-9.000,0.000 0.000,16.000-7.000,0.000-1.000,15.000 1.000,1.000-1.000,15.000-7.000,0.000-1.000,-8.000 1.000,1.000 0.000,-17.000-1.000,1.000 1.000,0.000 0.000,-1.000-1.000,-15.000-7.000,0.000 0.000,0.000 0.000,0.000 0.000,-15.000 7.000,-1.000 1.000,-23.000 0.000,0.000-1.000,-16.000-7.000,0.000 0.000,16.000 8.000,0.000-1.000,-8.000-7.000,0.000 0.000,15.000 0.000,1.000 0.000,23.000-16.000</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2"/>
    </inkml:context>
    <inkml:brush xml:id="br0">
      <inkml:brushProperty name="width" value="0.03289" units="cm"/>
      <inkml:brushProperty name="height" value="0.03289" units="cm"/>
      <inkml:brushProperty name="color" value="#f2395b"/>
    </inkml:brush>
  </inkml:definitions>
  <inkml:trace contextRef="#ctx0" brushRef="#br0">78350.000 23000.000 668,'-36.000'0.000'34,"28.000"0.000"3,28.000 0.000 5,29.000 0.000 5,13.000-2.000-2,1.000-3.000-7,-1.000-3.000-7,1.000-2.000-7,1.000-3.000-7,3.000 1.000-6,3.000-1.000-6,4.000 1.000-5,1.000 1.000-7,0.000 3.000-5,0.000 3.000-6,0.000 4.000-5,0.000-1.000-7,0.000-3.000-6,0.000-3.000-6,0.000-2.000-7</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2"/>
    </inkml:context>
    <inkml:brush xml:id="br0">
      <inkml:brushProperty name="width" value="0.03517" units="cm"/>
      <inkml:brushProperty name="height" value="0.03517" units="cm"/>
      <inkml:brushProperty name="color" value="#f2395b"/>
    </inkml:brush>
  </inkml:definitions>
  <inkml:trace contextRef="#ctx0" brushRef="#br0">79300.000 22250.000 625,'-90.000'-69.000'30,"23.000"13.000"0,22.000 12.000 2,22.000 13.000 0,12.000 15.000 1,3.000 19.000-1,3.000 19.000-1,4.000 19.000 0,2.000 10.000-3,4.000 4.000-3,3.000 3.000-5,3.000 3.000-4,1.000 10.000-4,1.000 20.000-2,-1.000 18.000-3,1.000 20.000-2,-3.000 5.000-4,-2.000-6.000-5,-3.000-6.000-3,-3.000-6.000-4,-2.000-4.000-8,0.000 1.000-10,0.000-1.000-10,0.000 1.000-10,-2.000-10.000-5,-3.000-19.000 0,-3.000-18.000 2,-2.000-19.000-1</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3"/>
    </inkml:context>
    <inkml:brush xml:id="br0">
      <inkml:brushProperty name="width" value="0.04915" units="cm"/>
      <inkml:brushProperty name="height" value="0.04915" units="cm"/>
      <inkml:brushProperty name="color" value="#f2395b"/>
    </inkml:brush>
  </inkml:definitions>
  <inkml:trace contextRef="#ctx0" brushRef="#br0">81150.000 22700.000 447,'-46.000'-68.000'3,"10.000"17.000"6,10.000 15.000 6,9.000 16.000 5,2.000 12.000 5,-2.000 9.000 3,-3.000 10.000 2,-3.000 10.000 3,-6.000 8.000-2,-5.000 10.000-9,-7.000 10.000-9,-5.000 9.000-8,-6.000 6.000-4,-3.000 3.000 0,-3.000 3.000-1,-2.000 4.000 0,0.000-4.000 0,7.000-9.000-2,6.000-10.000 0,7.000-8.000-2,2.000-6.000 0,1.000 1.000 1,-1.000-1.000 1,1.000 1.000 0,5.000-1.000 0,14.000 1.000 1,11.000-1.000 0,14.000 1.000 0,10.000-6.000-1,9.000-8.000 0,10.000-10.000 0,10.000-9.000-1,5.000-5.000 0,4.000 0.000 0,3.000 0.000 1,3.000 0.000 1,-1.000 0.000-1,-2.000 0.000 1,-3.000 0.000 1,-3.000 0.000 0,-2.000 0.000 2,0.000 0.000 3,0.000 0.000 4,0.000 0.000 3,-8.000-4.000 3,-16.000-5.000 3,-15.000-7.000 3,-15.000-5.000 2,-9.000-9.000-1,1.000-9.000-5,-1.000-10.000-5,1.000-8.000-4,2.000-11.000-6,7.000-8.000-8,6.000-10.000-6,7.000-9.000-8,5.000-4.000-6,7.000 4.000-5,6.000 3.000-4,7.000 3.000-6,2.000 4.000-2,1.000 7.000 2,-1.000 6.000 1,1.000 7.000 1,-1.000 4.000 4,1.000 3.000 7,-1.000 3.000 7,1.000 4.000 7,-1.000 2.000 4,1.000 4.000 2,-1.000 3.000 3,1.000 3.000 1,-4.000 3.000 3,-6.000 3.000 3,-6.000 3.000 1,-6.000 4.000 3,-2.000 2.000 4,3.000 4.000 5,3.000 3.000 4,4.000 3.000 5,1.000 7.000 7,0.000 14.000 13,0.000 11.000 11,0.000 14.000 11,-4.000 8.000 0,-5.000 7.000-9,-7.000 6.000-12,-5.000 7.000-10,-6.000 7.000-6,-3.000 9.000-5,-3.000 10.000-2,-2.000 10.000-3,-3.000 0.000-4,1.000-5.000 0,-1.000-7.000-3,1.000-5.000-1,-1.000-6.000-2,1.000-3.000-1,-1.000-3.000-2,1.000-2.000-1,-1.000 0.000-2,1.000 7.000-6,-1.000 6.000-5,1.000 7.000-4,-1.000-1.000-3,1.000-6.000 0,-1.000-6.000 1,1.000-6.000-1,1.000-24.000-12,3.000-41.000-24,3.000-40.000-23,4.000-40.000-24,2.000-15.000-1,4.000 13.000 22,3.000 12.000 22,3.000 13.000 22,3.000 7.000 14,3.000 4.000 5,3.000 3.000 5,4.000 3.000 5,1.000 3.000 8,0.000 3.000 7,0.000 3.000 9,0.000 4.000 8,1.000 2.000 5,4.000 4.000 1,3.000 3.000 0,3.000 3.000 0,1.000 1.000-1,1.000 1.000-6,-1.000-1.000-5,1.000 1.000-5,1.000 1.000-4,3.000 3.000-1,3.000 3.000 0,4.000 4.000-3,-1.000 1.000-6,-3.000 0.000-12,-3.000 0.000-12,-2.000 0.000-12</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3"/>
    </inkml:context>
    <inkml:brush xml:id="br0">
      <inkml:brushProperty name="width" value="0.05094" units="cm"/>
      <inkml:brushProperty name="height" value="0.05094" units="cm"/>
      <inkml:brushProperty name="color" value="#f2395b"/>
    </inkml:brush>
  </inkml:definitions>
  <inkml:trace contextRef="#ctx0" brushRef="#br0">82700.000 21200.000 431,'0.000'-63.000'17,"0.000"26.000"15,0.000 24.000 17,0.000 26.000 15,0.000 19.000 3,0.000 17.000-9,0.000 15.000-10,0.000 16.000-9,-2.000 15.000-6,-3.000 16.000-3,-3.000 15.000-2,-2.000 17.000-3,-5.000 14.000-2,-2.000 17.000-5,-3.000 15.000-3,-3.000 16.000-5,-4.000 5.000-3,-3.000-2.000-3,-3.000-3.000-2,-2.000-3.000-4,-1.000-2.000-7,3.000 0.000-14,3.000 0.000-15,4.000 0.000-13,2.000 3.000-9,4.000 6.000-3,3.000 7.000-2,3.000 6.000-3,1.000-15.000 4,1.000-33.000 10,-1.000-35.000 12,1.000-34.000 11,-1.000-26.000 7,1.000-15.000 4,-1.000-15.000 3,1.000-16.000 5</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16:33"/>
    </inkml:context>
    <inkml:brush xml:id="br0">
      <inkml:brushProperty name="width" value="0.04512" units="cm"/>
      <inkml:brushProperty name="height" value="0.04512" units="cm"/>
      <inkml:brushProperty name="color" value="#f2395b"/>
    </inkml:brush>
  </inkml:definitions>
  <inkml:trace contextRef="#ctx0" brushRef="#br0">83100.000 22600.000 487,'26.000'-68.000'10,"4.000"17.000"6,3.000 15.000 7,3.000 16.000 8,3.000 10.000 2,3.000 7.000-1,3.000 6.000-2,4.000 7.000 0,-1.000 4.000-3,-3.000 3.000-3,-3.000 3.000-2,-2.000 4.000-4,-6.000 2.000-2,-6.000 4.000-3,-6.000 3.000-2,-6.000 3.000-4,-7.000 4.000-2,-6.000 7.000-3,-6.000 6.000-4,-6.000 7.000-2,-9.000 2.000-5,-8.000 1.000-2,-10.000-1.000-5,-9.000 1.000-3,-2.000-6.000-1,6.000-8.000 2,7.000-10.000 3,6.000-9.000 3,3.000-5.000 0,0.000 0.000 0,0.000 0.000 0,0.000 0.000-1,7.000 0.000 5,17.000 0.000 12,15.000 0.000 11,16.000 0.000 12,7.000 0.000 5,1.000 0.000-3,-1.000 0.000-2,1.000 0.000-2,1.000 0.000-2,3.000 0.000 0,3.000 0.000-1,4.000 0.000 0,-3.000 4.000-3,-5.000 10.000-2,-7.000 10.000-2,-5.000 9.000-3,-15.000 4.000-2,-22.000 1.000-1,-22.000-1.000-1,-21.000 1.000-2,-20.000 5.000-5,-15.000 14.000-11,-15.000 11.000-10,-16.000 14.000-10,-12.000 7.000-9,-5.000 3.000-7,-7.000 3.000-6,-5.000 4.000-8,6.000-9.000-1,23.000-18.000 2,22.000-19.000 5,22.000-18.000 3</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37"/>
    </inkml:context>
    <inkml:brush xml:id="br0">
      <inkml:brushProperty name="width" value="0.04069" units="cm"/>
      <inkml:brushProperty name="height" value="0.04069" units="cm"/>
      <inkml:brushProperty name="color" value="#f2395b"/>
    </inkml:brush>
  </inkml:definitions>
  <inkml:trace contextRef="#ctx0" brushRef="#br0">22950.000 36700.000 540,'-24.000'-47.000'0,"4.000"6.000"0,3.000 7.000 0,3.000 6.000 0,3.000 13.000 11,3.000 23.000 21,3.000 22.000 21,4.000 22.000 22,1.000 13.000 3,0.000 7.000-14,0.000 6.000-14,0.000 7.000-14,-2.000 4.000-10,-3.000 3.000-8,-3.000 3.000-6,-2.000 4.000-7,-1.000 2.000-6,3.000 4.000-3,3.000 3.000-4,4.000 3.000-4,1.000-2.000-3,0.000-6.000-3,0.000-6.000-5,0.000-6.000-2,0.000-10.000-4,0.000-12.000-3,0.000-13.000-4,0.000-12.000-2,3.000-16.000-4,6.000-19.000-4,7.000-18.000-2,6.000-19.000-4</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37"/>
    </inkml:context>
    <inkml:brush xml:id="br0">
      <inkml:brushProperty name="width" value="0.03629" units="cm"/>
      <inkml:brushProperty name="height" value="0.03629" units="cm"/>
      <inkml:brushProperty name="color" value="#f2395b"/>
    </inkml:brush>
  </inkml:definitions>
  <inkml:trace contextRef="#ctx0" brushRef="#br0">22850.000 37800.000 606,'-16.000'-25.000'21,"19.000"0.000"12,19.000 0.000 12,19.000 0.000 12,9.000 1.000 2,0.000 4.000-11,0.000 3.000-10,0.000 3.000-10,-2.000 1.000-7,-3.000 1.000-4,-3.000-1.000-4,-2.000 1.000-4,-3.000 1.000-4,1.000 3.000-7,-1.000 3.000-6,1.000 4.000-6,-1.000 1.000-7,1.000 0.000-6,-1.000 0.000-7,1.000 0.000-6,-3.000 1.000-2,-2.000 4.000 3,-3.000 3.000 3,-3.000 3.000 3</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37"/>
    </inkml:context>
    <inkml:brush xml:id="br0">
      <inkml:brushProperty name="width" value="0.05107" units="cm"/>
      <inkml:brushProperty name="height" value="0.05107" units="cm"/>
      <inkml:brushProperty name="color" value="#f2395b"/>
    </inkml:brush>
  </inkml:definitions>
  <inkml:trace contextRef="#ctx0" brushRef="#br0">23900.000 36250.000 430,'0.000'-135.000'25,"0.000"32.000"0,0.000 31.000 0,0.000 32.000 2,0.000 15.000 1,0.000 0.000 3,0.000 0.000 2,0.000 0.000 3,0.000 14.000 1,0.000 28.000 1,0.000 28.000 0,0.000 29.000 1,-2.000 16.000-3,-3.000 7.000-5,-3.000 6.000-5,-2.000 7.000-7,-1.000 5.000-2,3.000 7.000-2,3.000 6.000-1,4.000 7.000-2,-1.000 10.000-2,-3.000 16.000-4,-3.000 15.000-4,-2.000 17.000-5,-1.000 21.000-4,3.000 28.000-6,3.000 28.000-6,4.000 29.000-7,1.000 13.000-6,0.000 1.000-10,0.000-1.000-7,0.000 1.000-9,3.000-9.000-2,6.000-15.000 6,7.000-15.000 6,6.000-16.000 6,1.000-35.000 6,-3.000-53.000 6,-3.000-53.000 7,-2.000-52.000 7,-3.000-28.000 2,1.000 1.000-1,-1.000-1.000-1,1.000 1.000-2</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38"/>
    </inkml:context>
    <inkml:brush xml:id="br0">
      <inkml:brushProperty name="width" value="0.04691" units="cm"/>
      <inkml:brushProperty name="height" value="0.04691" units="cm"/>
      <inkml:brushProperty name="color" value="#f2395b"/>
    </inkml:brush>
  </inkml:definitions>
  <inkml:trace contextRef="#ctx0" brushRef="#br0">24500.000 37650.000 468,'92.000'-44.000'114,"-16.000"13.000"-26,-15.000 12.000-25,-15.000 13.000-24,-9.000 7.000-14,1.000 4.000-4,-1.000 3.000-2,1.000 3.000-2,-3.000 3.000-3,-2.000 3.000 0,-3.000 3.000-1,-3.000 4.000-1,-4.000 2.000-3,-3.000 4.000-6,-3.000 3.000-7,-2.000 3.000-6,-5.000 4.000-2,-2.000 7.000 0,-3.000 6.000 0,-3.000 7.000 1,-7.000 5.000-2,-9.000 7.000-4,-10.000 6.000-6,-8.000 7.000-4,-8.000-1.000-1,-2.000-6.000 1,-3.000-6.000 4,-3.000-6.000 1,-1.000-9.000 3,4.000-8.000 2,3.000-10.000 3,3.000-9.000 3,3.000-7.000 8,3.000-3.000 13,3.000-3.000 13,4.000-2.000 14,13.000-8.000 5,26.000-8.000-3,24.000-10.000-2,26.000-9.000-3,10.000-5.000-2,-3.000 0.000-5,-3.000 0.000-5,-2.000 0.000-3,-1.000 1.000-3,3.000 4.000-3,3.000 3.000-3,4.000 3.000-2,-3.000 1.000-1,-5.000 1.000-3,-7.000-1.000 0,-5.000 1.000-3,-6.000 1.000-1,-3.000 3.000-5,-3.000 3.000-2,-2.000 4.000-5,-3.000-1.000-14,1.000-3.000-27,-1.000-3.000-26,1.000-2.000-27</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49"/>
    </inkml:context>
    <inkml:brush xml:id="br0">
      <inkml:brushProperty name="width" value="0.02645" units="cm"/>
      <inkml:brushProperty name="height" value="0.02645" units="cm"/>
      <inkml:brushProperty name="color" value="#fed406"/>
    </inkml:brush>
  </inkml:definitions>
  <inkml:trace contextRef="#ctx0" brushRef="#br0">58250.000 29650.000 831,'26.000'-88.000'68,"4.000"26.000"-17,3.000 24.000-17,3.000 26.000-18</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8:59"/>
    </inkml:context>
    <inkml:brush xml:id="br0">
      <inkml:brushProperty name="width" value="0.07302" units="cm"/>
      <inkml:brushProperty name="height" value="0.07302" units="cm"/>
      <inkml:brushProperty name="color" value="#f2395b"/>
    </inkml:brush>
  </inkml:definitions>
  <inkml:trace contextRef="#ctx0" brushRef="#br0">74708.000 13257.000,'0.000'-16.000,"0.000"8.000,0.000 0.000,0.000 0.000,0.000 1.000,0.000-1.000,0.000 0.000,-8.000 0.000,0.000 0.000,8.000 0.000,0.000 1.000,-8.000 7.000,0.000 0.000,1.000-8.000,-1.000 0.000,0.000 8.000,0.000 0.000,-8.000-8.000,1.000 0.000,7.000 0.000,0.000 1.000,0.000 7.000,0.000 0.000,-7.000-8.000,-1.000 0.000,8.000 16.000,0.000 0.000,-7.000 7.000,-1.000 1.000,0.000 0.000,1.000-1.000,-9.000 9.000,0.000-1.000,1.000 9.000,-1.000-1.000,17.000 0.000,-1.000 1.000,-8.000-1.000,0.000 0.000,9.000 8.000,-1.000 0.000,0.000-15.000,0.000-1.000,8.000 1.000,0.000-1.000,24.000-7.000,-1.000 0.000,48.000-16.000,-1.000 0.000,48.000-32.000,0.000 1.000,-9.000 0.000,1.000-1.000,-86.000 25.000</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2"/>
    </inkml:context>
    <inkml:brush xml:id="br0">
      <inkml:brushProperty name="width" value="0.05" units="cm"/>
      <inkml:brushProperty name="height" value="0.05" units="cm"/>
      <inkml:brushProperty name="color" value="#fed406"/>
    </inkml:brush>
  </inkml:definitions>
  <inkml:trace contextRef="#ctx0" brushRef="#br0">46025.000 31525.000 333,'157.000'63.000'167,"51.000"46.000"-1,49.000 47.000 1,51.000 47.000 0</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4"/>
    </inkml:context>
    <inkml:brush xml:id="br0">
      <inkml:brushProperty name="width" value="0.05229" units="cm"/>
      <inkml:brushProperty name="height" value="0.05229" units="cm"/>
      <inkml:brushProperty name="color" value="#fed406"/>
    </inkml:brush>
  </inkml:definitions>
  <inkml:trace contextRef="#ctx0" brushRef="#br0">47800.000 31600.000 420,'-19.000'-24.000'19,"13.000"4.000"10,12.000 3.000 12,13.000 3.000 11,7.000 1.000 2,4.000 1.000-9,3.000-1.000-9,3.000 1.000-8,1.000 1.000-5,1.000 3.000-3,-1.000 3.000-1,1.000 4.000-4,1.000 1.000 0,3.000 0.000-2,3.000 0.000-1,4.000 0.000-1,1.000 0.000-1,0.000 0.000 1,0.000 0.000-2,0.000 0.000 1,0.000 0.000-1,0.000 0.000 0,0.000 0.000 0,0.000 0.000-1,0.000 0.000 0,0.000 0.000-1,0.000 0.000-2,0.000 0.000 0,4.000 0.000-2,10.000 0.000 1,10.000 0.000-1,9.000 0.000-1,2.000 0.000 0,-2.000 0.000-1,-3.000 0.000 0,-3.000 0.000-2,-1.000 0.000 0,4.000 0.000-1,3.000 0.000 0,3.000 0.000-1,1.000-2.000 1,1.000-3.000 0,-1.000-3.000 1,1.000-2.000 0,-1.000-1.000 2,1.000 3.000-1,-1.000 3.000 2,1.000 4.000 1,-1.000 1.000-1,1.000 0.000 1,-1.000 0.000 0,1.000 0.000 0,-1.000 0.000-1,1.000 0.000-1,-1.000 0.000 0,1.000 0.000-2,-1.000 1.000 0,1.000 4.000 1,-1.000 3.000 1,1.000 3.000 0,-3.000-1.000 1,-2.000-2.000-1,-3.000-3.000 0,-3.000-3.000-1,-1.000-2.000 0,4.000 0.000 0,3.000 0.000 1,3.000 0.000 0,1.000 1.000 0,1.000 4.000-1,-1.000 3.000 1,1.000 3.000 0,-1.000-1.000-1,1.000-2.000 1,-1.000-3.000-1,1.000-3.000 1,-3.000-2.000-1,-2.000 0.000 0,-3.000 0.000 0,-3.000 0.000 0,-1.000 0.000 0,4.000 0.000 0,3.000 0.000 0,3.000 0.000-1,3.000 0.000 1,3.000 0.000-1,3.000 0.000 0,4.000 0.000 1,1.000 0.000-1,0.000 0.000 0,0.000 0.000 1,0.000 0.000 0,0.000 0.000-1,0.000 0.000 1,0.000 0.000 0,0.000 0.000 0,0.000 0.000 0,0.000 0.000 0,0.000 0.000 0,0.000 0.000 0,3.000 0.000 0,6.000 0.000 0,7.000 0.000 0,6.000 0.000 0,-2.000 0.000 0,-9.000 0.000-1,-10.000 0.000 1,-8.000 0.000-1,-4.000 0.000 0,3.000 0.000 1,3.000 0.000-1,4.000 0.000 1,-1.000 0.000 0,-3.000 0.000-1,-3.000 0.000 1,-2.000 0.000 0,-5.000 0.000-1,-2.000 0.000 1,-3.000 0.000 0,-3.000 0.000 0,-1.000 0.000 1,4.000 0.000-1,3.000 0.000 0,3.000 0.000 0,1.000 0.000 0,1.000 0.000 1,-1.000 0.000 0,1.000 0.000 1,1.000-2.000 0,3.000-3.000 0,3.000-3.000-1,4.000-2.000 0,1.000-3.000 0,0.000 1.000 0,0.000-1.000 0,0.000 1.000 0,0.000-1.000 0,0.000 1.000 0,0.000-1.000 0,0.000 1.000 0,-2.000 1.000 0,-3.000 3.000-1,-3.000 3.000 1,-2.000 4.000 0,-1.000-1.000-1,3.000-3.000 0,3.000-3.000-1,4.000-2.000 0,1.000-3.000-1,0.000 1.000 1,0.000-1.000 0,0.000 1.000 0,0.000 1.000 0,0.000 3.000 1,0.000 3.000-1,0.000 4.000 0,3.000-1.000 1,6.000-3.000 0,7.000-3.000 0,6.000-2.000 0,1.000-3.000 1,-3.000 1.000 0,-3.000-1.000 1,-2.000 1.000 0,-1.000 1.000-1,3.000 3.000 1,3.000 3.000-1,4.000 4.000 0,-1.000-1.000 0,-3.000-3.000-1,-3.000-3.000 1,-2.000-2.000 0,-1.000-3.000-1,3.000 1.000 0,3.000-1.000 0,4.000 1.000-2,2.000 1.000 1,4.000 3.000 0,3.000 3.000 0,3.000 4.000 0,-2.000-1.000 0,-6.000-3.000 0,-6.000-3.000-1,-6.000-2.000 1,-9.000-1.000-1,-8.000 3.000 0,-10.000 3.000 1,-9.000 4.000 0,-7.000 1.000-1,-3.000 0.000-2,-3.000 0.000-2,-2.000 0.000-2,-5.000 1.000 0,-2.000 4.000 2,-3.000 3.000 1,-3.000 3.000 2,-4.000 1.000 1,-3.000 1.000 0,-3.000-1.000 0,-2.000 1.000 0,-3.000-1.000-2,1.000 1.000-2,-1.000-1.000-3,1.000 1.000-3,1.000-3.000 0,3.000-2.000 3,3.000-3.000 3,4.000-3.000 3,-1.000-1.000 2,-3.000 4.000 0,-3.000 3.000 0,-2.000 3.000 0,-1.000-1.000 1,3.000-2.000 0,3.000-3.000 0,4.000-3.000 1,1.000-2.000 0,0.000 0.000-1,0.000 0.000 0,0.000 0.000-1,4.000 0.000 0,10.000 0.000 1,10.000 0.000-1,9.000 0.000 2,6.000 0.000-1,3.000 0.000 3,3.000 0.000 0,4.000 0.000 2,1.000 0.000 0,0.000 0.000 0,0.000 0.000-2,0.000 0.000 1,-4.000 0.000-2,-5.000 0.000 1,-7.000 0.000 0,-5.000 0.000 0,-3.000 0.000-1,4.000 0.000-2,3.000 0.000-3,3.000 0.000-3,3.000 0.000 0,3.000 0.000 2,3.000 0.000 1,4.000 0.000 2,-1.000 0.000 1,-3.000 0.000 1,-3.000 0.000-1,-2.000 0.000 1,-3.000 0.000 0,1.000 0.000 0,-1.000 0.000 0,1.000 0.000-1,1.000 0.000 1,3.000 0.000 0,3.000 0.000 0,4.000 0.000 1,1.000 0.000 1,0.000 0.000 0,0.000 0.000 2,0.000 0.000 1,0.000 0.000 0,0.000 0.000-1,0.000 0.000-1,0.000 0.000-1,3.000 0.000-1,6.000 0.000 1,7.000 0.000-1,6.000 0.000 1,3.000 0.000-1,0.000 0.000 0,0.000 0.000-2,0.000 0.000-1,3.000 0.000 0,6.000 0.000-1,7.000 0.000 0,6.000 0.000 0,4.000-2.000 0,4.000-3.000 0,3.000-3.000 1,3.000-2.000 0,-2.000-1.000 1,-6.000 3.000-1,-6.000 3.000 1,-6.000 4.000 0,-4.000 1.000-1,1.000 0.000 1,-1.000 0.000 0,1.000 0.000 0,-3.000 0.000 0,-2.000 0.000 0,-3.000 0.000 0,-3.000 0.000 0,-4.000 0.000 0,-3.000 0.000 0,-3.000 0.000 1,-2.000 0.000 1,-3.000 0.000-1,1.000 0.000 1,-1.000 0.000-1,1.000 0.000-1,-1.000 0.000 1,1.000 0.000 0,-1.000 0.000 0,1.000 0.000 1,-3.000 1.000-1,-2.000 4.000 1,-3.000 3.000-1,-3.000 3.000 1,-2.000-1.000-1,0.000-2.000 0,0.000-3.000-1,0.000-3.000 0,1.000-2.000-1,4.000 0.000 1,3.000 0.000 0,3.000 0.000 1,1.000 0.000-1,1.000 0.000 1,-1.000 0.000-1,1.000 0.000 0,-1.000 0.000 0,1.000 0.000-1,-1.000 0.000 1,1.000 0.000-2,-1.000 0.000 1,1.000 0.000 0,-1.000 0.000 1,1.000 0.000-1,-6.000 0.000 1,-8.000 0.000 0,-10.000 0.000-1,-9.000 0.000 1,-9.000 0.000-1,-5.000 0.000-3,-7.000 0.000-2,-5.000 0.000-2</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8"/>
    </inkml:context>
    <inkml:brush xml:id="br0">
      <inkml:brushProperty name="width" value="0.02416" units="cm"/>
      <inkml:brushProperty name="height" value="0.02416" units="cm"/>
      <inkml:brushProperty name="color" value="#fed406"/>
    </inkml:brush>
  </inkml:definitions>
  <inkml:trace contextRef="#ctx0" brushRef="#br0">70200.000 47400.000 910,'0.000'46.000'0,"0.000"-5.000"0,0.000-7.000 0,0.000-5.000 0,-2.000 11.000-4,-3.000 32.000-8,-3.000 31.000-9,-2.000 32.000-7,-1.000 7.000-2,3.000-16.000 6,3.000-15.000 5,4.000-15.000 6,-1.000-9.000 4,-3.000 1.000 0,-3.000-1.000 3,-2.000 1.000 0,-1.000-1.000 2,3.000 1.000 1,3.000-1.000 1,4.000 1.000 1,1.000-3.000 1,0.000-2.000 1,0.000-3.000 0,0.000-3.000 1,-2.000-2.000 0,-3.000 0.000 0,-3.000 0.000-1,-2.000 0.000 1,-1.000-2.000-1,3.000-3.000 2,3.000-3.000-1,4.000-2.000 2,1.000-3.000-1,0.000 1.000 0,0.000-1.000-1,0.000 1.000 0,0.000-1.000-1,0.000 1.000 2,0.000-1.000 0,0.000 1.000 1,0.000 1.000 0,0.000 3.000 0,0.000 3.000-1,0.000 4.000 0,0.000-1.000 0,0.000-3.000 0,0.000-3.000 0,0.000-2.000 0,0.000-1.000 1,0.000 3.000 1,0.000 3.000 1,0.000 4.000 1,0.000 2.000 0,0.000 4.000-1,0.000 3.000 0,0.000 3.000-1,0.000 1.000 0,0.000 1.000-1,0.000-1.000-1,0.000 1.000 0,0.000 1.000-1,0.000 3.000 1,0.000 3.000 1,0.000 4.000-1,0.000-3.000 1,0.000-5.000 0,0.000-7.000 0,0.000-5.000 1,0.000-4.000 0,0.000 0.000 0,0.000 0.000-1,0.000 0.000 0,0.000-2.000 0,0.000-3.000 1,0.000-3.000 0,0.000-2.000 0,0.000-3.000 2,0.000 1.000 0,0.000-1.000 0,0.000 1.000 1,0.000 1.000 0,0.000 3.000-1,0.000 3.000-2,0.000 4.000 0,0.000-1.000-2,0.000-3.000 0,0.000-3.000-1,0.000-2.000-1,0.000-1.000 0,0.000 3.000-1,0.000 3.000 0,0.000 4.000-1,0.000 1.000 0,0.000 0.000 0,0.000 0.000 0,0.000 0.000 0,-2.000-2.000 1,-3.000-3.000 0,-3.000-3.000 2,-2.000-2.000 2,-1.000-3.000 0,3.000 1.000-1,3.000-1.000-1,4.000 1.000 0,1.000-1.000-1,0.000 1.000 1,0.000-1.000-1,0.000 1.000 0,0.000-1.000 0,0.000 1.000 0,0.000-1.000-1,0.000 1.000 0,0.000-3.000 0,0.000-2.000 0,0.000-3.000 1,0.000-3.000-1,0.000-2.000 1,0.000 0.000-1,0.000 0.000 1,0.000 0.000-2,0.000-4.000 1,0.000-5.000 0,0.000-7.000 0,0.000-5.000 0,-2.000-4.000 0,-3.000 0.000 0,-3.000 0.000 0,-2.000 0.000 0,-1.000 0.000-1,3.000 0.000-1,3.000 0.000 0,4.000 0.000-1</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8"/>
    </inkml:context>
    <inkml:brush xml:id="br0">
      <inkml:brushProperty name="width" value="0.04239" units="cm"/>
      <inkml:brushProperty name="height" value="0.04239" units="cm"/>
      <inkml:brushProperty name="color" value="#fed406"/>
    </inkml:brush>
  </inkml:definitions>
  <inkml:trace contextRef="#ctx0" brushRef="#br0">68600.000 57600.000 518,'-49.000'0.000'6,"4.000"0.000"9,3.000 0.000 11,3.000 0.000 10,10.000 0.000 3,20.000 0.000-6,18.000 0.000-4,20.000 0.000-6,14.000 0.000-3,14.000 0.000 1,11.000 0.000 0,14.000 0.000 0,8.000-4.000 0,7.000-5.000-1,6.000-7.000-1,7.000-5.000-1,0.000-3.000-1,-2.000 4.000-2,-3.000 3.000-2,-3.000 3.000-2,-6.000 1.000-1,-5.000 1.000 2,-7.000-1.000-1,-5.000 1.000 2,-6.000 1.000-4,-3.000 3.000-6,-3.000 3.000-8,-2.000 4.000-6,-5.000 1.000-4,-2.000 0.000 0,-3.000 0.000-2,-3.000 0.000-1,-6.000 3.000-9,-5.000 6.000-17,-7.000 7.000-18,-5.000 6.000-17</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8"/>
    </inkml:context>
    <inkml:brush xml:id="br0">
      <inkml:brushProperty name="width" value="0.03824" units="cm"/>
      <inkml:brushProperty name="height" value="0.03824" units="cm"/>
      <inkml:brushProperty name="color" value="#fed406"/>
    </inkml:brush>
  </inkml:definitions>
  <inkml:trace contextRef="#ctx0" brushRef="#br0">69900.000 57800.000 575,'-66.000'3.000'48,"19.000"6.000"-6,19.000 7.000-5,19.000 6.000-7,9.000 3.000-3,0.000 0.000-2,0.000 0.000-1,0.000 0.000-1,0.000 3.000-2,0.000 6.000-1,0.000 7.000-2,0.000 6.000-2,0.000 6.000-2,0.000 6.000-1,0.000 7.000-2,0.000 6.000-2,0.000 3.000 0,0.000 0.000 0,0.000 0.000 1,0.000 0.000 1,-2.000-2.000-4,-3.000-3.000-6,-3.000-3.000-9,-2.000-2.000-6,-1.000-3.000-8,3.000 1.000-6,3.000-1.000-7,4.000 1.000-7,1.000-3.000-3,0.000-2.000-2,0.000-3.000 0,0.000-3.000-1,1.000-6.000 2,4.000-5.000 6,3.000-7.000 5,3.000-5.000 6</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0:59"/>
    </inkml:context>
    <inkml:brush xml:id="br0">
      <inkml:brushProperty name="width" value="0.04183" units="cm"/>
      <inkml:brushProperty name="height" value="0.04183" units="cm"/>
      <inkml:brushProperty name="color" value="#fed406"/>
    </inkml:brush>
  </inkml:definitions>
  <inkml:trace contextRef="#ctx0" brushRef="#br0">70550.000 58700.000 525,'21.000'48.000'113,"-5.000"-3.000"-23,-7.000-3.000-24,-5.000-2.000-22,-4.000-1.000-13,0.000 3.000-3,0.000 3.000-2,0.000 4.000-2,0.000 4.000-5,0.000 6.000-3,0.000 7.000-6,0.000 6.000-4,0.000 6.000-4,0.000 6.000-4,0.000 7.000-2,0.000 6.000-4,0.000 6.000-7,0.000 6.000-12,0.000 7.000-11,0.000 6.000-11,0.000-7.000-8,0.000-18.000-4,0.000-19.000-3,0.000-18.000-4</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02"/>
    </inkml:context>
    <inkml:brush xml:id="br0">
      <inkml:brushProperty name="width" value="0.05313" units="cm"/>
      <inkml:brushProperty name="height" value="0.05313" units="cm"/>
      <inkml:brushProperty name="color" value="#fed406"/>
    </inkml:brush>
  </inkml:definitions>
  <inkml:trace contextRef="#ctx0" brushRef="#br0">79850.000 31600.000 414,'48.000'23.000'67,"-3.000"-3.000"-13,-3.000-3.000-12,-2.000-2.000-12,-1.000-3.000-6,3.000 1.000 3,3.000-1.000 2,4.000 1.000 2,-3.000 1.000-1,-5.000 3.000-4,-7.000 3.000-4,-5.000 4.000-4,-1.000 4.000-4,6.000 6.000-3,7.000 7.000-3,6.000 6.000-2,1.000 1.000-3,-3.000-3.000-2,-3.000-3.000-1,-2.000-2.000-2,-3.000-8.000-2,1.000-8.000-1,-1.000-10.000-3,1.000-9.000-2,-1.000-7.000 0,1.000-3.000 2,-1.000-3.000 1,1.000-2.000 2,1.000-9.000 0,3.000-12.000-2,3.000-13.000-2,4.000-12.000-1,1.000-5.000-1,0.000 3.000 0,0.000 3.000 0,0.000 4.000 0,-4.000 2.000 1,-5.000 4.000 1,-7.000 3.000 2,-5.000 3.000 2,-3.000 7.000 5,4.000 14.000 7,3.000 11.000 7,3.000 14.000 8,-1.000 7.000 2,-2.000 3.000-4,-3.000 3.000-4,-3.000 4.000-3,-2.000 1.000-3,0.000 0.000-1,0.000 0.000 1,0.000 0.000-2,4.000-2.000-1,10.000-3.000-5,10.000-3.000-4,9.000-2.000-3,2.000-6.000-3,-2.000-6.000-1,-3.000-6.000-1,-3.000-6.000-1,-1.000-6.000 0,4.000-2.000 1,3.000-3.000 0,3.000-3.000 1,-2.000-2.000 1,-6.000 0.000 0,-6.000 0.000 1,-6.000 0.000-1,-4.000 3.000 2,1.000 6.000 2,-1.000 7.000 1,1.000 6.000 1,1.000 4.000 3,3.000 4.000 6,3.000 3.000 6,4.000 3.000 4,-3.000 4.000 3,-5.000 7.000-1,-7.000 6.000-1,-5.000 7.000 0,-4.000 4.000-1,0.000 3.000-1,0.000 3.000 1,0.000 4.000-1,0.000-1.000-2,0.000-3.000-4,0.000-3.000-4,0.000-2.000-3,4.000-8.000-6,10.000-8.000-5,10.000-10.000-6,9.000-9.000-5,4.000-7.000-3,1.000-3.000 1,-1.000-3.000 2,1.000-2.000 1,-1.000-6.000 2,1.000-6.000 1,-1.000-6.000 2,1.000-6.000 2,-4.000-1.000 1,-6.000 7.000 3,-6.000 6.000 1,-6.000 7.000 2,-2.000 4.000 5,3.000 3.000 5,3.000 3.000 5,4.000 4.000 7,-1.000 4.000 2,-3.000 6.000 2,-3.000 7.000 1,-2.000 6.000 0,-3.000 3.000 0,1.000 0.000-4,-1.000 0.000-2,1.000 0.000-3,2.000-2.000-2,7.000-3.000-3,6.000-3.000-1,7.000-2.000-3,0.000-5.000-3,-2.000-2.000-2,-3.000-3.000-4,-3.000-3.000-3,1.000-4.000-3,6.000-3.000-2,7.000-3.000-2,6.000-2.000-3,3.000-6.000 0,0.000-6.000 3,0.000-6.000 2,0.000-6.000 1,0.000-4.000 1,0.000 1.000-1,0.000-1.000-3,0.000 1.000-1,-4.000 2.000 0,-5.000 7.000 1,-7.000 6.000 3,-5.000 7.000 1,-6.000 2.000 1,-3.000 1.000 2,-3.000-1.000 2,-2.000 1.000 1,-1.000 2.000 5,3.000 7.000 10,3.000 6.000 11,4.000 7.000 9,1.000 5.000 5,0.000 7.000-2,0.000 6.000-1,0.000 7.000-2,-2.000 0.000-2,-3.000-2.000-6,-3.000-3.000-6,-2.000-3.000-5</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06"/>
    </inkml:context>
    <inkml:brush xml:id="br0">
      <inkml:brushProperty name="width" value="0.04382" units="cm"/>
      <inkml:brushProperty name="height" value="0.04382" units="cm"/>
      <inkml:brushProperty name="color" value="#f2395b"/>
    </inkml:brush>
  </inkml:definitions>
  <inkml:trace contextRef="#ctx0" brushRef="#br0">47500.000 29200.000 502,'-180.000'-110.000'51,"41.000"32.000"-6,40.000 31.000-6,42.000 32.000-6,16.000 19.000-6,-6.000 10.000-1,-6.000 10.000-4,-6.000 9.000-2,-4.000 7.000-2,1.000 7.000-4,-1.000 6.000-4,1.000 7.000-2,-1.000 4.000-2,1.000 3.000 2,-1.000 3.000-1,1.000 4.000 1,1.000 1.000 1,3.000 0.000-1,3.000 0.000 1,4.000 0.000-1,5.000 3.000 0,10.000 6.000 1,10.000 7.000 1,9.000 6.000 0,6.000 1.000 0,3.000-3.000-1,3.000-3.000-1,4.000-2.000 0,2.000-5.000-2,4.000-2.000-1,3.000-3.000-2,3.000-3.000-2,4.000-6.000 0,7.000-5.000 2,6.000-7.000 0,7.000-5.000 1,5.000-4.000 0,7.000 0.000-2,6.000 0.000-2,7.000 0.000 0,4.000-4.000-2,3.000-5.000 1,3.000-7.000 0,4.000-5.000 1,1.000-6.000 0,0.000-3.000 0,0.000-3.000 1,0.000-2.000 0,1.000-3.000 1,4.000 1.000 1,3.000-1.000-1,3.000 1.000 2,-2.000-3.000-1,-6.000-2.000-1,-6.000-3.000 0,-6.000-3.000-1,-2.000-7.000 0,3.000-9.000-2,3.000-10.000 0,4.000-8.000-1,-1.000-9.000 0,-3.000-6.000 0,-3.000-6.000 0,-2.000-6.000 0,-3.000-6.000 0,1.000-2.000-1,-1.000-3.000-1,1.000-3.000-2,-4.000-2.000 1,-6.000 0.000 0,-6.000 0.000 1,-6.000 0.000 0,-7.000 0.000 1,-6.000 0.000 0,-6.000 0.000 0,-6.000 0.000-1,-4.000-2.000 1,1.000-3.000 0,-1.000-3.000-1,1.000-2.000-1,-4.000-1.000 1,-6.000 3.000 0,-6.000 3.000 0,-6.000 4.000 1,-7.000 1.000 0,-6.000 0.000-1,-6.000 0.000 0,-6.000 0.000-1,-7.000 4.000 0,-6.000 10.000 0,-6.000 10.000 1,-6.000 9.000 0,-4.000 4.000 0,1.000 1.000 1,-1.000-1.000 0,1.000 1.000 1,-3.000 2.000-1,-2.000 7.000 0,-3.000 6.000-1,-3.000 7.000-1,-7.000 5.000-2,-9.000 7.000-5,-10.000 6.000-4,-8.000 7.000-5,-9.000 8.000-1,-6.000 14.000-1,-6.000 11.000 1,-6.000 14.000-1,5.000 5.000 0,20.000 1.000-3,18.000-1.000-1,20.000 1.000-3,14.000-6.000 1,14.000-8.000 6,11.000-10.000 4,14.000-9.000 5,5.000-5.000 1,1.000 0.000-2,-1.000 0.000-3,1.000 0.000-3</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06"/>
    </inkml:context>
    <inkml:brush xml:id="br0">
      <inkml:brushProperty name="width" value="0.03648" units="cm"/>
      <inkml:brushProperty name="height" value="0.03648" units="cm"/>
      <inkml:brushProperty name="color" value="#f2395b"/>
    </inkml:brush>
  </inkml:definitions>
  <inkml:trace contextRef="#ctx0" brushRef="#br0">47200.000 30100.000 603,'43.000'123.000'152,"-11.000"-3.000"-38,-14.000-3.000-38,-11.000-2.000-40,-11.000 2.000-22,-5.000 9.000-10,-7.000 10.000-7,-5.000 10.000-9,-1.000-6.000-2,6.000-18.000 4,7.000-19.000 3,6.000-18.000 3,1.000-15.000-9,-3.000-9.000-25,-3.000-10.000-24,-2.000-8.000-24</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08"/>
    </inkml:context>
    <inkml:brush xml:id="br0">
      <inkml:brushProperty name="width" value="0.03941" units="cm"/>
      <inkml:brushProperty name="height" value="0.03941" units="cm"/>
      <inkml:brushProperty name="color" value="#f2395b"/>
    </inkml:brush>
  </inkml:definitions>
  <inkml:trace contextRef="#ctx0" brushRef="#br0">77700.000 29000.000 558,'-19.000'-24.000'50,"13.000"4.000"-4,12.000 3.000-4,13.000 3.000-4,9.000 3.000-4,6.000 3.000-2,7.000 3.000-4,6.000 4.000-1,1.000 2.000-4,-3.000 4.000-1,-3.000 3.000-3,-2.000 3.000-2,-5.000 4.000-3,-2.000 7.000-4,-3.000 6.000-5,-3.000 7.000-2,-6.000 2.000-3,-5.000 1.000 1,-7.000-1.000 2,-5.000 1.000 0,-8.000 4.000-3,-5.000 9.000-5,-7.000 10.000-5,-5.000 10.000-6,-9.000 4.000-3,-9.000 0.000 1,-10.000 0.000-1,-8.000 0.000 1,-6.000 0.000-1,1.000 0.000 1,-1.000 0.000-1,1.000 0.000-1,-1.000 0.000 1,1.000 0.000 2,-1.000 0.000 2,1.000 0.000 1,-1.000-4.000 5,1.000-5.000 6,-1.000-7.000 7,1.000-5.000 7,4.000-9.000 3,9.000-9.000-1,10.000-10.000 0,10.000-8.000 0,18.000-8.000 2,28.000-2.000 6,28.000-3.000 7,29.000-3.000 5,10.000-6.000 1,-6.000-5.000-7,-6.000-7.000-6,-6.000-5.000-7,-2.000-4.000-4,3.000 0.000-3,3.000 0.000-3,4.000 0.000-3,4.000-2.000-5,6.000-3.000-5,7.000-3.000-4,6.000-2.000-5,-4.000 0.000-5,-11.000 7.000-6,-14.000 6.000-5,-11.000 7.000-5,-11.000 2.000-2,-5.000 1.000 4,-7.000-1.000 4,-5.000 1.000 3</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06"/>
    </inkml:context>
    <inkml:brush xml:id="br0">
      <inkml:brushProperty name="width" value="0.07302" units="cm"/>
      <inkml:brushProperty name="height" value="0.07302" units="cm"/>
      <inkml:brushProperty name="color" value="#f2395b"/>
    </inkml:brush>
  </inkml:definitions>
  <inkml:trace contextRef="#ctx0" brushRef="#br0">74313.000 25931.000,'-16.000'-15.000,"16.000"7.000,0.000 0.000,-8.000 8.000,0.000 0.000,16.000 8.000,0.000 0.000,0.000 31.000,0.000 0.000,-8.000 32.000,0.000-1.000,-8.000 9.000,0.000-1.000,-8.000 0.000,1.000 1.000,7.000-40.000,0.000 0.000,8.000-31.000,0.000 0.000,0.000-24.000,0.000 0.000,8.000 1.000</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09"/>
    </inkml:context>
    <inkml:brush xml:id="br0">
      <inkml:brushProperty name="width" value="0.03859" units="cm"/>
      <inkml:brushProperty name="height" value="0.03859" units="cm"/>
      <inkml:brushProperty name="color" value="#f2395b"/>
    </inkml:brush>
  </inkml:definitions>
  <inkml:trace contextRef="#ctx0" brushRef="#br0">78700.000 28600.000 570,'-4.000'-116.000'2,"-5.000"19.000"3,-7.000 19.000 5,-5.000 19.000 3,-6.000 12.000 3,-3.000 6.000 4,-3.000 7.000 2,-2.000 6.000 3,-5.000 4.000 0,-2.000 4.000-3,-3.000 3.000-3,-3.000 3.000-3,-2.000 1.000-3,0.000 1.000-1,0.000-1.000-1,0.000 1.000-2,-7.000 4.000 0,-11.000 9.000-1,-14.000 10.000-1,-11.000 10.000 0,-9.000 10.000 1,-3.000 13.000-1,-3.000 12.000 1,-2.000 13.000-1,-3.000 9.000 1,1.000 6.000 0,-1.000 7.000 0,1.000 6.000 0,2.000 3.000-1,7.000 0.000 0,6.000 0.000-2,7.000 0.000 1,7.000 3.000-2,9.000 6.000 2,10.000 7.000 0,10.000 6.000 1,7.000 9.000 0,6.000 13.000-1,7.000 12.000 0,6.000 13.000-1,4.000 6.000 0,4.000 0.000 0,3.000 0.000-1,3.000 0.000-1,7.000-10.000-1,14.000-18.000 1,11.000-19.000-2,14.000-18.000 0,13.000-15.000 0,16.000-9.000-3,15.000-10.000-2,17.000-8.000-1,10.000-11.000-2,6.000-8.000 0,7.000-10.000 0,6.000-9.000-2,7.000-10.000 0,10.000-9.000 1,10.000-10.000-1,9.000-8.000 0,4.000-14.000-1,1.000-15.000 0,-1.000-15.000 0,1.000-16.000-1,-3.000-13.000-1,-2.000-9.000 2,-3.000-10.000 0,-3.000-8.000 0,-9.000-12.000 0,-11.000-12.000-1,-14.000-13.000-2,-11.000-12.000-1,-12.000-7.000-1,-9.000 1.000 2,-10.000-1.000 0,-8.000 1.000 2,-12.000 2.000 1,-12.000 7.000 4,-13.000 6.000 3,-12.000 7.000 4,-15.000 7.000 1,-15.000 9.000 1,-15.000 10.000 2,-16.000 10.000 0,-13.000 8.000 0,-9.000 10.000-1,-10.000 10.000-1,-8.000 9.000-1,-12.000 10.000-2,-12.000 14.000-3,-13.000 11.000-4,-12.000 14.000-2,4.000 7.000-1,22.000 3.000 1,22.000 3.000 2,23.000 4.000 2,10.000 2.000-6,0.000 4.000-11,0.000 3.000-12,0.000 3.000-13</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12"/>
    </inkml:context>
    <inkml:brush xml:id="br0">
      <inkml:brushProperty name="width" value="0.04148" units="cm"/>
      <inkml:brushProperty name="height" value="0.04148" units="cm"/>
      <inkml:brushProperty name="color" value="#f2395b"/>
    </inkml:brush>
  </inkml:definitions>
  <inkml:trace contextRef="#ctx0" brushRef="#br0">7450.000 35550.000 530,'-60.000'1.000'-7,"32.000"4.000"19,31.000 3.000 19,32.000 3.000 19,13.000 3.000 5,-3.000 3.000-10,-3.000 3.000-8,-2.000 4.000-9,-1.000 1.000-7,3.000 0.000-2,3.000 0.000-2,4.000 0.000-4,1.000 1.000-2,0.000 4.000-2,0.000 3.000-2,0.000 3.000-3,0.000-1.000-1,0.000-2.000 0,0.000-3.000-1,0.000-3.000 0,1.000-2.000-1,4.000 0.000-2,3.000 0.000 0,3.000 0.000-1,1.000-4.000-1,1.000-5.000 1,-1.000-7.000 1,1.000-5.000 0,1.000-9.000-1,3.000-9.000-2,3.000-10.000-3,4.000-8.000-1,4.000-9.000-2,6.000-6.000 0,7.000-6.000 1,6.000-6.000-1,3.000-1.000 2,0.000 7.000 0,0.000 6.000 2,0.000 7.000 1,-2.000 7.000 1,-3.000 9.000 1,-3.000 10.000 1,-2.000 10.000 0,-6.000 5.000 3,-6.000 4.000 1,-6.000 3.000 2,-6.000 3.000 2,-4.000 4.000 1,1.000 7.000 2,-1.000 6.000 2,1.000 7.000 1,-3.000 0.000 0,-2.000-2.000 0,-3.000-3.000-1,-3.000-3.000-1,-4.000-4.000 0,-3.000-3.000-1,-3.000-3.000 0,-2.000-2.000-1,-1.000-1.000-1,3.000 3.000-1,3.000 3.000-1,4.000 4.000-1,4.000-1.000-1,6.000-3.000-1,7.000-3.000 0,6.000-2.000-2,6.000-5.000 0,6.000-2.000-1,7.000-3.000 0,6.000-3.000-1,6.000-4.000 0,6.000-3.000 0,7.000-3.000 2,6.000-2.000-1,3.000-8.000 0,0.000-8.000-4,0.000-10.000-3,0.000-9.000-4,1.000-5.000 0,4.000 0.000 0,3.000 0.000 1,3.000 0.000 2,-2.000 4.000 1,-6.000 10.000 2,-6.000 10.000 2,-6.000 9.000 2,-2.000 10.000 2,3.000 14.000 0,3.000 11.000 1,4.000 14.000 0,-3.000 7.000 2,-5.000 3.000 0,-7.000 3.000 3,-5.000 4.000 0,-6.000 2.000 2,-3.000 4.000 2,-3.000 3.000 2,-2.000 3.000 2,-5.000-4.000-1,-2.000-8.000 0,-3.000-10.000-1,-3.000-9.000-1,-1.000-7.000-1,4.000-3.000-1,3.000-3.000-2,3.000-2.000 0,3.000-8.000-3,3.000-8.000-1,3.000-10.000-4,4.000-9.000-1,1.000-7.000-3,0.000-3.000-2,0.000-3.000-2,0.000-2.000-2,-2.000 0.000-1,-3.000 7.000 1,-3.000 6.000 3,-2.000 7.000 0,-1.000 4.000 3,3.000 3.000 0,3.000 3.000 1,4.000 4.000 1,-1.000 5.000 2,-3.000 10.000 1,-3.000 10.000 2,-2.000 9.000 2,-3.000 2.000 1,1.000-2.000 1,-1.000-3.000 0,1.000-3.000 2,-1.000-4.000 0,1.000-3.000-1,-1.000-3.000 0,1.000-2.000-1,1.000-3.000-1,3.000 1.000-1,3.000-1.000 0,4.000 1.000-1,1.000-4.000 0,0.000-6.000-2,0.000-6.000 0,0.000-6.000-1,1.000-4.000-1,4.000 1.000-2,3.000-1.000-2,3.000 1.000-1,-2.000-1.000-1,-6.000 1.000-1,-6.000-1.000 0,-6.000 1.000 0,-6.000 1.000-1,-2.000 3.000 0,-3.000 3.000 0,-3.000 4.000-1,-4.000 1.000 0,-3.000 0.000 0,-3.000 0.000 2,-2.000 0.000 0,-6.000 0.000 2,-6.000 0.000 1,-6.000 0.000 2,-6.000 0.000 3,-2.000 3.000-1,3.000 6.000 1,3.000 7.000 0,4.000 6.000 0,4.000 1.000 1,6.000-3.000 5,7.000-3.000 5,6.000-2.000 3,4.000-3.000 2,4.000 1.000 0,3.000-1.000-1,3.000 1.000-1,3.000-3.000-4,3.000-2.000-4,3.000-3.000-7,4.000-3.000-5,-1.000-7.000-4,-3.000-9.000-3,-3.000-10.000-3,-2.000-8.000-3,-9.000-3.000-1,-12.000 7.000-1,-13.000 6.000 1,-12.000 7.000 0,-7.000 2.000 2,1.000 1.000 5,-1.000-1.000 5,1.000 1.000 5,2.000-1.000 3,7.000 1.000 0,6.000-1.000 0,7.000 1.000 1,-1.000-1.000-1,-6.000 1.000 1,-6.000-1.000-1,-6.000 1.000-1,-2.000-1.000 0,3.000 1.000-1,3.000-1.000-3,4.000 1.000-1,-1.000 1.000-1,-3.000 3.000-2,-3.000 3.000-3,-2.000 4.000-1,-3.000 1.000-2,1.000 0.000-4,-1.000 0.000-2,1.000 0.000-3,-3.000 3.000 3,-2.000 6.000 9,-3.000 7.000 10,-3.000 6.000 9,-2.000 1.000 6,0.000-3.000 1,0.000-3.000 1,0.000-2.000 1,1.000-8.000-3,4.000-8.000-5,3.000-10.000-5,3.000-9.000-7,1.000-5.000-2,1.000 0.000-2,-1.000 0.000 0,1.000 0.000-2,-3.000 1.000 2,-2.000 4.000 1,-3.000 3.000 4,-3.000 3.000 1,-2.000 3.000 4,0.000 3.000 1,0.000 3.000 3,0.000 4.000 3,0.000 4.000 0,0.000 6.000-1,0.000 7.000-1,0.000 6.000-1</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17"/>
    </inkml:context>
    <inkml:brush xml:id="br0">
      <inkml:brushProperty name="width" value="0.03722" units="cm"/>
      <inkml:brushProperty name="height" value="0.03722" units="cm"/>
      <inkml:brushProperty name="color" value="#f2395b"/>
    </inkml:brush>
  </inkml:definitions>
  <inkml:trace contextRef="#ctx0" brushRef="#br0">7200.000 15500.000 591,'-40.000'-22.000'16,"23.000"6.000"9,22.000 7.000 7,22.000 6.000 9,8.000 3.000 1,-2.000 0.000-8,-3.000 0.000-8,-3.000 0.000-6,1.000 1.000-7,6.000 4.000-5,7.000 3.000-5,6.000 3.000-6,1.000-1.000-2,-3.000-2.000 3,-3.000-3.000 2,-2.000-3.000 3,-1.000-2.000 0,3.000 0.000 0,3.000 0.000-2,4.000 0.000 0,1.000 0.000-1,0.000 0.000 1,0.000 0.000 0,0.000 0.000 1,0.000 0.000 0,0.000 0.000-1,0.000 0.000 0,0.000 0.000-1,0.000 0.000 0,0.000 0.000 0,0.000 0.000 1,0.000 0.000-1,1.000 0.000 1,4.000 0.000 0,3.000 0.000 0,3.000 0.000 0,-1.000 0.000 0,-2.000 0.000 0,-3.000 0.000-2,-3.000 0.000 0,-1.000-2.000 0,4.000-3.000 0,3.000-3.000 1,3.000-2.000 0,1.000-1.000 0,1.000 3.000 1,-1.000 3.000-1,1.000 4.000 1,-1.000 1.000-1,1.000 0.000 1,-1.000 0.000 0,1.000 0.000 0,-1.000 0.000 0,1.000 0.000 0,-1.000 0.000 0,1.000 0.000-1,-3.000 0.000 1,-2.000 0.000 0,-3.000 0.000 0,-3.000 0.000-1,-1.000 1.000 1,4.000 4.000 1,3.000 3.000 1,3.000 3.000 0,1.000-1.000 0,1.000-2.000 0,-1.000-3.000 0,1.000-3.000-1,1.000-2.000 0,3.000 0.000 0,3.000 0.000 0,4.000 0.000 0,-1.000 0.000-1,-3.000 0.000 1,-3.000 0.000-2,-2.000 0.000 1,-3.000 0.000-1,1.000 0.000 0,-1.000 0.000-1,1.000 0.000 0,1.000 0.000 1,3.000 0.000-1,3.000 0.000 0,4.000 0.000 1,1.000 1.000 0,0.000 4.000 0,0.000 3.000 0,0.000 3.000 1,0.000 1.000 0,0.000 1.000 0,0.000-1.000 0,0.000 1.000 1,0.000-3.000-1,0.000-2.000 0,0.000-3.000 0,0.000-3.000 0,0.000-2.000 0,0.000 0.000 0,0.000 0.000 0,0.000 0.000-1,0.000 0.000 1,0.000 0.000-1,0.000 0.000 0,0.000 0.000 0,0.000 0.000 0,0.000 0.000 0,0.000 0.000-1,0.000 0.000 0,-4.000 1.000 1,-5.000 4.000-1,-7.000 3.000 0,-5.000 3.000-1,-3.000-1.000 1,4.000-2.000-1,3.000-3.000 0,3.000-3.000 0,1.000-1.000-1,1.000 4.000 2,-1.000 3.000 0,1.000 3.000 0,-3.000-1.000 1,-2.000-2.000-1,-3.000-3.000 1,-3.000-3.000-1,-1.000-2.000 0,4.000 0.000 1,3.000 0.000 0,3.000 0.000 0,1.000 0.000 1,1.000 0.000-1,-1.000 0.000 1,1.000 0.000 0,-1.000 0.000-1,1.000 0.000 1,-1.000 0.000-1,1.000 0.000 0,-1.000 1.000 0,1.000 4.000 0,-1.000 3.000 0,1.000 3.000 0,-1.000-1.000-1,1.000-2.000 1,-1.000-3.000-1,1.000-3.000 1,-1.000-2.000-1,1.000 0.000 1,-1.000 0.000 1,1.000 0.000 0,1.000 0.000 1,3.000 0.000-1,3.000 0.000-1,4.000 0.000 1,2.000 0.000-1,4.000 0.000 1,3.000 0.000-1,3.000 0.000 1,1.000 0.000-1,1.000 0.000 1,-1.000 0.000 0,1.000 0.000 1,-1.000 0.000-1,1.000 0.000 1,-1.000 0.000-1,1.000 0.000 0,2.000-2.000 1,7.000-3.000-1,6.000-3.000 1,7.000-2.000 0,0.000-1.000-1,-2.000 3.000 0,-3.000 3.000-1,-3.000 4.000-1,-1.000 1.000-1,4.000 0.000 1,3.000 0.000-1,3.000 0.000-1,1.000-2.000 1,1.000-3.000 0,-1.000-3.000 0,1.000-2.000 1,-3.000-3.000 0,-2.000 1.000-1,-3.000-1.000 0,-3.000 1.000 0,-2.000 1.000 0,0.000 3.000 0,0.000 3.000 1,0.000 4.000 0,0.000 1.000 1,0.000 0.000-1,0.000 0.000 1,0.000 0.000-1,0.000 0.000 1,0.000 0.000-1,0.000 0.000 1,0.000 0.000 0,0.000 0.000 0,0.000 0.000 1,0.000 0.000-1,0.000 0.000 1,-2.000 0.000 0,-3.000 0.000-1,-3.000 0.000 1,-2.000 0.000-1,-1.000 0.000 1,3.000 0.000-1,3.000 0.000 1,4.000 0.000-1,-1.000 0.000 0,-3.000 0.000 0,-3.000 0.000 0,-2.000 0.000 1,-3.000 1.000-1,1.000 4.000 0,-1.000 3.000 0,1.000 3.000 0,-1.000-1.000 0,1.000-2.000 0,-1.000-3.000-1,1.000-3.000 1,1.000-1.000 0,3.000 4.000 0,3.000 3.000 0,4.000 3.000 0,-1.000-1.000 0,-3.000-2.000 0,-3.000-3.000 1,-2.000-3.000-1,-1.000-2.000 1,3.000 0.000 0,3.000 0.000-1,4.000 0.000 1,-1.000 0.000 0,-3.000 0.000 0,-3.000 0.000 0,-2.000 0.000 0,-1.000 0.000 0,3.000 0.000 0,3.000 0.000 0,4.000 0.000 0,1.000 0.000 0,0.000 0.000 0,0.000 0.000-1,0.000 0.000 1,0.000 0.000-1,0.000 0.000 1,0.000 0.000-1,0.000 0.000 0,1.000 0.000 0,4.000 0.000 0,3.000 0.000 0,3.000 0.000-1,-1.000 0.000 1,-2.000 0.000 0,-3.000 0.000 1,-3.000 0.000-1,-2.000 0.000 1,0.000 0.000-1,0.000 0.000 2,0.000 0.000-1,1.000 0.000 0,4.000 0.000 1,3.000 0.000-1,3.000 0.000-1,-1.000 0.000 1,-2.000 0.000 0,-3.000 0.000 0,-3.000 0.000-1,-1.000 0.000 1,4.000 0.000 0,3.000 0.000 0,3.000 0.000 0,3.000 1.000 0,3.000 4.000-1,3.000 3.000 1,4.000 3.000-1,1.000-1.000 1,0.000-2.000-1,0.000-3.000 0,0.000-3.000 0,-2.000-2.000-1,-3.000 0.000 0,-3.000 0.000 0,-2.000 0.000-1,-1.000-2.000 0,3.000-3.000 0,3.000-3.000 0,4.000-2.000 0,-1.000-1.000 1,-3.000 3.000 0,-3.000 3.000 1,-2.000 4.000 1,-1.000 1.000 0,3.000 0.000 1,3.000 0.000-1,4.000 0.000 0,-1.000 0.000-1,-3.000 0.000 1,-3.000 0.000 0,-2.000 0.000-1,-3.000 0.000 1,1.000 0.000-1,-1.000 0.000 1,1.000 0.000-1,1.000 0.000 1,3.000 0.000-1,3.000 0.000 1,4.000 0.000 0,-1.000 0.000 1,-3.000 0.000-1,-3.000 0.000 0,-2.000 0.000 0,-3.000 1.000 0,1.000 4.000-1,-1.000 3.000 1,1.000 3.000 0,1.000-1.000 0,3.000-2.000-1,3.000-3.000 1,4.000-3.000 0,2.000-1.000-1,4.000 4.000 1,3.000 3.000-1,3.000 3.000 1,1.000-1.000-1,1.000-2.000 1,-1.000-3.000-1,1.000-3.000 2,1.000-2.000-1,3.000 0.000 1,3.000 0.000 0,4.000 0.000 0,1.000-2.000 1,0.000-3.000-1,0.000-3.000 0,0.000-2.000-1,1.000-3.000 1,4.000 1.000-1,3.000-1.000 0,3.000 1.000 0,-1.000 1.000 0,-2.000 3.000 0,-3.000 3.000-1,-3.000 4.000 0,-2.000 1.000 0,0.000 0.000 0,0.000 0.000-1,0.000 0.000 1,-4.000 0.000-1,-5.000 0.000 0,-7.000 0.000 1,-5.000 0.000-1,-4.000 0.000 1,0.000 0.000 0,0.000 0.000-1,0.000 0.000 0,0.000 0.000 0,0.000 0.000 1,0.000 0.000-1,0.000 0.000 1,-4.000 0.000-1,-5.000 0.000 1,-7.000 0.000 0,-5.000 0.000 0,-4.000 0.000 0,0.000 0.000 0,0.000 0.000 0,0.000 0.000 0,0.000 0.000 0,0.000 0.000 0,0.000 0.000 0,0.000 0.000 1,-2.000 0.000 0,-3.000 0.000 0,-3.000 0.000 1,-2.000 0.000 1,-1.000 0.000 0,3.000 0.000-1,3.000 0.000 1,4.000 0.000 0,4.000-2.000-1,6.000-3.000 0,7.000-3.000 0,6.000-2.000 0,3.000-3.000 0,0.000 1.000 0,0.000-1.000 0,0.000 1.000 0,-2.000-1.000 1,-3.000 1.000-2,-3.000-1.000 1,-2.000 1.000-1,-1.000-1.000 0,3.000 1.000-1,3.000-1.000 0,4.000 1.000 0,-3.000 1.000 0,-5.000 3.000-1,-7.000 3.000 0,-5.000 4.000 0,-3.000 1.000 0,4.000 0.000 0,3.000 0.000-1,3.000 0.000 0,-1.000 0.000 0,-2.000 0.000 0,-3.000 0.000 0,-3.000 0.000 1,-1.000 0.000 0,4.000 0.000 0,3.000 0.000 0,3.000 0.000 1,-2.000 0.000-1,-6.000 0.000 1,-6.000 0.000-1,-6.000 0.000 1,-4.000-2.000 0,1.000-3.000-1,-1.000-3.000 1,1.000-2.000 1,-4.000-1.000-1,-6.000 3.000 0,-6.000 3.000-1,-6.000 4.000 1,-4.000 1.000 0,1.000 0.000-1,-1.000 0.000 1,1.000 0.000-1,-3.000 0.000 0,-2.000 0.000 1,-3.000 0.000 0,-3.000 0.000-1,-1.000 0.000 1,4.000 0.000 0,3.000 0.000 0,3.000 0.000 0,3.000 0.000 0,3.000 0.000 0,3.000 0.000 1,4.000 0.000-1,2.000 0.000 0,4.000 0.000 0,3.000 0.000 0,3.000 0.000 0,-1.000-2.000 0,-2.000-3.000 1,-3.000-3.000-1,-3.000-2.000 0,-4.000-1.000 0,-3.000 3.000-1,-3.000 3.000 1,-2.000 4.000-1,-5.000 1.000 1,-2.000 0.000-1,-3.000 0.000 1,-3.000 0.000 0,-4.000 0.000-1,-3.000 0.000 1,-3.000 0.000-1,-2.000 0.000 0,-1.000 0.000-1,3.000 0.000 1,3.000 0.000 0,4.000 0.000-1,2.000 0.000 1,4.000 0.000 0,3.000 0.000 0,3.000 0.000 1,-1.000 0.000-1,-2.000 0.000 1,-3.000 0.000 0,-3.000 0.000 0,-4.000 0.000-1,-3.000 0.000 0,-3.000 0.000-2,-2.000 0.000 0,-12.000 0.000-9,-19.000 0.000-16,-18.000 0.000-16,-19.000 0.000-16,-10.000 1.000-6,1.000 4.000 7,-1.000 3.000 5,1.000 3.000 7</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18"/>
    </inkml:context>
    <inkml:brush xml:id="br0">
      <inkml:brushProperty name="width" value="0.03622" units="cm"/>
      <inkml:brushProperty name="height" value="0.03622" units="cm"/>
      <inkml:brushProperty name="color" value="#f2395b"/>
    </inkml:brush>
  </inkml:definitions>
  <inkml:trace contextRef="#ctx0" brushRef="#br0">7500.000 12300.000 607,'-24.000'-52.000'1,"4.000"-3.000"0,3.000-3.000 2,3.000-2.000 1,3.000 13.000 7,3.000 31.000 13,3.000 32.000 12,4.000 31.000 13,1.000 20.000 2,0.000 9.000-7,0.000 10.000-9,0.000 10.000-7,0.000 4.000-6,0.000 0.000-1,0.000 0.000-2,0.000 0.000-1,0.000 1.000-4,0.000 4.000-6,0.000 3.000-5,0.000 3.000-4,0.000 6.000-5,0.000 9.000-1,0.000 10.000-2,0.000 10.000-1,1.000 0.000-2,4.000-5.000-1,3.000-7.000-2,3.000-5.000 0,3.000-11.000 0,3.000-11.000 0,3.000-14.000 1,4.000-11.000 0,-3.000-14.000 1,-5.000-11.000 0,-7.000-14.000 0,-5.000-11.000 0,-1.000-14.000-7,6.000-11.000-10,7.000-14.000-13,6.000-11.000-12,-1.000-7.000 0,-5.000 0.000 12,-7.000 0.000 11,-5.000 0.000 12</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20"/>
    </inkml:context>
    <inkml:brush xml:id="br0">
      <inkml:brushProperty name="width" value="0.03829" units="cm"/>
      <inkml:brushProperty name="height" value="0.03829" units="cm"/>
      <inkml:brushProperty name="color" value="#f2395b"/>
    </inkml:brush>
  </inkml:definitions>
  <inkml:trace contextRef="#ctx0" brushRef="#br0">7900.000 11900.000 574,'3.000'-47.000'3,"6.000"6.000"5,7.000 7.000 5,6.000 6.000 6,7.000 6.000 3,10.000 6.000-1,10.000 7.000 1,9.000 6.000 0,6.000 1.000-1,3.000-3.000-4,3.000-3.000-2,4.000-2.000-4,4.000-3.000-2,6.000 1.000 0,7.000-1.000-1,6.000 1.000-1,4.000 1.000-1,4.000 3.000-1,3.000 3.000-1,3.000 4.000-1,3.000-1.000-2,3.000-3.000-1,3.000-3.000-2,4.000-2.000-2,1.000 0.000 1,0.000 7.000 0,0.000 6.000 1,0.000 7.000 0,1.000 4.000 2,4.000 3.000-1,3.000 3.000 2,3.000 4.000-1,-1.000-1.000 1,-2.000-3.000 0,-3.000-3.000 0,-3.000-2.000 0,1.000-3.000 0,6.000 1.000 0,7.000-1.000-1,6.000 1.000-1,3.000-3.000 0,0.000-2.000-2,0.000-3.000-1,0.000-3.000-2,-2.000-4.000 0,-3.000-3.000-1,-3.000-3.000 1,-2.000-2.000 0,-1.000-3.000-1,3.000 1.000 2,3.000-1.000 0,4.000 1.000 1,-3.000 1.000 1,-5.000 3.000 0,-7.000 3.000 1,-5.000 4.000 2,-1.000 1.000-1,6.000 0.000 1,7.000 0.000 1,6.000 0.000-1,1.000 1.000 1,-3.000 4.000 0,-3.000 3.000 1,-2.000 3.000 1,-1.000 1.000-1,3.000 1.000 0,3.000-1.000-1,4.000 1.000 1,1.000-3.000-1,0.000-2.000 0,0.000-3.000 0,0.000-3.000-1,1.000-2.000 1,4.000 0.000 0,3.000 0.000-1,3.000 0.000 1,1.000-2.000-1,1.000-3.000 0,-1.000-3.000 0,1.000-2.000 0,-3.000-3.000 0,-2.000 1.000 0,-3.000-1.000 0,-3.000 1.000 0,-1.000 1.000 0,4.000 3.000 0,3.000 3.000 0,3.000 4.000 1,1.000-1.000-1,1.000-3.000-1,-1.000-3.000 0,1.000-2.000 0,2.000-3.000-1,7.000 1.000 1,6.000-1.000 0,7.000 1.000 0,0.000-1.000 0,-2.000 1.000 0,-3.000-1.000-1,-3.000 1.000-1,-4.000-1.000 0,-3.000 1.000 1,-3.000-1.000 0,-2.000 1.000 1,-5.000 1.000 0,-2.000 3.000 0,-3.000 3.000 1,-3.000 4.000 0,-1.000 2.000-1,4.000 4.000 1,3.000 3.000 0,3.000 3.000 1,-1.000 1.000-1,-2.000 1.000 0,-3.000-1.000 0,-3.000 1.000 0,-2.000-3.000 0,0.000-2.000 1,0.000-3.000 0,0.000-3.000 1,0.000-4.000-1,0.000-3.000 1,0.000-3.000 1,0.000-2.000-1,1.000-5.000 0,4.000-2.000 0,3.000-3.000-1,3.000-3.000 0,-2.000 1.000-1,-6.000 6.000 1,-6.000 7.000 0,-6.000 6.000 1,-4.000 3.000-1,1.000 0.000 1,-1.000 0.000 0,1.000 0.000 0,-1.000 0.000 0,1.000 0.000 1,-1.000 0.000-1,1.000 0.000 1,-1.000 0.000-2,1.000 0.000 0,-1.000 0.000-2,1.000 0.000-1,1.000 0.000 0,3.000 0.000 4,3.000 0.000 2,4.000 0.000 3,2.000 0.000 0,4.000 0.000-1,3.000 0.000-3,3.000 0.000-1,-1.000-2.000-1,-2.000-3.000-1,-3.000-3.000-1,-3.000-2.000 1,-1.000-1.000-2,4.000 3.000 1,3.000 3.000 0,3.000 4.000 0,1.000 1.000 1,1.000 0.000-1,-1.000 0.000 1,1.000 0.000 1,1.000 0.000-1,3.000 0.000-1,3.000 0.000 0,4.000 0.000-1,-1.000 1.000 0,-3.000 4.000 0,-3.000 3.000 0,-2.000 3.000-1,-1.000 1.000 2,3.000 1.000-1,3.000-1.000 1,4.000 1.000 0,4.000-3.000 0,6.000-2.000 1,7.000-3.000-1,6.000-3.000 1,4.000-2.000-1,4.000 0.000 1,3.000 0.000 1,3.000 0.000-1,-1.000-2.000 1,-2.000-3.000 0,-3.000-3.000-1,-3.000-2.000 0,-1.000-3.000 0,4.000 1.000-2,3.000-1.000-1,3.000 1.000-1,3.000 1.000 0,3.000 3.000 1,3.000 3.000 1,4.000 4.000 0,-3.000 1.000 1,-5.000 0.000 0,-7.000 0.000 1,-5.000 0.000 0,-4.000 0.000 0,0.000 0.000 0,0.000 0.000 1,0.000 0.000 0,-2.000 3.000 1,-3.000 6.000-1,-3.000 7.000-1,-2.000 6.000 1,-6.000 3.000-1,-6.000 0.000 0,-6.000 0.000 0,-6.000 0.000 0,-2.000 0.000 1,3.000 0.000-1,3.000 0.000 0,4.000 0.000 0,-1.000 0.000 1,-3.000 0.000-1,-3.000 0.000 1,-2.000 0.000-1,-1.000 0.000 1,3.000 0.000 3,3.000 0.000 1,4.000 0.000 3,4.000-2.000 0,6.000-3.000 0,7.000-3.000-2,6.000-2.000-1,-1.000-5.000-1,-5.000-2.000-2,-7.000-3.000 0,-5.000-3.000-2,-3.000-2.000-1,4.000 0.000 0,3.000 0.000-1,3.000 0.000-1,1.000 0.000 0,1.000 0.000-1,-1.000 0.000-1,1.000 0.000 0,-3.000 0.000 0,-2.000 0.000 1,-3.000 0.000 0,-3.000 0.000 2,-6.000 1.000 0,-5.000 4.000 0,-7.000 3.000 1,-5.000 3.000 1,-6.000-1.000 0,-3.000-2.000 0,-3.000-3.000 1,-2.000-3.000-1,-5.000-1.000 1,-2.000 4.000 0,-3.000 3.000 0,-3.000 3.000-1,-6.000 1.000 1,-5.000 1.000 0,-7.000-1.000-1,-5.000 1.000 1,-4.000-3.000 0,0.000-2.000-1,0.000-3.000 0,0.000-3.000-1,-2.000-1.000 1,-3.000 4.000-1,-3.000 3.000 1,-2.000 3.000 0,-1.000-1.000 0,3.000-2.000 0,3.000-3.000 0,4.000-3.000 0,-3.000-2.000 0,-5.000 0.000 0,-7.000 0.000 0,-5.000 0.000 0,-6.000 0.000 0,-3.000 0.000 0,-3.000 0.000 0,-2.000 0.000 0,-6.000 0.000 0,-6.000 0.000 0,-6.000 0.000 0,-6.000 0.000 0,-9.000 3.000 1,-8.000 6.000 3,-10.000 7.000 4,-9.000 6.000 2,-7.000 3.000 1,-3.000 0.000 0,-3.000 0.000 0,-2.000 0.000-1,-3.000 0.000 0,1.000 0.000-1,-1.000 0.000-2,1.000 0.000-2,-1.000 1.000 0,1.000 4.000 0,-1.000 3.000 0,1.000 3.000 0,-1.000 1.000 0,1.000 1.000 0,-1.000-1.000-1,1.000 1.000 1,-3.000 2.000 0,-2.000 7.000 1,-3.000 6.000 1,-3.000 7.000 0,1.000-1.000 1,6.000-6.000-1,7.000-6.000-1,6.000-6.000-1,4.000 5.000-1,4.000 20.000-2,3.000 18.000-2,3.000 20.000-2,-1.000 6.000-1,-2.000-2.000 1,-3.000-3.000 0,-3.000-3.000 0,-2.000-1.000 2,0.000 4.000 2,0.000 3.000 1,0.000 3.000 3,0.000-1.000 0,0.000-2.000-1,0.000-3.000-1,0.000-3.000-1,0.000-7.000-1,0.000-9.000 0,0.000-10.000-1,0.000-8.000 0,0.000-6.000-2,0.000 1.000 1,0.000-1.000-1,0.000 1.000-1,0.000-3.000-2,0.000-2.000-2,0.000-3.000-4,0.000-3.000-4,-5.000-10.000-3,-9.000-16.000-5,-10.000-15.000-5,-8.000-15.000-6,-4.000-9.000-6,3.000 1.000-10,3.000-1.000-8,4.000 1.000-11</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26"/>
    </inkml:context>
    <inkml:brush xml:id="br0">
      <inkml:brushProperty name="width" value="0.03628" units="cm"/>
      <inkml:brushProperty name="height" value="0.03628" units="cm"/>
      <inkml:brushProperty name="color" value="#f2395b"/>
    </inkml:brush>
  </inkml:definitions>
  <inkml:trace contextRef="#ctx0" brushRef="#br0">9600.000 48100.000 606,'-19.000'-22.000'6,"13.000"6.000"14,12.000 7.000 13,13.000 6.000 14,12.000 1.000 3,13.000-3.000-5,12.000-3.000-6,13.000-2.000-5,9.000-5.000-5,6.000-2.000-3,7.000-3.000-3,6.000-3.000-3,4.000-1.000-6,4.000 4.000-7,3.000 3.000-7,3.000 3.000-7,-2.000 3.000-5,-6.000 3.000-3,-6.000 3.000-4,-6.000 4.000-4,-10.000 2.000 0,-12.000 4.000 0,-13.000 3.000 1,-12.000 3.000 1,-10.000 3.000-1,-6.000 3.000-5,-6.000 3.000-4,-6.000 4.000-4,-6.000 2.000 0,-2.000 4.000 4,-3.000 3.000 5,-3.000 3.000 4,-4.000-2.000 3,-3.000-6.000-2,-3.000-6.000 1,-2.000-6.000-2</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26"/>
    </inkml:context>
    <inkml:brush xml:id="br0">
      <inkml:brushProperty name="width" value="0.03396" units="cm"/>
      <inkml:brushProperty name="height" value="0.03396" units="cm"/>
      <inkml:brushProperty name="color" value="#f2395b"/>
    </inkml:brush>
  </inkml:definitions>
  <inkml:trace contextRef="#ctx0" brushRef="#br0">10500.000 48200.000 647,'-46.000'-2.000'3,"10.000"-3.000"4,10.000-3.000 4,9.000-2.000 6,6.000 10.000 6,3.000 25.000 11,3.000 25.000 9,4.000 25.000 9,2.000 12.000 1,4.000 1.000-12,3.000-1.000-10,3.000 1.000-10,-1.000 7.000-9,-2.000 16.000-8,-3.000 15.000-5,-3.000 17.000-8,-2.000 5.000-3,0.000-3.000 1,0.000-3.000 2,0.000-2.000 0,0.000-14.000-2,0.000-21.000-9,0.000-22.000-6,0.000-22.000-9,1.000-15.000-5,4.000-5.000-6,3.000-7.000-4,3.000-5.000-6</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29"/>
    </inkml:context>
    <inkml:brush xml:id="br0">
      <inkml:brushProperty name="width" value="0.03899" units="cm"/>
      <inkml:brushProperty name="height" value="0.03899" units="cm"/>
      <inkml:brushProperty name="color" value="#f2395b"/>
    </inkml:brush>
  </inkml:definitions>
  <inkml:trace contextRef="#ctx0" brushRef="#br0">13000.000 47750.000 564,'-36.000'-24.000'19,"28.000"4.000"13,28.000 3.000 12,29.000 3.000 14,13.000 4.000 1,1.000 7.000-11,-1.000 6.000-10,1.000 7.000-11,-3.000 4.000-7,-2.000 3.000-3,-3.000 3.000-4,-3.000 4.000-2,-1.000 2.000-2,4.000 4.000 0,3.000 3.000 0,3.000 3.000 1,-1.000-1.000-3,-2.000-2.000-2,-3.000-3.000-4,-3.000-3.000-4,-2.000-1.000-2,0.000 4.000-1,0.000 3.000-2,0.000 3.000-2,0.000-2.000 0,0.000-6.000 0,0.000-6.000 0,0.000-6.000 2,1.000-4.000 0,4.000 1.000 1,3.000-1.000 2,3.000 1.000 1,-2.000-1.000 1,-6.000 1.000 1,-6.000-1.000-1,-6.000 1.000 1,-10.000 1.000 1,-12.000 3.000 2,-13.000 3.000 3,-12.000 4.000 2,-13.000 4.000 0,-12.000 6.000-1,-13.000 7.000-2,-12.000 6.000-2,-9.000 4.000-2,-2.000 4.000 0,-3.000 3.000-1,-3.000 3.000-2,-2.000 1.000 1,0.000 1.000-1,0.000-1.000 0,0.000 1.000-1,4.000-4.000-3,10.000-6.000-10,10.000-6.000-10,9.000-6.000-8,4.000-2.000-5,1.000 3.000-1,-1.000 3.000 1,1.000 4.000 0</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0"/>
    </inkml:context>
    <inkml:brush xml:id="br0">
      <inkml:brushProperty name="width" value="0.03666" units="cm"/>
      <inkml:brushProperty name="height" value="0.03666" units="cm"/>
      <inkml:brushProperty name="color" value="#f2395b"/>
    </inkml:brush>
  </inkml:definitions>
  <inkml:trace contextRef="#ctx0" brushRef="#br0">15500.000 47150.000 600,'-46.000'-24.000'0,"10.000"4.000"0,10.000 3.000 0,9.000 3.000 0,12.000 3.000 9,16.000 3.000 20,15.000 3.000 20,17.000 4.000 19,10.000 1.000 2,6.000 0.000-14,7.000 0.000-14,6.000 0.000-15,3.000 0.000-9,0.000 0.000-4,0.000 0.000-4,0.000 0.000-4,0.000 0.000-5,0.000 0.000-4,0.000 0.000-6,0.000 0.000-4,-5.000-2.000-5,-9.000-3.000-3,-10.000-3.000-5,-8.000-2.000-2,-6.000-1.000-5,1.000 3.000-2,-1.000 3.000-5,1.000 4.000-2</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0"/>
    </inkml:context>
    <inkml:brush xml:id="br0">
      <inkml:brushProperty name="width" value="0.03882" units="cm"/>
      <inkml:brushProperty name="height" value="0.03882" units="cm"/>
      <inkml:brushProperty name="color" value="#f2395b"/>
    </inkml:brush>
  </inkml:definitions>
  <inkml:trace contextRef="#ctx0" brushRef="#br0">16350.000 47200.000 566,'-69.000'23.000'12,"13.000"-3.000"6,12.000-3.000 7,13.000-2.000 6,7.000 2.000 4,4.000 9.000-4,3.000 10.000-1,3.000 10.000-2,1.000 4.000-2,1.000 0.000-1,-1.000 0.000-2,1.000 0.000 0,1.000 4.000-2,3.000 10.000-2,3.000 10.000 0,4.000 9.000-2,1.000 10.000-2,0.000 14.000-2,0.000 11.000-3,0.000 14.000-2,-2.000 14.000-4,-3.000 20.000-4,-3.000 18.000-5,-2.000 20.000-4,-1.000 13.000-7,3.000 9.000-9,3.000 10.000-7,4.000 10.000-9,1.000-3.000-5,0.000-11.000-2,0.000-14.000-3,0.000-11.000-2,1.000-28.000 2,4.000-40.000 7,3.000-40.000 6,3.000-41.000 8</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06"/>
    </inkml:context>
    <inkml:brush xml:id="br0">
      <inkml:brushProperty name="width" value="0.07302" units="cm"/>
      <inkml:brushProperty name="height" value="0.07302" units="cm"/>
      <inkml:brushProperty name="color" value="#f2395b"/>
    </inkml:brush>
  </inkml:definitions>
  <inkml:trace contextRef="#ctx0" brushRef="#br0">74400.000 26660.000,'0.000'-32.000,"16.000"17.000,-1.000-1.000,25.000 8.000,-1.000 0.000,8.000 1.000,0.000-1.000,8.000 0.000,0.000 0.000,-16.000 16.000,0.000 0.000,-23.000 0.000,0.000-1.000,-8.000 1.000</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0"/>
    </inkml:context>
    <inkml:brush xml:id="br0">
      <inkml:brushProperty name="width" value="0.03528" units="cm"/>
      <inkml:brushProperty name="height" value="0.03528" units="cm"/>
      <inkml:brushProperty name="color" value="#f2395b"/>
    </inkml:brush>
  </inkml:definitions>
  <inkml:trace contextRef="#ctx0" brushRef="#br0">17050.000 48800.000 623,'-22.000'53.000'125,"6.000"6.000"-27,7.000 7.000-29,6.000 6.000-28,3.000 7.000-19,0.000 10.000-7,0.000 10.000-9,0.000 9.000-7,0.000 4.000-6,0.000 1.000-3,0.000-1.000-3,0.000 1.000-3,-2.000-6.000-6,-3.000-8.000-9,-3.000-10.000-9,-2.000-9.000-9</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1"/>
    </inkml:context>
    <inkml:brush xml:id="br0">
      <inkml:brushProperty name="width" value="0.04949" units="cm"/>
      <inkml:brushProperty name="height" value="0.04949" units="cm"/>
      <inkml:brushProperty name="color" value="#f2395b"/>
    </inkml:brush>
  </inkml:definitions>
  <inkml:trace contextRef="#ctx0" brushRef="#br0">18350.000 47850.000 444,'-46.000'-46.000'0,"10.000"10.000"0,10.000 10.000 0,9.000 9.000 0,7.000 7.000 5,7.000 7.000 11,6.000 6.000 10,7.000 7.000 10,0.000 7.000 3,-2.000 9.000-5,-3.000 10.000-5,-3.000 10.000-4,-1.000 7.000-5,4.000 6.000-4,3.000 7.000-2,3.000 6.000-4,-1.000 4.000-3,-2.000 4.000-1,-3.000 3.000-2,-3.000 3.000-1,-2.000-2.000-2,0.000-6.000 0,0.000-6.000 0,0.000-6.000-2,-2.000-6.000-2,-3.000-2.000-6,-3.000-3.000-5,-2.000-3.000-5,0.000-17.000-6,7.000-27.000-5,6.000-28.000-6,7.000-28.000-5,5.000-18.000 1,7.000-6.000 5,6.000-6.000 5,7.000-6.000 7,0.000-2.000 5,-2.000 3.000 5,-3.000 3.000 6,-3.000 4.000 5,-2.000 5.000 5,0.000 10.000 1,0.000 10.000 1,0.000 9.000 3,-2.000 7.000 2,-3.000 7.000 5,-3.000 6.000 5,-2.000 7.000 4,-1.000 4.000 2,3.000 3.000 0,3.000 3.000 0,4.000 4.000 0,-1.000 5.000-1,-3.000 10.000-4,-3.000 10.000-3,-2.000 9.000-3,-5.000 6.000-3,-2.000 3.000 0,-3.000 3.000-1,-3.000 4.000-2,-2.000 2.000 1,0.000 4.000-1,0.000 3.000 1,0.000 3.000-1,-2.000-1.000-3,-3.000-2.000-7,-3.000-3.000-8,-2.000-3.000-6,-3.000-6.000-6,1.000-5.000-3,-1.000-7.000-4,1.000-5.000-2,1.000-12.000-2,3.000-16.000 3,3.000-15.000 0,4.000-15.000 2,4.000-14.000 3,6.000-8.000 3,7.000-10.000 4,6.000-9.000 4,3.000-2.000 3,0.000 6.000 3,0.000 7.000 4,0.000 6.000 2,0.000 4.000 2,0.000 4.000 0,0.000 3.000-1,0.000 3.000-1,1.000 4.000 4,4.000 7.000 9,3.000 6.000 8,3.000 7.000 9,1.000 2.000 4,1.000 1.000-2,-1.000-1.000 0,1.000 1.000-1,2.000-1.000-2,7.000 1.000-4,6.000-1.000-3,7.000 1.000-4,5.000-1.000-3,7.000 1.000-1,6.000-1.000-1,7.000 1.000-2,2.000-1.000-2,1.000 1.000-3,-1.000-1.000-1,1.000 1.000-4,-1.000-1.000-2,1.000 1.000-1,-1.000-1.000-3,1.000 1.000-2,-4.000 1.000-1,-6.000 3.000-1,-6.000 3.000 0,-6.000 4.000-1,-16.000-1.000-2,-25.000-3.000-3,-25.000-3.000-2,-25.000-2.000-3,-15.000-5.000 1,-2.000-2.000 6,-3.000-3.000 4,-3.000-3.000 6,-1.000-6.000 2,4.000-5.000 1,3.000-7.000-1,3.000-5.000 2,1.000-6.000-1,1.000-3.000 1,-1.000-3.000 1,1.000-2.000 0,2.000-3.000 1,7.000 1.000 1,6.000-1.000 1,7.000 1.000 0,0.000 1.000 2,-2.000 3.000 2,-3.000 3.000 2,-3.000 4.000 3,-1.000 2.000 0,4.000 4.000 0,3.000 3.000 0,3.000 3.000 0,1.000 1.000 0,1.000 1.000 0,-1.000-1.000 1,1.000 1.000 0,1.000 15.000 2,3.000 31.000 5,3.000 32.000 3,4.000 31.000 5,1.000 20.000 0,0.000 9.000-5,0.000 10.000-4,0.000 10.000-5,0.000 4.000-3,0.000 0.000 0,0.000 0.000-1,0.000 0.000 0,1.000-2.000-1,4.000-3.000-1,3.000-3.000-3,3.000-2.000 0,-1.000 3.000-2,-2.000 14.000-1,-3.000 11.000 0,-3.000 14.000-2,-1.000 5.000 0,4.000 1.000-3,3.000-1.000 0,3.000 1.000-3,-1.000-4.000-1,-2.000-6.000-2,-3.000-6.000-2,-3.000-6.000-3,-1.000-13.000 0,4.000-19.000 1,3.000-18.000 0,3.000-19.000 2,-1.000-13.000-2,-2.000-6.000-2,-3.000-6.000-4,-3.000-6.000-3,-13.000-10.000-2,-22.000-12.000-2,-22.000-13.000-2,-21.000-12.000-1,-7.000-13.000 0,9.000-12.000 3,10.000-13.000 3,10.000-12.000 3,4.000-10.000 2,0.000-6.000 1,0.000-6.000 1,0.000-6.000 1,3.000-2.000 3,6.000 3.000 2,7.000 3.000 4,6.000 4.000 3,4.000 4.000 3,4.000 6.000 4,3.000 7.000 2,3.000 6.000 3,7.000 3.000 2,14.000 0.000 0,11.000 0.000-1,14.000 0.000 1,10.000 1.000-1,9.000 4.000 0,10.000 3.000 0,10.000 3.000 1,7.000 3.000-6,6.000 3.000-7,7.000 3.000-9,6.000 4.000-9,-4.000 4.000-5,-11.000 6.000-4,-14.000 7.000-3,-11.000 6.000-4,-11.000 4.000 0,-5.000 4.000 4,-7.000 3.000 2,-5.000 3.000 3</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2"/>
    </inkml:context>
    <inkml:brush xml:id="br0">
      <inkml:brushProperty name="width" value="0.02255" units="cm"/>
      <inkml:brushProperty name="height" value="0.02255" units="cm"/>
      <inkml:brushProperty name="color" value="#f2395b"/>
    </inkml:brush>
  </inkml:definitions>
  <inkml:trace contextRef="#ctx0" brushRef="#br0">21450.000 49350.000 975,'-21.000'25.000'25,"10.000"0.000"-26,10.000 0.000-24,9.000 0.000-24</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8"/>
    </inkml:context>
    <inkml:brush xml:id="br0">
      <inkml:brushProperty name="width" value="0.04128" units="cm"/>
      <inkml:brushProperty name="height" value="0.04128" units="cm"/>
      <inkml:brushProperty name="color" value="#f2395b"/>
    </inkml:brush>
  </inkml:definitions>
  <inkml:trace contextRef="#ctx0" brushRef="#br0">26050.000 47250.000 532,'0.000'-55.000'3,"0.000"-9.000"3,0.000-10.000 4,0.000-8.000 5,0.000-1.000 2,0.000 9.000-2,0.000 10.000 0,0.000 10.000 0,0.000 7.000-2,0.000 6.000-1,0.000 7.000-1,0.000 6.000-1,-4.000 4.000-3,-5.000 4.000-4,-7.000 3.000-2,-5.000 3.000-5,-6.000 3.000-1,-3.000 3.000 0,-3.000 3.000-1,-2.000 4.000 0,-5.000 2.000 1,-2.000 4.000 1,-3.000 3.000 0,-3.000 3.000 1,-6.000 7.000 2,-5.000 14.000-1,-7.000 11.000 2,-5.000 14.000 0,-1.000 7.000 0,6.000 3.000 0,7.000 3.000 0,6.000 4.000 0,-1.000 7.000 1,-5.000 13.000 1,-7.000 12.000 2,-5.000 13.000 2,0.000 2.000-1,10.000-5.000 0,10.000-7.000 0,9.000-5.000-2,6.000-6.000 0,3.000-3.000 0,3.000-3.000-1,4.000-2.000 1,4.000-3.000 0,6.000 1.000 0,7.000-1.000 0,6.000 1.000-1,3.000 1.000 1,0.000 3.000 1,0.000 3.000-1,0.000 4.000 1,1.000-3.000-1,4.000-5.000 0,3.000-7.000-2,3.000-5.000 0,6.000-9.000-1,9.000-9.000 0,10.000-10.000 1,10.000-8.000-1,5.000-11.000 0,4.000-8.000 0,3.000-10.000-2,3.000-9.000 0,6.000-12.000-2,9.000-11.000 0,10.000-14.000-2,10.000-11.000-1,4.000-11.000-1,0.000-5.000-2,0.000-7.000-1,0.000-5.000-2,-4.000-4.000 0,-5.000 0.000 2,-7.000 0.000 1,-5.000 0.000 1,-11.000 3.000 2,-11.000 6.000 1,-14.000 7.000 1,-11.000 6.000 1,-11.000 4.000 0,-5.000 4.000 0,-7.000 3.000-1,-5.000 3.000 0,-8.000 3.000 0,-5.000 3.000 2,-7.000 3.000 2,-5.000 4.000 1,-6.000 4.000 2,-3.000 6.000 3,-3.000 7.000 1,-2.000 6.000 3,-5.000 3.000 0,-2.000 0.000 1,-3.000 0.000-1,-3.000 0.000 0,-1.000 3.000 0,4.000 6.000 0,3.000 7.000 1,3.000 6.000 1,-1.000 4.000-1,-2.000 4.000-1,-3.000 3.000 0,-3.000 3.000-1,-2.000 4.000 0,0.000 7.000-1,0.000 6.000 0,0.000 7.000-2,1.000 4.000 1,4.000 3.000-2,3.000 3.000 0,3.000 4.000-1,6.000-4.000-1,9.000-9.000-1,10.000-10.000-1,10.000-8.000-1,5.000-8.000 0,4.000-2.000 1,3.000-3.000 0,3.000-3.000 2,6.000-7.000-2,9.000-9.000-1,10.000-10.000-3,10.000-8.000-2,7.000-11.000-2,6.000-8.000 0,7.000-10.000-1,6.000-9.000-1,3.000-9.000-1,0.000-5.000-1,0.000-7.000-1,0.000-5.000-1,-2.000-1.000 1,-3.000 6.000 3,-3.000 7.000 2,-2.000 6.000 4,-9.000 6.000 0,-12.000 6.000-1,-13.000 7.000 0,-12.000 6.000-2,-10.000 10.000 7,-6.000 17.000 13,-6.000 15.000 12,-6.000 16.000 13,-4.000 10.000 2,1.000 7.000-7,-1.000 6.000-7,1.000 7.000-8,1.000 0.000-4,3.000-2.000-2,3.000-3.000-2,4.000-3.000-2,1.000-4.000-2,0.000-3.000-1,0.000-3.000-1,0.000-2.000-1,4.000-6.000-1,10.000-6.000 0,10.000-6.000 2,9.000-6.000 0,6.000-6.000-2,3.000-2.000-5,3.000-3.000-5,4.000-3.000-4,4.000-9.000-4,6.000-11.000 0,7.000-14.000-1,6.000-11.000 0,3.000-9.000 0,0.000-3.000-2,0.000-3.000 1,0.000-2.000-2,0.000-5.000 2,0.000-2.000 0,0.000-3.000 2,0.000-3.000 1,0.000-4.000 1,0.000-3.000 1,0.000-3.000 0,0.000-2.000 1,-5.000-1.000 1,-9.000 3.000 1,-10.000 3.000 1,-8.000 4.000 2,-8.000 4.000 2,-2.000 6.000 3,-3.000 7.000 3,-3.000 6.000 4,-6.000 6.000 3,-5.000 6.000 4,-7.000 7.000 3,-5.000 6.000 4,-8.000 6.000 4,-5.000 6.000 5,-7.000 7.000 3,-5.000 6.000 6,-8.000 10.000-1,-5.000 17.000-5,-7.000 15.000-6,-5.000 16.000-5,-4.000 10.000-3,0.000 7.000-1,0.000 6.000-1,0.000 7.000-2,0.000 0.000-1,0.000-2.000-2,0.000-3.000-1,0.000-3.000-2,1.000-2.000-1,4.000 0.000-3,3.000 0.000 0,3.000 0.000-3,4.000-4.000 0,7.000-5.000-2,6.000-7.000-1,7.000-5.000-1,10.000-8.000-3,16.000-5.000-2,15.000-7.000-4,17.000-5.000-3,10.000-12.000-2,6.000-16.000 0,7.000-15.000 0,6.000-15.000 0,3.000-12.000-1,0.000-6.000 1,0.000-6.000-2,0.000-6.000 1,-2.000-2.000 0,-3.000 3.000 3,-3.000 3.000 3,-2.000 4.000 1,-8.000 4.000 5,-8.000 6.000 5,-10.000 7.000 5,-9.000 6.000 5,-9.000 15.000 8,-5.000 26.000 11,-7.000 24.000 11,-5.000 26.000 10,-8.000 10.000 2,-5.000-3.000-10,-7.000-3.000-9,-5.000-2.000-8,-1.000-3.000-7,6.000 1.000-3,7.000-1.000-3,6.000 1.000-2,3.000-4.000-3,0.000-6.000-2,0.000-6.000-2,0.000-6.000-3,7.000-9.000-2,17.000-8.000 0,15.000-10.000 0,16.000-9.000-1,5.000-13.000-2,-2.000-16.000-2,-3.000-15.000-3,-3.000-15.000-3,-2.000-12.000-1,0.000-6.000 1,0.000-6.000 1,0.000-6.000 1,-4.000-6.000 0,-5.000-2.000 3,-7.000-3.000 1,-5.000-3.000 1,-8.000 2.000 3,-5.000 10.000 0,-7.000 10.000 1,-5.000 9.000 2,-4.000 6.000 0,0.000 3.000 2,0.000 3.000 0,0.000 4.000 2,-4.000 4.000 1,-5.000 6.000 1,-7.000 7.000 1,-5.000 6.000 1,-9.000 7.000-1,-9.000 10.000-4,-10.000 10.000-4,-8.000 9.000-3,-3.000 9.000-4,7.000 9.000-2,6.000 10.000-4,7.000 10.000-1,2.000 5.000-1,1.000 4.000 1,-1.000 3.000 1,1.000 3.000 2,4.000 1.000-4,9.000 1.000-6,10.000-1.000-8,10.000 1.000-7,2.000-6.000-2,-3.000-8.000 6,-3.000-10.000 4,-2.000-9.000 5</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38"/>
    </inkml:context>
    <inkml:brush xml:id="br0">
      <inkml:brushProperty name="width" value="0.03879" units="cm"/>
      <inkml:brushProperty name="height" value="0.03879" units="cm"/>
      <inkml:brushProperty name="color" value="#f2395b"/>
    </inkml:brush>
  </inkml:definitions>
  <inkml:trace contextRef="#ctx0" brushRef="#br0">28900.000 48400.000 567,'68.000'-24.000'37,"-11.000"4.000"-2,-14.000 3.000-3,-11.000 3.000-3,-7.000 1.000-2,0.000 1.000-2,0.000-1.000-3,0.000 1.000-2,-5.000 12.000-2,-9.000 25.000-2,-10.000 25.000-3,-8.000 25.000-2,-8.000 9.000-3,-2.000-6.000-2,-3.000-6.000-4,-3.000-6.000-3,-1.000-6.000-1,4.000-2.000-3,3.000-3.000-1,3.000-3.000-1,3.000 1.000 1,3.000 6.000 5,3.000 7.000 3,4.000 6.000 5,4.000-4.000 2,6.000-11.000 0,7.000-14.000-1,6.000-11.000 1,1.000-6.000-2,-3.000 4.000 1,-3.000 3.000-1,-2.000 3.000 0,-1.000-1.000 0,3.000-2.000 0,3.000-3.000 0,4.000-3.000-1,-1.000-1.000 0,-3.000 4.000 0,-3.000 3.000 0,-2.000 3.000-1,-5.000 3.000 1,-2.000 3.000 0,-3.000 3.000-1,-3.000 4.000 1,-4.000 4.000 0,-3.000 6.000-3,-3.000 7.000 0,-2.000 6.000-2,-8.000 4.000-1,-8.000 4.000-5,-10.000 3.000-2,-9.000 3.000-4,-7.000 1.000-5,-3.000 1.000-7,-3.000-1.000-7,-2.000 1.000-7,-8.000-1.000-4,-8.000 1.000-1,-10.000-1.000-2,-9.000 1.000-2,1.000-9.000 1,13.000-15.000 3,12.000-15.000 3,13.000-16.000 3</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0"/>
    </inkml:context>
    <inkml:brush xml:id="br0">
      <inkml:brushProperty name="width" value="0.03063" units="cm"/>
      <inkml:brushProperty name="height" value="0.03063" units="cm"/>
      <inkml:brushProperty name="color" value="#f2395b"/>
    </inkml:brush>
  </inkml:definitions>
  <inkml:trace contextRef="#ctx0" brushRef="#br0">30850.000 48150.000 718,'-47.000'26.000'75,"6.000"4.000"-17,7.000 3.000-18,6.000 3.000-18,3.000 4.000-8,0.000 7.000 0,0.000 6.000-1,0.000 7.000 0,3.000 2.000-1,6.000 1.000-4,7.000-1.000-2,6.000 1.000-4,3.000-3.000-2,0.000-2.000 1,0.000-3.000 1,0.000-3.000 0,3.000-4.000-4,6.000-3.000-7,7.000-3.000-6,6.000-2.000-8,10.000-8.000-5,17.000-8.000-3,15.000-10.000-2,16.000-9.000-3,5.000-9.000 0,-2.000-5.000 4,-3.000-7.000 4,-3.000-5.000 3,-9.000-3.000 2,-11.000 4.000 0,-14.000 3.000 0,-11.000 3.000 1</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1"/>
    </inkml:context>
    <inkml:brush xml:id="br0">
      <inkml:brushProperty name="width" value="0.03032" units="cm"/>
      <inkml:brushProperty name="height" value="0.03032" units="cm"/>
      <inkml:brushProperty name="color" value="#f2395b"/>
    </inkml:brush>
  </inkml:definitions>
  <inkml:trace contextRef="#ctx0" brushRef="#br0">32150.000 48100.000 725,'-69.000'-44.000'0,"13.000"13.000"10,12.000 12.000 9,13.000 13.000 10,4.000 7.000 2,-3.000 4.000-2,-3.000 3.000-3,-2.000 3.000-3,0.000 4.000-2,7.000 7.000-3,6.000 6.000-1,7.000 7.000-3,4.000 0.000-2,3.000-2.000-2,3.000-3.000-2,4.000-3.000-3,1.000-2.000-3,0.000 0.000-1,0.000 0.000-4,0.000 0.000-2,3.000 1.000-1,6.000 4.000 2,7.000 3.000 0,6.000 3.000 2,6.000-2.000 0,6.000-6.000 1,7.000-6.000-1,6.000-6.000 1,1.000-2.000-1,-3.000 3.000 1,-3.000 3.000-1,-2.000 4.000 0,-3.000 1.000 1,1.000 0.000-2,-1.000 0.000 0,1.000 0.000-1,-4.000 1.000 0,-6.000 4.000 0,-6.000 3.000 0,-6.000 3.000 0,-10.000 1.000-1,-12.000 1.000 1,-13.000-1.000-1,-12.000 1.000-1,-10.000 1.000 0,-6.000 3.000 0,-6.000 3.000-1,-6.000 4.000-1,-1.000-3.000-1,7.000-5.000-1,6.000-7.000-1,7.000-5.000-1,0.000-8.000-5,-2.000-5.000-6,-3.000-7.000-7,-3.000-5.000-7,2.000-8.000-1,10.000-5.000 4,10.000-7.000 5,9.000-5.000 5</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1"/>
    </inkml:context>
    <inkml:brush xml:id="br0">
      <inkml:brushProperty name="width" value="0.03486" units="cm"/>
      <inkml:brushProperty name="height" value="0.03486" units="cm"/>
      <inkml:brushProperty name="color" value="#f2395b"/>
    </inkml:brush>
  </inkml:definitions>
  <inkml:trace contextRef="#ctx0" brushRef="#br0">32600.000 47850.000 631,'50.000'-2.000'2,"0.000"-3.000"7,0.000-3.000 5,0.000-2.000 7,-2.000 0.000 2,-3.000 7.000 2,-3.000 6.000 0,-2.000 7.000 2,-5.000 7.000 0,-2.000 9.000-2,-3.000 10.000 0,-3.000 10.000-2,-4.000 5.000-1,-3.000 4.000-2,-3.000 3.000-2,-2.000 3.000-3,-3.000 1.000-1,1.000 1.000-3,-1.000-1.000-1,1.000 1.000-3,-6.000 2.000-3,-8.000 7.000-2,-10.000 6.000-4,-9.000 7.000-3,-12.000 5.000-1,-11.000 7.000 2,-14.000 6.000 0,-11.000 7.000 2,-12.000 5.000-6,-9.000 7.000-11,-10.000 6.000-13,-8.000 7.000-10,3.000-10.000-9,20.000-25.000-2,18.000-25.000-2,20.000-25.000-4</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2"/>
    </inkml:context>
    <inkml:brush xml:id="br0">
      <inkml:brushProperty name="width" value="0.03739" units="cm"/>
      <inkml:brushProperty name="height" value="0.03739" units="cm"/>
      <inkml:brushProperty name="color" value="#f2395b"/>
    </inkml:brush>
  </inkml:definitions>
  <inkml:trace contextRef="#ctx0" brushRef="#br0">35200.000 46500.000 588,'9.000'-43.000'67,"19.000"17.000"-7,19.000 15.000-8,19.000 16.000-6,7.000 7.000-8,-3.000 1.000-5,-3.000-1.000-6,-2.000 1.000-6,-3.000 1.000-4,1.000 3.000-2,-1.000 3.000-2,1.000 4.000-2,-4.000 1.000-4,-6.000 0.000-3,-6.000 0.000-3,-6.000 0.000-5,-6.000 0.000-3,-2.000 0.000-2,-3.000 0.000-2,-3.000 0.000-2,-6.000 3.000 0,-5.000 6.000 0,-7.000 7.000 1,-5.000 6.000 1,-9.000 3.000 1,-9.000 0.000 1,-10.000 0.000 1,-8.000 0.000 1,-8.000 1.000 0,-2.000 4.000 2,-3.000 3.000 0,-3.000 3.000 1,-2.000 1.000 1,0.000 1.000-1,0.000-1.000 1,0.000 1.000-1,0.000-3.000 0,0.000-2.000 1,0.000-3.000-1,0.000-3.000 1,-2.000-2.000 0,-3.000 0.000 1,-3.000 0.000 0,-2.000 0.000 1,-1.000-2.000 1,3.000-3.000 0,3.000-3.000 2,4.000-2.000-1,4.000-5.000 3,6.000-2.000 4,7.000-3.000 2,6.000-3.000 4,12.000-6.000 2,19.000-5.000 2,19.000-7.000 0,19.000-5.000 1,9.000-6.000-2,0.000-3.000-3,0.000-3.000-4,0.000-2.000-5,4.000-5.000-2,10.000-2.000-3,10.000-3.000-2,9.000-3.000-3,1.000-1.000-4,-6.000 4.000-6,-6.000 3.000-8,-6.000 3.000-6,-15.000 4.000-9,-21.000 7.000-10,-22.000 6.000-12,-22.000 7.000-11</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3"/>
    </inkml:context>
    <inkml:brush xml:id="br0">
      <inkml:brushProperty name="width" value="0.04925" units="cm"/>
      <inkml:brushProperty name="height" value="0.04925" units="cm"/>
      <inkml:brushProperty name="color" value="#f2395b"/>
    </inkml:brush>
  </inkml:definitions>
  <inkml:trace contextRef="#ctx0" brushRef="#br0">34950.000 47950.000 446,'-46.000'-25.000'1,"10.000"0.000"1,10.000 0.000 1,9.000 0.000 1,6.000 0.000 4,3.000 0.000 6,3.000 0.000 6,4.000 0.000 7,2.000 6.000 4,4.000 13.000 1,3.000 12.000 1,3.000 13.000 1,-1.000 9.000-1,-2.000 6.000-5,-3.000 7.000-5,-3.000 6.000-5,-2.000 4.000-3,0.000 4.000-3,0.000 3.000-3,0.000 3.000-3,0.000 1.000-2,0.000 1.000-2,0.000-1.000-1,0.000 1.000-3,0.000-3.000 0,0.000-2.000-2,0.000-3.000 0,0.000-3.000-1,-2.000-2.000 0,-3.000 0.000 1,-3.000 0.000 3,-2.000 0.000 1,-3.000-2.000 2,1.000-3.000-1,-1.000-3.000 1,1.000-2.000 1,1.000-3.000-1,3.000 1.000 1,3.000-1.000-1,4.000 1.000 1,2.000-1.000-1,4.000 1.000 0,3.000-1.000 0,3.000 1.000 0,9.000-3.000-1,16.000-2.000 2,15.000-3.000 0,17.000-3.000 1,3.000-4.000 1,-5.000-3.000-2,-7.000-3.000 0,-5.000-2.000-2,-4.000-5.000 1,0.000-2.000 0,0.000-3.000 0,0.000-3.000 0,1.000-1.000 0,4.000 4.000-1,3.000 3.000-2,3.000 3.000 1,1.000-1.000-2,1.000-2.000 1,-1.000-3.000 0,1.000-3.000 0,-1.000-4.000 1,1.000-3.000 1,-1.000-3.000 1,1.000-2.000 2,1.000-5.000 0,3.000-2.000 0,3.000-3.000 0,4.000-3.000-1,-3.000-1.000 1,-5.000 4.000 0,-7.000 3.000 0,-5.000 3.000 1,-6.000 1.000 0,-3.000 1.000 0,-3.000-1.000-1,-2.000 1.000 1,-3.000-3.000 1,1.000-2.000 2,-1.000-3.000 3,1.000-3.000 2,-4.000-7.000 1,-6.000-9.000-2,-6.000-10.000-1,-6.000-8.000-1,-6.000-4.000-1,-2.000 3.000-2,-3.000 3.000-3,-3.000 4.000-1,-1.000-1.000-3,4.000-3.000 0,3.000-3.000-3,3.000-2.000-1,-1.000-6.000-2,-2.000-6.000 0,-3.000-6.000 0,-3.000-6.000-1,-1.000 2.000 0,4.000 14.000 1,3.000 11.000 1,3.000 14.000 2,-1.000 5.000-2,-2.000 1.000-3,-3.000-1.000-5,-3.000 1.000-3,-1.000-4.000-13,4.000-6.000-22,3.000-6.000-22,3.000-6.000-22</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07"/>
    </inkml:context>
    <inkml:brush xml:id="br0">
      <inkml:brushProperty name="width" value="0.07302" units="cm"/>
      <inkml:brushProperty name="height" value="0.07302" units="cm"/>
      <inkml:brushProperty name="color" value="#f2395b"/>
    </inkml:brush>
  </inkml:definitions>
  <inkml:trace contextRef="#ctx0" brushRef="#br0">75850.000 25360.000,'0.000'-47.000,"0.000"23.000,0.000 1.000,0.000 15.000,0.000 0.000,0.000 32.000,0.000-1.000,8.000 55.000,0.000 1.000,-8.000 30.000,0.000 1.000,0.000 102.000,0.000-1.000,-8.000-156.000,0.000 0.000,8.000-8.000</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5"/>
    </inkml:context>
    <inkml:brush xml:id="br0">
      <inkml:brushProperty name="width" value="0.03029" units="cm"/>
      <inkml:brushProperty name="height" value="0.03029" units="cm"/>
      <inkml:brushProperty name="color" value="#f2395b"/>
    </inkml:brush>
  </inkml:definitions>
  <inkml:trace contextRef="#ctx0" brushRef="#br0">38350.000 45550.000 726,'68.000'0.000'35,"-11.000"0.000"-1,-14.000 0.000-1,-11.000 0.000 0,-4.000 0.000-2,6.000 0.000-4,7.000 0.000-2,6.000 0.000-4,3.000 3.000-5,0.000 6.000-4,0.000 7.000-6,0.000 6.000-6,-2.000 1.000-4,-3.000-3.000-5,-3.000-3.000-5,-2.000-2.000-5,-5.000-1.000-1,-2.000 3.000 3,-3.000 3.000 2,-3.000 4.000 2,-4.000 1.000-4,-3.000 0.000-13,-3.000 0.000-11,-2.000 0.000-12,-6.000-2.000-1,-6.000-3.000 11,-6.000-3.000 11,-6.000-2.000 11</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6"/>
    </inkml:context>
    <inkml:brush xml:id="br0">
      <inkml:brushProperty name="width" value="0.03434" units="cm"/>
      <inkml:brushProperty name="height" value="0.03434" units="cm"/>
      <inkml:brushProperty name="color" value="#f2395b"/>
    </inkml:brush>
  </inkml:definitions>
  <inkml:trace contextRef="#ctx0" brushRef="#br0">38250.000 46450.000 640,'-46.000'23.000'2,"10.000"-3.000"5,10.000-3.000 4,9.000-2.000 5,6.000-1.000 2,3.000 3.000-1,3.000 3.000 0,4.000 4.000-1,1.000 2.000 1,0.000 4.000 1,0.000 3.000 1,0.000 3.000 1,0.000 4.000 1,0.000 7.000-1,0.000 6.000 0,0.000 7.000-1,-2.000 5.000-1,-3.000 7.000-3,-3.000 6.000-3,-2.000 7.000-3,-3.000 0.000-1,1.000-2.000 2,-1.000-3.000 0,1.000-3.000 2,-1.000-4.000-4,1.000-3.000-9,-1.000-3.000-8,1.000-2.000-8,1.000-6.000-7,3.000-6.000-3,3.000-6.000-4,4.000-6.000-4</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6"/>
    </inkml:context>
    <inkml:brush xml:id="br0">
      <inkml:brushProperty name="width" value="0.0307" units="cm"/>
      <inkml:brushProperty name="height" value="0.0307" units="cm"/>
      <inkml:brushProperty name="color" value="#f2395b"/>
    </inkml:brush>
  </inkml:definitions>
  <inkml:trace contextRef="#ctx0" brushRef="#br0">38150.000 47300.000 716,'28.000'-27.000'2,"6.000"-3.000"3,7.000-3.000 3,6.000-2.000 4,1.000 0.000 2,-3.000 7.000 1,-3.000 6.000 1,-2.000 7.000 0,-1.000 2.000 1,3.000 1.000 1,3.000-1.000 0,4.000 1.000 0,1.000 1.000 0,0.000 3.000 0,0.000 3.000-1,0.000 4.000 0,-2.000 2.000-3,-3.000 4.000-6,-3.000 3.000-5,-2.000 3.000-6,-6.000 4.000-6,-6.000 7.000-7,-6.000 6.000-7,-6.000 7.000-7,-7.000 2.000-4,-6.000 1.000 2,-6.000-1.000 1,-6.000 1.000 0,-7.000-1.000 1,-6.000 1.000 1,-6.000-1.000 1,-6.000 1.000 1,-4.000-3.000 2,1.000-2.000 4,-1.000-3.000 6,1.000-3.000 3,-3.000-2.000 4,-2.000 0.000 1,-3.000 0.000 2,-3.000 0.000 1,-1.000 0.000 3,4.000 0.000 1,3.000 0.000 3,3.000 0.000 2,-1.000 1.000 2,-2.000 4.000 4,-3.000 3.000 4,-3.000 3.000 3,-1.000-1.000 2,4.000-2.000 2,3.000-3.000 1,3.000-3.000 1,10.000-6.000 2,20.000-5.000 1,18.000-7.000 3,20.000-5.000 3,13.000-9.000-3,9.000-9.000-7,10.000-10.000-7,10.000-8.000-7,2.000-3.000-3,-3.000 7.000-1,-3.000 6.000-1,-2.000 7.000-1,-6.000 2.000-1,-6.000 1.000-4,-6.000-1.000-3,-6.000 1.000-3,-12.000 8.000-3,-15.000 20.000 0,-15.000 18.000-1,-16.000 20.000-2,-13.000 8.000 1,-9.000 1.000-1,-10.000-1.000 1,-8.000 1.000-1,-4.000-3.000 2,3.000-2.000 1,3.000-3.000 2,4.000-3.000 1,2.000-4.000 1,4.000-3.000 2,3.000-3.000 0,3.000-2.000 2,-4.000-3.000 1,-8.000 1.000 3,-10.000-1.000 2,-9.000 1.000 2,-2.000-3.000 2,6.000-2.000-2,7.000-3.000 0,6.000-3.000 0,13.000-9.000 3,23.000-11.000 7,22.000-14.000 8,22.000-11.000 7,16.000-11.000 0,14.000-5.000-8,11.000-7.000-8,14.000-5.000-7,3.000-3.000-5,-2.000 4.000-1,-3.000 3.000 1,-3.000 3.000-2,-7.000 4.000 0,-9.000 7.000 1,-10.000 6.000 0,-8.000 7.000 0,-8.000 4.000 1,-2.000 3.000 0,-3.000 3.000 1,-3.000 4.000 1,-15.000 10.000 1,-24.000 19.000 2,-26.000 19.000 2,-24.000 19.000 3,-10.000 7.000-1,6.000-3.000-2,7.000-3.000-2,6.000-2.000-2,1.000-1.000-3,-3.000 3.000 0,-3.000 3.000-3,-2.000 4.000 0,-1.000 1.000-2,3.000 0.000-1,3.000 0.000-2,4.000 0.000-1,5.000-7.000-4,10.000-11.000-6,10.000-14.000-5,9.000-11.000-6</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7"/>
    </inkml:context>
    <inkml:brush xml:id="br0">
      <inkml:brushProperty name="width" value="0.03638" units="cm"/>
      <inkml:brushProperty name="height" value="0.03638" units="cm"/>
      <inkml:brushProperty name="color" value="#f2395b"/>
    </inkml:brush>
  </inkml:definitions>
  <inkml:trace contextRef="#ctx0" brushRef="#br0">38500.000 48850.000 604,'25.000'95.000'90,"0.000"-9.000"-17,0.000-10.000-16,0.000-8.000-16,0.000-6.000-10,0.000 1.000-5,0.000-1.000-4,0.000 1.000-5,4.000-4.000-3,10.000-6.000-3,10.000-6.000-3,9.000-6.000-3,2.000-7.000-4,-2.000-6.000-6,-3.000-6.000-5,-3.000-6.000-5,2.000-9.000-6,10.000-8.000-3,10.000-10.000-5,9.000-9.000-5,2.000-12.000-1,-2.000-11.000 1,-3.000-14.000 2,-3.000-11.000 2,-7.000-4.000 0,-9.000 6.000 1,-10.000 7.000 0,-8.000 6.000 1,-8.000 4.000 1,-2.000 4.000 1,-3.000 3.000 3,-3.000 3.000 2</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7"/>
    </inkml:context>
    <inkml:brush xml:id="br0">
      <inkml:brushProperty name="width" value="0.03597" units="cm"/>
      <inkml:brushProperty name="height" value="0.03597" units="cm"/>
      <inkml:brushProperty name="color" value="#f2395b"/>
    </inkml:brush>
  </inkml:definitions>
  <inkml:trace contextRef="#ctx0" brushRef="#br0">40950.000 46450.000 611,'0.000'-91.000'0,"0.000"19.000"0,0.000 19.000 0,0.000 19.000 0,-2.000 15.000 8,-3.000 13.000 17,-3.000 12.000 17,-2.000 13.000 15,-8.000 16.000 5,-8.000 23.000-11,-10.000 22.000-10,-9.000 22.000-11,-7.000 13.000-6,-3.000 7.000-5,-3.000 6.000-5,-2.000 7.000-5,-3.000-3.000-3,1.000-8.000-6,-1.000-10.000-3,1.000-9.000-4,1.000-10.000-5,3.000-9.000-6,3.000-10.000-5,4.000-8.000-5,4.000-11.000-4,6.000-8.000 1,7.000-10.000-1,6.000-9.000 1</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7"/>
    </inkml:context>
    <inkml:brush xml:id="br0">
      <inkml:brushProperty name="width" value="0.03679" units="cm"/>
      <inkml:brushProperty name="height" value="0.03679" units="cm"/>
      <inkml:brushProperty name="color" value="#f2395b"/>
    </inkml:brush>
  </inkml:definitions>
  <inkml:trace contextRef="#ctx0" brushRef="#br0">40550.000 46850.000 598,'50.000'-44.000'0,"0.000"13.000"2,0.000 12.000 2,0.000 13.000 1,0.000 7.000 6,0.000 4.000 10,0.000 3.000 11,0.000 3.000 10,1.000 3.000 4,4.000 3.000-3,3.000 3.000-4,3.000 4.000-3,-1.000 2.000-3,-2.000 4.000-6,-3.000 3.000-5,-3.000 3.000-4,-4.000 4.000-6,-3.000 7.000-5,-3.000 6.000-6,-2.000 7.000-4,-6.000 0.000-6,-6.000-2.000-5,-6.000-3.000-6,-6.000-3.000-5,-6.000-1.000-4,-2.000 4.000-4,-3.000 3.000-4,-3.000 3.000-4,-4.000-2.000-1,-3.000-6.000 3,-3.000-6.000 2,-2.000-6.000 4,-3.000-6.000 2,1.000-2.000 2,-1.000-3.000 2,1.000-3.000 2</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8"/>
    </inkml:context>
    <inkml:brush xml:id="br0">
      <inkml:brushProperty name="width" value="0.03565" units="cm"/>
      <inkml:brushProperty name="height" value="0.03565" units="cm"/>
      <inkml:brushProperty name="color" value="#f2395b"/>
    </inkml:brush>
  </inkml:definitions>
  <inkml:trace contextRef="#ctx0" brushRef="#br0">40550.000 47950.000 617,'0.000'-47.000'0,"0.000"6.000"1,0.000 7.000 1,0.000 6.000 0,6.000 6.000 4,13.000 6.000 8,12.000 7.000 6,13.000 6.000 8,4.000 4.000 2,-3.000 4.000-3,-3.000 3.000-3,-2.000 3.000-3,-6.000 4.000-1,-6.000 7.000-2,-6.000 6.000-1,-6.000 7.000-1,-4.000 4.000-2,1.000 3.000-2,-1.000 3.000-3,1.000 4.000-2,-4.000 2.000-3,-6.000 4.000-4,-6.000 3.000-4,-6.000 3.000-3,-7.000 1.000-3,-6.000 1.000-2,-6.000-1.000-3,-6.000 1.000-1,-4.000-3.000-2,1.000-2.000 1,-1.000-3.000 0,1.000-3.000 1,-1.000-9.000-1,1.000-11.000 0,-1.000-14.000-2,1.000-11.000 0,1.000-7.000 0,3.000 0.000-1,3.000 0.000 1,4.000 0.000 0,2.000-5.000 3,4.000-9.000 4,3.000-10.000 4,3.000-8.000 5,6.000-6.000 4,9.000 1.000 1,10.000-1.000 3,10.000 1.000 2,5.000-1.000 2,4.000 1.000-1,3.000-1.000 1,3.000 1.000 0,3.000 2.000 1,3.000 7.000 3,3.000 6.000 4,4.000 7.000 3,1.000 2.000 1,0.000 1.000 0,0.000-1.000 0,0.000 1.000 0,-2.000 1.000-1,-3.000 3.000 0,-3.000 3.000-1,-2.000 4.000 0,-6.000 4.000-1,-6.000 6.000-4,-6.000 7.000-2,-6.000 6.000-4,-6.000 4.000-3,-2.000 4.000-3,-3.000 3.000-2,-3.000 3.000-4,-6.000 4.000-1,-5.000 7.000 1,-7.000 6.000 1,-5.000 7.000 0,-6.000 0.000-1,-3.000-2.000-5,-3.000-3.000-4,-2.000-3.000-4,-6.000-2.000-4,-6.000 0.000-2,-6.000 0.000-2,-6.000 0.000-4,-4.000-2.000 3,1.000-3.000 3,-1.000-3.000 6,1.000-2.000 5,-1.000-5.000 4,1.000-2.000 4,-1.000-3.000 3,1.000-3.000 4,2.000-4.000 3,7.000-3.000 2,6.000-3.000 1,7.000-2.000 2,15.000-6.000 6,25.000-6.000 11,25.000-6.000 11,25.000-6.000 10,15.000-6.000 1,7.000-2.000-10,6.000-3.000-10,7.000-3.000-10,7.000-2.000-8,9.000 0.000-5,10.000 0.000-5,10.000 0.000-6,5.000-2.000-4,4.000-3.000-4,3.000-3.000-3,3.000-2.000-4,-4.000 2.000-4,-8.000 9.000-5,-10.000 10.000-4,-9.000 10.000-5,-10.000 4.000-3,-9.000 0.000-2,-10.000 0.000-1,-8.000 0.000-2,-11.000-2.000 3,-8.000-3.000 7,-10.000-3.000 6,-9.000-2.000 7</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8"/>
    </inkml:context>
    <inkml:brush xml:id="br0">
      <inkml:brushProperty name="width" value="0.03618" units="cm"/>
      <inkml:brushProperty name="height" value="0.03618" units="cm"/>
      <inkml:brushProperty name="color" value="#f2395b"/>
    </inkml:brush>
  </inkml:definitions>
  <inkml:trace contextRef="#ctx0" brushRef="#br0">42850.000 47550.000 608,'0.000'-47.000'0,"0.000"6.000"0,0.000 7.000 0,0.000 6.000 0,-4.000 13.000 8,-5.000 23.000 18,-7.000 22.000 16,-5.000 22.000 18,-4.000 12.000 3,0.000 3.000-9,0.000 3.000-11,0.000 4.000-10,-2.000 1.000-8,-3.000 0.000-8,-3.000 0.000-7,-2.000 0.000-6,-1.000-4.000-4,3.000-5.000 1,3.000-7.000 1,4.000-5.000 1</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8"/>
    </inkml:context>
    <inkml:brush xml:id="br0">
      <inkml:brushProperty name="width" value="0.04123" units="cm"/>
      <inkml:brushProperty name="height" value="0.04123" units="cm"/>
      <inkml:brushProperty name="color" value="#f2395b"/>
    </inkml:brush>
  </inkml:definitions>
  <inkml:trace contextRef="#ctx0" brushRef="#br0">42900.000 46150.000 533,'28.000'-46.000'6,"6.000"10.000"13,7.000 10.000 12,6.000 9.000 12,4.000 12.000 3,4.000 16.000-5,3.000 15.000-6,3.000 17.000-6,3.000 11.000-2,3.000 10.000 0,3.000 10.000 1,4.000 9.000 0,2.000 7.000-2,4.000 7.000-4,3.000 6.000-4,3.000 7.000-3,3.000 0.000-4,3.000-2.000-3,3.000-3.000-3,4.000-3.000-3,1.000-6.000-4,0.000-5.000-4,0.000-7.000-4,0.000-5.000-3,-5.000-8.000-8,-9.000-5.000-8,-10.000-7.000-10,-8.000-5.000-9,-9.000-4.000-4,-6.000 0.000 1,-6.000 0.000 2,-6.000 0.000 1</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49"/>
    </inkml:context>
    <inkml:brush xml:id="br0">
      <inkml:brushProperty name="width" value="0.03571" units="cm"/>
      <inkml:brushProperty name="height" value="0.03571" units="cm"/>
      <inkml:brushProperty name="color" value="#f2395b"/>
    </inkml:brush>
  </inkml:definitions>
  <inkml:trace contextRef="#ctx0" brushRef="#br0">42850.000 47950.000 616,'-69.000'0.000'3,"13.000"0.000"9,12.000 0.000 7,13.000 0.000 7,16.000-2.000 3,23.000-3.000-1,22.000-3.000-3,22.000-2.000-1,15.000-1.000-3,9.000 3.000-4,10.000 3.000-4,10.000 4.000-3,0.000 2.000-3,-5.000 4.000-1,-7.000 3.000 0,-5.000 3.000-1,-8.000 4.000 0,-5.000 7.000 0,-7.000 6.000 2,-5.000 7.000 1,-8.000 2.000 0,-5.000 1.000 0,-7.000-1.000 1,-5.000 1.000-1,-6.000-1.000 1,-3.000 1.000-1,-3.000-1.000-1,-2.000 1.000-1,-8.000 4.000 0,-8.000 9.000-1,-10.000 10.000-1,-9.000 10.000 0,-9.000 2.000-2,-5.000-3.000 1,-7.000-3.000 0,-5.000-2.000 0,-4.000-3.000-1,0.000 1.000-1,0.000-1.000-1,0.000 1.000-1,0.000-6.000-3,0.000-8.000-3,0.000-10.000-4,0.000-9.000-4,1.000-16.000-3,4.000-22.000-6,3.000-22.000-4,3.000-21.000-5,9.000-18.000-3,16.000-12.000-3,15.000-13.000-3,17.000-12.000-3,10.000-2.000 2,6.000 9.000 6,7.000 10.000 4,6.000 10.000 7,-1.000 7.000 6,-5.000 6.000 11,-7.000 7.000 9,-5.000 6.000 9,-6.000 7.000 8,-3.000 10.000 3,-3.000 10.000 6,-2.000 9.000 3,-9.000 9.000 6,-12.000 9.000 6,-13.000 10.000 7,-12.000 10.000 7,-12.000 10.000-2,-8.000 13.000-11,-10.000 12.000-11,-9.000 13.000-11,-5.000 7.000-6,0.000 4.000-2,0.000 3.000 0,0.000 3.000-2,1.000-1.000-4,4.000-2.000-4,3.000-3.000-4,3.000-3.000-6,4.000-7.000-5,7.000-9.000-6,6.000-10.000-6,7.000-8.000-6</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7"/>
    </inkml:context>
    <inkml:brush xml:id="br0">
      <inkml:brushProperty name="width" value="0.07302" units="cm"/>
      <inkml:brushProperty name="height" value="0.07302" units="cm"/>
      <inkml:brushProperty name="color" value="#00bff3"/>
    </inkml:brush>
  </inkml:definitions>
  <inkml:trace contextRef="#ctx0" brushRef="#br0">97266.000 2754.000,'31.000'-31.000,"-15.000"23.000,-1.000 0.000,9.000 24.000,-1.000 0.000,-23.000 31.000,0.000 0.000,-15.000 15.000,-1.000 1.000,-7.000-32.000,-1.000 0.000,1.000-15.000,-1.000 0.000,24.000-40.000,0.000 1.000,24.000-32.000,-1.000 0.000,32.000 0.000,0.000 1.000,23.000-1.000,1.000 0.000,15.000 31.000,0.000 1.000,-31.000 15.000,-1.000 0.000,-30.000 8.000,-1.000 0.000,-31.000-8.000,0.000 1.000,-16.000-17.000,1.000 1.000,-24.000-24.000,-1.000 0.000,-7.000 7.000,0.000 1.000,16.000 16.000,0.000-1.000,15.000 9.000,0.000-1.000,8.000 24.000,0.000 0.000,16.000 46.000,0.000 1.000,24.000 63.000,-1.000-1.000,-8.000 16.000,1.000 1.000,-24.000 14.000,0.000 1.000,-16.000-31.000,1.000-1.000,-25.000-62.000,1.000 0.000,8.000-55.000,-1.000 0.000,-15.000-63.000,0.000 0.000,39.000-38.000,1.000-1.000,62.000 0.000,-1.000 0.000,56.000 40.000,0.000-1.000,-39.000 47.000,-1.000 1.000,-46.000 7.000</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09"/>
    </inkml:context>
    <inkml:brush xml:id="br0">
      <inkml:brushProperty name="width" value="0.07302" units="cm"/>
      <inkml:brushProperty name="height" value="0.07302" units="cm"/>
      <inkml:brushProperty name="color" value="#f2395b"/>
    </inkml:brush>
  </inkml:definitions>
  <inkml:trace contextRef="#ctx0" brushRef="#br0">89700.000 24678.000,'16.000'0.000,"-8.000"0.000,-1.000 0.000,33.000 0.000,-1.000 0.000,-16.000 8.000,1.000 0.000,-1.000-8.000,1.000 0.000,7.000 0.000,0.000 0.000,1.000-8.000,-1.000 0.000,1.000 8.000,-1.000 0.000,0.000 0.000,1.000 0.000,7.000-8.000,0.000 0.000,0.000 1.000,0.000-1.000,1.000 8.000,-1.000 0.000,-8.000 0.000,0.000 0.000,1.000-8.000,-1.000 0.000,0.000 8.000,1.000 0.000,-1.000 0.000,1.000 0.000,-1.000 0.000,0.000 0.000,-7.000 0.000,-1.000 0.000,1.000 0.000,-1.000 0.000,-15.000-8.000,0.000 1.000,8.000 7.000,-1.000 0.000,-7.000-8.000,0.000 0.000,0.000 8.000,0.000 0.000,-24.000 0.000,0.000 0.000,9.000 8.000,-1.000 0.000,-16.000-1.000</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50"/>
    </inkml:context>
    <inkml:brush xml:id="br0">
      <inkml:brushProperty name="width" value="0.04409" units="cm"/>
      <inkml:brushProperty name="height" value="0.04409" units="cm"/>
      <inkml:brushProperty name="color" value="#f2395b"/>
    </inkml:brush>
  </inkml:definitions>
  <inkml:trace contextRef="#ctx0" brushRef="#br0">45050.000 46150.000 498,'29.000'-68.000'7,"10.000"17.000"11,10.000 15.000 13,9.000 16.000 12,1.000 9.000 4,-6.000 3.000-5,-6.000 3.000-4,-6.000 4.000-5,-4.000 5.000-5,1.000 10.000-3,-1.000 10.000-5,1.000 9.000-3,-3.000 6.000-4,-2.000 3.000-6,-3.000 3.000-4,-3.000 4.000-5,-6.000 2.000-5,-5.000 4.000-3,-7.000 3.000-3,-5.000 3.000-3,-6.000 3.000-3,-3.000 3.000 0,-3.000 3.000-2,-2.000 4.000 0,-8.000-1.000-1,-8.000-3.000-4,-10.000-3.000-1,-9.000-2.000-3,-5.000-5.000 0,0.000-2.000 2,0.000-3.000 1,0.000-3.000 2,-4.000-6.000 3,-5.000-5.000 2,-7.000-7.000 3,-5.000-5.000 3,-1.000-6.000 2,6.000-3.000 0,7.000-3.000 1,6.000-2.000 0,6.000-3.000 4,6.000 1.000 6,7.000-1.000 7,6.000 1.000 6,4.000-1.000 7,4.000 1.000 7,3.000-1.000 7,3.000 1.000 6,3.000 4.000 4,3.000 9.000-2,3.000 10.000-2,4.000 10.000-2,1.000 4.000-2,0.000 0.000-5,0.000 0.000-4,0.000 0.000-4,-2.000 0.000-3,-3.000 0.000-3,-3.000 0.000-2,-2.000 0.000-3,-1.000-2.000 0,3.000-3.000 0,3.000-3.000 0,4.000-2.000 1,5.000-6.000-8,10.000-6.000-14,10.000-6.000-15,9.000-6.000-15,7.000-9.000-6,7.000-8.000 2,6.000-10.000 1,7.000-9.000 3,0.000-7.000 4,-2.000-3.000 7,-3.000-3.000 6,-3.000-2.000 7,-6.000 0.000 6,-5.000 7.000 7,-7.000 6.000 7,-5.000 7.000 6,-6.000 8.000 7,-3.000 14.000 8,-3.000 11.000 9,-2.000 14.000 8,-8.000 8.000 1,-8.000 7.000-6,-10.000 6.000-5,-9.000 7.000-6,-5.000 4.000-4,0.000 3.000-2,0.000 3.000-3,0.000 4.000-1,1.000-3.000-2,4.000-5.000 0,3.000-7.000-1,3.000-5.000 1,1.000-15.000-11,1.000-22.000-21,-1.000-22.000-20,1.000-21.000-21,8.000-28.000-7,20.000-30.000 3,18.000-32.000 6,20.000-30.000 4,8.000-15.000 5,1.000 3.000 8,-1.000 3.000 6,1.000 4.000 8,4.000-1.000 5,9.000-3.000 4,10.000-3.000 5,10.000-2.000 4,-1.000 5.000 3,-9.000 16.000 1,-10.000 15.000 1,-8.000 17.000 1,-6.000 13.000 8,1.000 13.000 14,-1.000 12.000 15,1.000 13.000 15,-6.000 16.000 6,-8.000 23.000-1,-10.000 22.000-1,-9.000 22.000 0,-12.000 16.000-5,-11.000 14.000-10,-14.000 11.000-8,-11.000 14.000-9,-11.000 7.000-8,-5.000 3.000-6,-7.000 3.000-5,-5.000 4.000-7,-3.000-3.000-5,4.000-5.000-6,3.000-7.000-5,3.000-5.000-4,1.000-9.000-3,1.000-9.000 3,-1.000-10.000 3,1.000-8.000 1,10.000-9.000 1,22.000-6.000 0,22.000-6.000-1,23.000-6.000-1,8.000-9.000 2,-3.000-8.000 4,-3.000-10.000 4,-2.000-9.000 3,-5.000-2.000 6,-2.000 6.000 5,-3.000 7.000 6,-3.000 6.000 6,-7.000 9.000 4,-9.000 13.000 0,-10.000 12.000 0,-8.000 13.000 2,-8.000 2.000-4,-2.000-5.000-5,-3.000-7.000-7,-3.000-5.000-6,-6.000-3.000-3,-5.000 4.000-4,-7.000 3.000-1,-5.000 3.000-3,-8.000 4.000-1,-5.000 7.000 0,-7.000 6.000 2,-5.000 7.000 0,-9.000 4.000 1,-9.000 3.000 2,-10.000 3.000 1,-8.000 4.000 3,-8.000 1.000 1,-2.000 0.000 2,-3.000 0.000 2,-3.000 0.000 1,4.000-4.000 2,13.000-5.000 4,12.000-7.000 3,13.000-5.000 3,27.000-9.000 4,45.000-9.000 6,43.000-10.000 5,45.000-8.000 6,25.000-12.000-1,10.000-12.000-6,10.000-13.000-6,9.000-12.000-6,4.000-7.000-5,1.000 1.000-3,-1.000-1.000-1,1.000 1.000-3,-4.000-1.000-1,-6.000 1.000 0,-6.000-1.000 1,-6.000 1.000 0,-9.000 2.000-1,-8.000 7.000-6,-10.000 6.000-4,-9.000 7.000-4,-9.000 2.000-5,-5.000 1.000-2,-7.000-1.000-2,-5.000 1.000-3,-9.000-6.000-3,-9.000-8.000-2,-10.000-10.000-3,-8.000-9.000-3,-14.000-4.000 1,-15.000 4.000 5,-15.000 3.000 5,-16.000 3.000 5,-8.000 1.000 2,0.000 1.000 1,0.000-1.000 2,0.000 1.000 0,0.000-3.000 2,0.000-2.000 2,0.000-3.000 1,0.000-3.000 3,3.000-4.000 0,6.000-3.000 2,7.000-3.000 1,6.000-2.000 1,3.000-1.000 0,0.000 3.000-1,0.000 3.000-1,0.000 4.000-1,3.000 2.000 5,6.000 4.000 13,7.000 3.000 11,6.000 3.000 13,4.000 15.000 9,4.000 29.000 7,3.000 28.000 8,3.000 28.000 6,1.000 21.000-2,1.000 17.000-12,-1.000 15.000-11,1.000 16.000-12,-3.000 24.000-11,-2.000 35.000-10,-3.000 35.000-9,-3.000 34.000-11,-7.000 34.000-7,-9.000 34.000-1,-10.000 35.000-4,-8.000 35.000-2,-11.000 30.000-5,-8.000 29.000-5,-10.000 28.000-7,-9.000 28.000-5,1.000-32.000-2,13.000-90.000 4,12.000-90.000 2,13.000-91.000 3,7.000-55.000 2,4.000-19.000 4,3.000-18.000 2,3.000-19.000 3</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58"/>
    </inkml:context>
    <inkml:brush xml:id="br0">
      <inkml:brushProperty name="width" value="0.03394" units="cm"/>
      <inkml:brushProperty name="height" value="0.03394" units="cm"/>
      <inkml:brushProperty name="color" value="#f2395b"/>
    </inkml:brush>
  </inkml:definitions>
  <inkml:trace contextRef="#ctx0" brushRef="#br0">10350.000 53150.000 648,'-22.000'50.000'63,"6.000"0.000"-8,7.000 0.000-8,6.000 0.000-10,4.000 3.000-5,4.000 6.000-4,3.000 7.000-3,3.000 6.000-4,1.000 3.000-4,1.000 0.000-4,-1.000 0.000-4,1.000 0.000-5,-3.000 1.000-4,-2.000 4.000-8,-3.000 3.000-6,-3.000 3.000-7,-2.000-5.000-5,0.000-12.000-3,0.000-13.000-3,0.000-12.000-4</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58"/>
    </inkml:context>
    <inkml:brush xml:id="br0">
      <inkml:brushProperty name="width" value="0.03538" units="cm"/>
      <inkml:brushProperty name="height" value="0.03538" units="cm"/>
      <inkml:brushProperty name="color" value="#f2395b"/>
    </inkml:brush>
  </inkml:definitions>
  <inkml:trace contextRef="#ctx0" brushRef="#br0">10800.000 53100.000 621,'26.000'-24.000'27,"4.000"4.000"3,3.000 3.000 3,3.000 3.000 3,4.000 3.000-2,7.000 3.000-4,6.000 3.000-4,7.000 4.000-5,2.000 4.000-3,1.000 6.000 0,-1.000 7.000-2,1.000 6.000 0,-4.000 4.000-1,-6.000 4.000 0,-6.000 3.000 0,-6.000 3.000 0,-7.000 3.000-4,-6.000 3.000-9,-6.000 3.000-7,-6.000 4.000-9,-7.000 2.000-5,-6.000 4.000-1,-6.000 3.000-1,-6.000 3.000-3,-10.000 1.000 2,-12.000 1.000 2,-13.000-1.000 3,-12.000 1.000 2,-7.000-1.000 0,1.000 1.000-6,-1.000-1.000-4,1.000 1.000-6,-3.000-4.000 0,-2.000-6.000 5,-3.000-6.000 4,-3.000-6.000 5,-2.000-4.000 5,0.000 1.000 5,0.000-1.000 5,0.000 1.000 6,3.000-3.000 2,6.000-2.000 1,7.000-3.000 0,6.000-3.000 0,20.000-7.000 8,34.000-9.000 16,35.000-10.000 17,35.000-8.000 16,13.000-8.000 0,-6.000-2.000-16,-6.000-3.000-15,-6.000-3.000-17,-4.000-1.000-9,1.000 4.000-5,-1.000 3.000-4,1.000 3.000-3,-7.000 9.000-13,-12.000 16.000-20,-13.000 15.000-19,-12.000 17.000-20,-13.000 2.000-3,-12.000-9.000 16,-13.000-10.000 15,-12.000-8.000 16,-7.000-6.000 9,1.000 1.000 6,-1.000-1.000 5,1.000 1.000 5,1.000-1.000 3,3.000 1.000 2,3.000-1.000 0,4.000 1.000 2,1.000-1.000 2,0.000 1.000 7,0.000-1.000 5,0.000 1.000 6,1.000 1.000 5,4.000 3.000 4,3.000 3.000 4,3.000 4.000 3,-1.000 4.000 2,-2.000 6.000-1,-3.000 7.000 0,-3.000 6.000-2,-2.000 1.000-1,0.000-3.000-6,0.000-3.000-3,0.000-2.000-5,-5.000 2.000-5,-9.000 9.000-4,-10.000 10.000-5,-8.000 10.000-5,-6.000 4.000-4,1.000 0.000-3,-1.000 0.000-4,1.000 0.000-3,1.000-5.000-3,3.000-9.000-5,3.000-10.000-4,4.000-8.000-5</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59"/>
    </inkml:context>
    <inkml:brush xml:id="br0">
      <inkml:brushProperty name="width" value="0.03626" units="cm"/>
      <inkml:brushProperty name="height" value="0.03626" units="cm"/>
      <inkml:brushProperty name="color" value="#f2395b"/>
    </inkml:brush>
  </inkml:definitions>
  <inkml:trace contextRef="#ctx0" brushRef="#br0">11100.000 55100.000 606,'48.000'23.000'9,"-3.000"-3.000"8,-3.000-3.000 9,-2.000-2.000 8,-1.000-1.000 5,3.000 3.000-1,3.000 3.000-1,4.000 4.000-2,1.000 2.000-1,0.000 4.000-5,0.000 3.000-3,0.000 3.000-3,0.000 3.000-5,0.000 3.000-4,0.000 3.000-5,0.000 4.000-4,-2.000 1.000-5,-3.000 0.000-6,-3.000 0.000-6,-2.000 0.000-6,-5.000-4.000-1,-2.000-5.000 2,-3.000-7.000 2,-3.000-5.000 4,-2.000-6.000-9,0.000-3.000-18,0.000-3.000-18,0.000-2.000-19</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1:59"/>
    </inkml:context>
    <inkml:brush xml:id="br0">
      <inkml:brushProperty name="width" value="0.04495" units="cm"/>
      <inkml:brushProperty name="height" value="0.04495" units="cm"/>
      <inkml:brushProperty name="color" value="#f2395b"/>
    </inkml:brush>
  </inkml:definitions>
  <inkml:trace contextRef="#ctx0" brushRef="#br0">13050.000 53250.000 489,'1.000'-46.000'4,"4.000"10.000"9,3.000 10.000 8,3.000 9.000 9,1.000 9.000 2,1.000 9.000-4,-1.000 10.000-5,1.000 10.000-4,-1.000 10.000-3,1.000 13.000 0,-1.000 12.000 0,1.000 13.000 0,-4.000 7.000-1,-6.000 4.000 0,-6.000 3.000-1,-6.000 3.000 0,-7.000 3.000-4,-6.000 3.000-7,-6.000 3.000-7,-6.000 4.000-7,-2.000-4.000-4,3.000-9.000 0,3.000-10.000-1,4.000-8.000 0,2.000-11.000 0,4.000-8.000 2,3.000-10.000 3,3.000-9.000 3,9.000-10.000 1,16.000-9.000 2,15.000-10.000 3,17.000-8.000 1,13.000-12.000 3,13.000-12.000 2,12.000-13.000 2,13.000-12.000 3,6.000-4.000 1,0.000 7.000-3,0.000 6.000-1,0.000 7.000-3,-4.000 2.000-1,-5.000 1.000 0,-7.000-1.000-1,-5.000 1.000 0,-8.000 1.000-1,-5.000 3.000-1,-7.000 3.000 0,-5.000 4.000-1,-8.000 2.000-4,-5.000 4.000-6,-7.000 3.000-6,-5.000 3.000-7,-11.000-1.000-1,-11.000-2.000 3,-14.000-3.000 4,-11.000-3.000 2,-7.000-6.000 2,0.000-5.000 1,0.000-7.000 1,0.000-5.000 0,-2.000-6.000 0,-3.000-3.000 2,-3.000-3.000 1,-2.000-2.000 1,-1.000-1.000 3,3.000 3.000 6,3.000 3.000 4,4.000 4.000 6,1.000 4.000 4,0.000 6.000 3,0.000 7.000 4,0.000 6.000 2,0.000 6.000 6,0.000 6.000 7,0.000 7.000 7,0.000 6.000 7,1.000 10.000 0,4.000 17.000-6,3.000 15.000-5,3.000 16.000-7,-1.000 9.000-4,-2.000 3.000-4,-3.000 3.000-3,-3.000 4.000-3,-2.000 7.000-4,0.000 13.000-2,0.000 12.000-2,0.000 13.000-3,-4.000 10.000-6,-5.000 10.000-6,-7.000 10.000-9,-5.000 9.000-7,-3.000 1.000-6,4.000-6.000-4,3.000-6.000-5,3.000-6.000-4,1.000-7.000-3,1.000-6.000-4,-1.000-6.000-3,1.000-6.000-4,2.000-12.000 3,7.000-15.000 9,6.000-15.000 7,7.000-16.000 9,2.000-13.000 5,1.000-9.000 3,-1.000-10.000 1,1.000-8.000 4</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0"/>
    </inkml:context>
    <inkml:brush xml:id="br0">
      <inkml:brushProperty name="width" value="0.03857" units="cm"/>
      <inkml:brushProperty name="height" value="0.03857" units="cm"/>
      <inkml:brushProperty name="color" value="#f2395b"/>
    </inkml:brush>
  </inkml:definitions>
  <inkml:trace contextRef="#ctx0" brushRef="#br0">13150.000 55650.000 570,'25.000'-27.000'0,"0.000"-3.000"0,0.000-3.000 0,0.000-2.000 0,4.000-5.000 3,10.000-2.000 5,10.000-3.000 7,9.000-3.000 5,7.000-4.000 3,7.000-3.000 1,6.000-3.000 1,7.000-2.000 0,4.000-3.000 0,3.000 1.000-2,3.000-1.000 0,4.000 1.000-3,-3.000 2.000 0,-5.000 7.000-2,-7.000 6.000-1,-5.000 7.000 0,-9.000 5.000-2,-9.000 7.000 1,-10.000 6.000-1,-8.000 7.000 0,-14.000 11.000-1,-15.000 20.000-1,-15.000 18.000-1,-16.000 20.000-1,-13.000 10.000-2,-9.000 3.000-6,-10.000 3.000-4,-8.000 4.000-5,-9.000 2.000-3,-6.000 4.000-1,-6.000 3.000-1,-6.000 3.000-2,-2.000-2.000-1,3.000-6.000-2,3.000-6.000-2,4.000-6.000-1,4.000-7.000-4,6.000-6.000-4,7.000-6.000-4,6.000-6.000-5,3.000-6.000-2,0.000-2.000 0,0.000-3.000 1,0.000-3.000 0,1.000-7.000 2,4.000-9.000 3,3.000-10.000 5,3.000-8.000 3,4.000-6.000 4,7.000 1.000 5,6.000-1.000 4,7.000 1.000 5,2.000-1.000 2,1.000 1.000 1,-1.000-1.000 1,1.000 1.000 0</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0"/>
    </inkml:context>
    <inkml:brush xml:id="br0">
      <inkml:brushProperty name="width" value="0.04205" units="cm"/>
      <inkml:brushProperty name="height" value="0.04205" units="cm"/>
      <inkml:brushProperty name="color" value="#f2395b"/>
    </inkml:brush>
  </inkml:definitions>
  <inkml:trace contextRef="#ctx0" brushRef="#br0">13050.000 55600.000 523,'4.000'-91.000'15,"10.000"19.000"7,10.000 19.000 7,9.000 19.000 8,9.000 12.000 4,9.000 6.000 0,10.000 7.000 0,10.000 6.000 2,5.000 6.000-3,4.000 6.000-4,3.000 7.000-4,3.000 6.000-5,4.000 9.000-4,7.000 13.000-4,6.000 12.000-4,7.000 13.000-4,4.000 6.000-6,3.000 0.000-8,3.000 0.000-7,4.000 0.000-8,-3.000-5.000-6,-5.000-9.000-7,-7.000-10.000-5,-5.000-8.000-7,-6.000-6.000-3,-3.000 1.000-1,-3.000-1.000-2,-2.000 1.000-1</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0"/>
    </inkml:context>
    <inkml:brush xml:id="br0">
      <inkml:brushProperty name="width" value="0.03143" units="cm"/>
      <inkml:brushProperty name="height" value="0.03143" units="cm"/>
      <inkml:brushProperty name="color" value="#f2395b"/>
    </inkml:brush>
  </inkml:definitions>
  <inkml:trace contextRef="#ctx0" brushRef="#br0">14300.000 52600.000 699,'-22.000'-52.000'5,"6.000"-3.000"9,7.000-3.000 9,6.000-2.000 9,7.000 5.000 4,10.000 16.000-2,10.000 15.000-1,9.000 17.000-3,6.000 13.000-2,3.000 13.000-5,3.000 12.000-4,4.000 13.000-4,1.000 13.000-7,0.000 17.000-7,0.000 15.000-9,0.000 16.000-7,-5.000 7.000-8,-9.000 1.000-6,-10.000-1.000-7,-8.000 1.000-6,-4.000-10.000-3,3.000-19.000-1,3.000-18.000 1,4.000-19.000 0</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1"/>
    </inkml:context>
    <inkml:brush xml:id="br0">
      <inkml:brushProperty name="width" value="0.04792" units="cm"/>
      <inkml:brushProperty name="height" value="0.04792" units="cm"/>
      <inkml:brushProperty name="color" value="#f2395b"/>
    </inkml:brush>
  </inkml:definitions>
  <inkml:trace contextRef="#ctx0" brushRef="#br0">15450.000 53500.000 459,'23.000'26.000'100,"-3.000"4.000"-23,-3.000 3.000-22,-2.000 3.000-23,-5.000 4.000-13,-2.000 7.000-4,-3.000 6.000-3,-3.000 7.000-4,-6.000 4.000-2,-5.000 3.000-1,-7.000 3.000-2,-5.000 4.000-1,-4.000-1.000 0,0.000-3.000-2,0.000-3.000 0,0.000-2.000-1,10.000-9.000-1,23.000-12.000-5,22.000-13.000-5,22.000-12.000-3,10.000-12.000-1,1.000-8.000 5,-1.000-10.000 3,1.000-9.000 3,1.000-5.000 3,3.000 0.000 0,3.000 0.000 0,4.000 0.000 0,-1.000 0.000 1,-3.000 0.000-1,-3.000 0.000 2,-2.000 0.000-1,-8.000 1.000 1,-8.000 4.000 0,-10.000 3.000 0,-9.000 3.000 0,-9.000-4.000-2,-5.000-8.000-2,-7.000-10.000-3,-5.000-9.000-3,-6.000-4.000-1,-3.000 4.000 1,-3.000 3.000 2,-2.000 3.000 1,-5.000-1.000 1,-2.000-2.000 0,-3.000-3.000-1,-3.000-3.000 0,-2.000-1.000 1,0.000 4.000 0,0.000 3.000 2,0.000 3.000 0,-2.000 1.000 2,-3.000 1.000 2,-3.000-1.000 3,-2.000 1.000 1,-1.000 2.000 1,3.000 7.000 0,3.000 6.000-1,4.000 7.000-1,4.000 16.000 9,6.000 29.000 17,7.000 28.000 17,6.000 28.000 17,4.000 12.000 1,4.000-3.000-12,3.000-3.000-14,3.000-2.000-14,-1.000-5.000-9,-2.000-2.000-5,-3.000-3.000-6,-3.000-3.000-5,-2.000 5.000-4,0.000 17.000-5,0.000 15.000-3,0.000 16.000-4,-4.000 1.000-3,-5.000-12.000-2,-7.000-13.000-2,-5.000-12.000-2,-3.000-12.000 0,4.000-8.000 2,3.000-10.000 0,3.000-9.000 2,-1.000-9.000 0,-2.000-5.000-1,-3.000-7.000-1,-3.000-5.000-1,-4.000-8.000 0,-3.000-5.000 2,-3.000-7.000 2,-2.000-5.000 2,-1.000-4.000 3,3.000 0.000 4,3.000 0.000 4,4.000 0.000 4,2.000-4.000 2,4.000-5.000 1,3.000-7.000-1,3.000-5.000 0,7.000-8.000 8,14.000-5.000 16,11.000-7.000 14,14.000-5.000 15,10.000-1.000 3,9.000 6.000-9,10.000 7.000-11,10.000 6.000-9,2.000 3.000-6,-3.000 0.000-2,-3.000 0.000-4,-2.000 0.000-1,-5.000 3.000-2,-2.000 6.000 0,-3.000 7.000 1,-3.000 6.000 0,-6.000 9.000-4,-5.000 13.000-9,-7.000 12.000-8,-5.000 13.000-10,-11.000 6.000-3,-11.000 0.000 4,-14.000 0.000 2,-11.000 0.000 3,-11.000 0.000 2,-5.000 0.000-2,-7.000 0.000-1,-5.000 0.000-2,-8.000-2.000 1,-5.000-3.000 2,-7.000-3.000 1,-5.000-2.000 2,-6.000-3.000 0,-3.000 1.000 0,-3.000-1.000 1,-2.000 1.000-1,-1.000-3.000 4,3.000-2.000 7,3.000-3.000 8,4.000-3.000 7,7.000-4.000 5,13.000-3.000 2,12.000-3.000 3,13.000-2.000 2,23.000-8.000 3,34.000-8.000 4,35.000-10.000 3,35.000-9.000 4,18.000-4.000-2,3.000 4.000-9,3.000 3.000-8,4.000 3.000-9,-1.000 3.000-9,-3.000 3.000-13,-3.000 3.000-12,-2.000 4.000-11,-6.000 2.000-6,-6.000 4.000 2,-6.000 3.000 1,-6.000 3.000 0,-10.000-1.000 4,-12.000-2.000 4,-13.000-3.000 4,-12.000-3.000 4</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3"/>
    </inkml:context>
    <inkml:brush xml:id="br0">
      <inkml:brushProperty name="width" value="0.03323" units="cm"/>
      <inkml:brushProperty name="height" value="0.03323" units="cm"/>
      <inkml:brushProperty name="color" value="#f2395b"/>
    </inkml:brush>
  </inkml:definitions>
  <inkml:trace contextRef="#ctx0" brushRef="#br0">17950.000 52700.000 662,'120.000'-46.000'101,"-9.000"10.000"-23,-10.000 10.000-25,-8.000 9.000-23,-6.000 6.000-12,1.000 3.000-2,-1.000 3.000 0,1.000 4.000-1,-6.000 1.000-6,-8.000 0.000-7,-10.000 0.000-10,-9.000 0.000-8,-9.000 3.000-8,-5.000 6.000-7,-7.000 7.000-6,-5.000 6.000-7,-8.000 4.000-2,-5.000 4.000 1,-7.000 3.000 1,-5.000 3.000 1,-8.000-2.000 5,-5.000-6.000 5,-7.000-6.000 8,-5.000-6.000 6</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4"/>
    </inkml:context>
    <inkml:brush xml:id="br0">
      <inkml:brushProperty name="width" value="0.07302" units="cm"/>
      <inkml:brushProperty name="height" value="0.07302" units="cm"/>
      <inkml:brushProperty name="color" value="#f2395b"/>
    </inkml:brush>
  </inkml:definitions>
  <inkml:trace contextRef="#ctx0" brushRef="#br0">26847.000 10740.000,'-31.000'-16.000,"23.000"0.000,0.000 1.000,8.000 7.000,0.000 0.000,16.000 8.000,-1.000 0.000,17.000 8.000,-1.000 0.000,8.000 31.000,0.000 0.000,1.000 8.000,-1.000 0.000,24.000-39.000,-1.000 0.000,17.000-48.000,-1.000 1.000,0.000-16.000,1.000 1.000,-9.000 30.000,1.000 1.000,-16.000 15.000,0.000 0.000,-16.000 8.000,0.000 0.000,-8.000 8.000,1.000 0.000,7.000-1.000,0.000 1.000,16.000-8.000,0.000 0.000,8.000 8.000,-1.000 0.000,1.000 8.000,0.000-1.000,-1.000-7.000,1.000 0.000,0.000-8.000,0.000 0.000,7.000 0.000,1.000 0.000,15.000-24.000,0.000 1.000,16.000-1.000,0.000 1.000,-39.000 7.000,-1.000 1.000,-46.000 7.000,0.000 0.000,-24.000 0.000</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4"/>
    </inkml:context>
    <inkml:brush xml:id="br0">
      <inkml:brushProperty name="width" value="0.03663" units="cm"/>
      <inkml:brushProperty name="height" value="0.03663" units="cm"/>
      <inkml:brushProperty name="color" value="#f2395b"/>
    </inkml:brush>
  </inkml:definitions>
  <inkml:trace contextRef="#ctx0" brushRef="#br0">18300.000 52900.000 600,'-71.000'1.000'3,"10.000"4.000"8,10.000 3.000 5,9.000 3.000 8,9.000 3.000 2,9.000 3.000-2,10.000 3.000-1,10.000 4.000-2,4.000 5.000 0,0.000 10.000 1,0.000 10.000 1,0.000 9.000 1,0.000 7.000 1,0.000 7.000-2,0.000 6.000-2,0.000 7.000-1,-2.000 8.000-1,-3.000 14.000-3,-3.000 11.000-2,-2.000 14.000-2,-3.000 13.000-4,1.000 16.000-5,-1.000 15.000-3,1.000 17.000-6,-3.000 7.000-2,-2.000 0.000-1,-3.000 0.000-1,-3.000 0.000-1,-1.000-5.000-3,4.000-9.000-4,3.000-10.000-5,3.000-8.000-5,1.000-14.000-2,1.000-15.000 1,-1.000-15.000 1,1.000-16.000 0,-3.000-13.000-2,-2.000-9.000-3,-3.000-10.000-4,-3.000-8.000-5,-1.000-12.000 3,4.000-12.000 6,3.000-13.000 8,3.000-12.000 6</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4"/>
    </inkml:context>
    <inkml:brush xml:id="br0">
      <inkml:brushProperty name="width" value="0.0406" units="cm"/>
      <inkml:brushProperty name="height" value="0.0406" units="cm"/>
      <inkml:brushProperty name="color" value="#f2395b"/>
    </inkml:brush>
  </inkml:definitions>
  <inkml:trace contextRef="#ctx0" brushRef="#br0">18200.000 54500.000 541,'4.000'-74.000'4,"10.000"4.000"9,10.000 3.000 7,9.000 3.000 9,2.000 7.000 1,-2.000 14.000-5,-3.000 11.000-5,-3.000 14.000-6,8.000 3.000-1,23.000-2.000 1,22.000-3.000 2,22.000-3.000 2,8.000-1.000 0,-2.000 4.000-2,-3.000 3.000-2,-3.000 3.000-3,-9.000 4.000-1,-11.000 7.000-3,-14.000 6.000-1,-11.000 7.000-2,-14.000 7.000-1,-11.000 9.000 0,-14.000 10.000 1,-11.000 10.000 0,-12.000 8.000-1,-9.000 10.000 0,-10.000 10.000-2,-8.000 9.000 0,-11.000 6.000-1,-8.000 3.000 1,-10.000 3.000 2,-9.000 4.000 0,-4.000-1.000-1,4.000-3.000-6,3.000-3.000-3,3.000-2.000-5,1.000-8.000-4,1.000-8.000 0,-1.000-10.000-2,1.000-9.000-2,1.000-10.000-1,3.000-9.000 0,3.000-10.000-2,4.000-8.000 0,4.000-9.000-1,6.000-6.000-1,7.000-6.000 1,6.000-6.000-1,3.000-12.000 1,0.000-15.000 1,0.000-15.000 3,0.000-16.000 0,1.000-10.000 3,4.000-3.000 4,3.000-3.000 3,3.000-2.000 3,3.000 0.000 4,3.000 7.000 6,3.000 6.000 6,4.000 7.000 5,4.000 7.000 4,6.000 9.000 2,7.000 10.000 0,6.000 10.000 3,7.000 7.000 3,10.000 6.000 5,10.000 7.000 5,9.000 6.000 6,7.000 4.000 0,7.000 4.000-2,6.000 3.000-3,7.000 3.000-3,0.000 6.000-5,-2.000 9.000-4,-3.000 10.000-5,-3.000 10.000-5,-4.000 5.000-2,-3.000 4.000 0,-3.000 3.000 0,-2.000 3.000 1,-6.000 1.000-9,-6.000 1.000-18,-6.000-1.000-17,-6.000 1.000-18,-4.000-6.000-9,1.000-8.000-1,-1.000-10.000 0,1.000-9.000-1</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5"/>
    </inkml:context>
    <inkml:brush xml:id="br0">
      <inkml:brushProperty name="width" value="0.03534" units="cm"/>
      <inkml:brushProperty name="height" value="0.03534" units="cm"/>
      <inkml:brushProperty name="color" value="#f2395b"/>
    </inkml:brush>
  </inkml:definitions>
  <inkml:trace contextRef="#ctx0" brushRef="#br0">20900.000 52150.000 622,'3.000'-91.000'7,"6.000"19.000"13,7.000 19.000 13,6.000 19.000 14,3.000 23.000 1,0.000 28.000-9,0.000 28.000-9,0.000 29.000-10,-4.000 16.000-9,-5.000 7.000-5,-7.000 6.000-8,-5.000 7.000-6,-11.000 2.000-6,-11.000 1.000-4,-14.000-1.000-4,-11.000 1.000-4,-9.000-6.000-3,-3.000-8.000 1,-3.000-10.000 0,-2.000-9.000 0,-5.000-7.000 1,-2.000-3.000 1,-3.000-3.000 2,-3.000-2.000 1,-1.000-5.000 3,4.000-2.000 5,3.000-3.000 5,3.000-3.000 4,6.000-7.000 7,9.000-9.000 6,10.000-10.000 8,10.000-8.000 7,14.000-11.000 6,23.000-8.000 4,22.000-10.000 4,22.000-9.000 4,13.000-7.000-2,7.000-3.000-7,6.000-3.000-8,7.000-2.000-7,2.000-3.000-6,1.000 1.000-3,-1.000-1.000-4,1.000 1.000-3,-4.000 1.000-1,-6.000 3.000-2,-6.000 3.000 0,-6.000 4.000-2,-9.000 2.000 1,-8.000 4.000 2,-10.000 3.000 1,-9.000 3.000 1,-12.000 10.000 4,-11.000 20.000 8,-14.000 18.000 7,-11.000 20.000 7,-12.000 10.000 2,-9.000 3.000-5,-10.000 3.000-5,-8.000 4.000-4,-9.000 8.000-4,-6.000 17.000-1,-6.000 15.000-1,-6.000 16.000-1,-12.000 16.000-4,-15.000 20.000-6,-15.000 18.000-5,-16.000 20.000-6,-7.000 5.000-2,4.000-6.000-1,3.000-6.000-1,3.000-6.000-1,7.000-9.000-2,14.000-8.000-3,11.000-10.000-2,14.000-9.000-3,11.000-13.000-3,14.000-16.000-2,11.000-15.000-2,14.000-15.000-2,8.000-18.000 0,7.000-19.000 5,6.000-18.000 4,7.000-19.000 4</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5"/>
    </inkml:context>
    <inkml:brush xml:id="br0">
      <inkml:brushProperty name="width" value="0.04118" units="cm"/>
      <inkml:brushProperty name="height" value="0.04118" units="cm"/>
      <inkml:brushProperty name="color" value="#f2395b"/>
    </inkml:brush>
  </inkml:definitions>
  <inkml:trace contextRef="#ctx0" brushRef="#br0">19950.000 54500.000 534,'4.000'-66.000'41,"10.000"19.000"4,10.000 19.000 2,9.000 19.000 3,4.000 13.000 0,1.000 10.000-6,-1.000 10.000-3,1.000 9.000-6,1.000 6.000-4,3.000 3.000-6,3.000 3.000-5,4.000 4.000-6,-1.000 1.000-4,-3.000 0.000-3,-3.000 0.000-3,-2.000 0.000-3,-3.000-4.000-5,1.000-5.000-10,-1.000-7.000-9,1.000-5.000-10,1.000-8.000-6,3.000-5.000-5,3.000-7.000-6,4.000-5.000-4,-3.000-6.000-1,-5.000-3.000 6,-7.000-3.000 5,-5.000-2.000 6,-6.000-3.000 4,-3.000 1.000 6,-3.000-1.000 5,-2.000 1.000 6</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5"/>
    </inkml:context>
    <inkml:brush xml:id="br0">
      <inkml:brushProperty name="width" value="0.04193" units="cm"/>
      <inkml:brushProperty name="height" value="0.04193" units="cm"/>
      <inkml:brushProperty name="color" value="#f2395b"/>
    </inkml:brush>
  </inkml:definitions>
  <inkml:trace contextRef="#ctx0" brushRef="#br0">21150.000 54600.000 524,'21.000'-27.000'-1,"-5.000"-3.000"-1,-7.000-3.000-2,-5.000-2.000-2,-3.000-1.000 6,4.000 3.000 15,3.000 3.000 15,3.000 4.000 15,1.000 8.000 3,1.000 17.000-8,-1.000 15.000-7,1.000 16.000-8,-3.000 7.000-7,-2.000 1.000-9,-3.000-1.000-9,-3.000 1.000-8,1.000-4.000-4,6.000-6.000-1,7.000-6.000 1,6.000-6.000 0,6.000-6.000-3,6.000-2.000-7,7.000-3.000-6,6.000-3.000-7,1.000-7.000-1,-3.000-9.000 2,-3.000-10.000 4,-2.000-8.000 4,-3.000-4.000 3,1.000 3.000 6,-1.000 3.000 5,1.000 4.000 6,-3.000 2.000 4,-2.000 4.000 3,-3.000 3.000 3,-3.000 3.000 3,-13.000 10.000 11,-22.000 20.000 18,-22.000 18.000 19,-21.000 20.000 19,-12.000 10.000 1,1.000 3.000-15,-1.000 3.000-17,1.000 4.000-16,-3.000-3.000-9,-2.000-5.000-4,-3.000-7.000-3,-3.000-5.000-3,-4.000-4.000-3,-3.000 0.000-1,-3.000 0.000-1,-2.000 0.000-2,0.000-2.000 0,7.000-3.000 2,6.000-3.000 3,7.000-2.000 1,4.000-5.000 2,3.000-2.000-2,3.000-3.000 0,4.000-3.000-1,21.000-6.000 1,41.000-5.000 2,40.000-7.000 2,42.000-5.000 2,16.000-6.000-2,-6.000-3.000-5,-6.000-3.000-4,-6.000-2.000-6,-4.000-1.000-4,1.000 3.000-5,-1.000 3.000-3,1.000 4.000-4,1.000 4.000-1,3.000 6.000 0,3.000 7.000 2,4.000 6.000 1,-6.000-1.000-2,-11.000-5.000-4,-14.000-7.000-5,-11.000-5.000-4,-11.000-3.000-5,-5.000 4.000-6,-7.000 3.000-5,-5.000 3.000-5</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6"/>
    </inkml:context>
    <inkml:brush xml:id="br0">
      <inkml:brushProperty name="width" value="0.04118" units="cm"/>
      <inkml:brushProperty name="height" value="0.04118" units="cm"/>
      <inkml:brushProperty name="color" value="#f2395b"/>
    </inkml:brush>
  </inkml:definitions>
  <inkml:trace contextRef="#ctx0" brushRef="#br0">22550.000 53400.000 534,'-18.000'-24.000'68,"17.000"4.000"-9,15.000 3.000-10,16.000 3.000-8,12.000 1.000-8,9.000 1.000-4,10.000-1.000-4,10.000 1.000-5,5.000-3.000-1,4.000-2.000 0,3.000-3.000 2,3.000-3.000 1,3.000 1.000-2,3.000 6.000-3,3.000 7.000-5,4.000 6.000-4,-6.000 1.000-5,-11.000-3.000-4,-14.000-3.000-6,-11.000-2.000-5,-7.000 0.000-7,0.000 7.000-9,0.000 6.000-8,0.000 7.000-9,-7.000 4.000-3,-11.000 3.000 5,-14.000 3.000 4,-11.000 4.000 5,-7.000 1.000 0,0.000 0.000-2,0.000 0.000-4,0.000 0.000-2</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6"/>
    </inkml:context>
    <inkml:brush xml:id="br0">
      <inkml:brushProperty name="width" value="0.03809" units="cm"/>
      <inkml:brushProperty name="height" value="0.03809" units="cm"/>
      <inkml:brushProperty name="color" value="#f2395b"/>
    </inkml:brush>
  </inkml:definitions>
  <inkml:trace contextRef="#ctx0" brushRef="#br0">23350.000 53400.000 577,'-24.000'-18.000'9,"4.000"17.000"19,3.000 15.000 19,3.000 16.000 19,1.000 10.000 4,1.000 7.000-12,-1.000 6.000-11,1.000 7.000-11,-1.000 4.000-10,1.000 3.000-7,-1.000 3.000-7,1.000 4.000-8,-1.000 1.000-7,1.000 0.000-9,-1.000 0.000-9,1.000 0.000-9,1.000-4.000-4,3.000-5.000-1,3.000-7.000 0,4.000-5.000 0,4.000-9.000-3,6.000-9.000-5,7.000-10.000-6,6.000-8.000-6</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7"/>
    </inkml:context>
    <inkml:brush xml:id="br0">
      <inkml:brushProperty name="width" value="0.04335" units="cm"/>
      <inkml:brushProperty name="height" value="0.04335" units="cm"/>
      <inkml:brushProperty name="color" value="#f2395b"/>
    </inkml:brush>
  </inkml:definitions>
  <inkml:trace contextRef="#ctx0" brushRef="#br0">23950.000 53400.000 507,'0.000'-40.000'31,"0.000"23.000"12,0.000 22.000 11,0.000 22.000 11,0.000 13.000 2,0.000 7.000-11,0.000 6.000-10,0.000 7.000-10,0.000 2.000-7,0.000 1.000-6,0.000-1.000-4,0.000 1.000-7,-2.000 2.000-4,-3.000 7.000-4,-3.000 6.000-6,-2.000 7.000-5,-3.000-1.000-5,1.000-6.000-8,-1.000-6.000-7,1.000-6.000-6,-1.000-4.000-5,1.000 1.000-1,-1.000-1.000-1,1.000 1.000-2,1.000-4.000 2,3.000-6.000 2,3.000-6.000 3,4.000-6.000 3</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7"/>
    </inkml:context>
    <inkml:brush xml:id="br0">
      <inkml:brushProperty name="width" value="0.03825" units="cm"/>
      <inkml:brushProperty name="height" value="0.03825" units="cm"/>
      <inkml:brushProperty name="color" value="#f2395b"/>
    </inkml:brush>
  </inkml:definitions>
  <inkml:trace contextRef="#ctx0" brushRef="#br0">22000.000 55350.000 575,'-47.000'-2.000'0,"6.000"-3.000"1,7.000-3.000 0,6.000-2.000 1,9.000-6.000 8,13.000-6.000 15,12.000-6.000 15,13.000-6.000 15,12.000-2.000 3,13.000 3.000-8,12.000 3.000-10,13.000 4.000-9,9.000 2.000-5,6.000 4.000-4,7.000 3.000-3,6.000 3.000-4,6.000 3.000-2,6.000 3.000-4,7.000 3.000-4,6.000 4.000-2,-1.000 2.000-7,-5.000 4.000-6,-7.000 3.000-7,-5.000 3.000-6,-6.000 3.000-5,-3.000 3.000 0,-3.000 3.000-1,-2.000 4.000 0,-9.000-3.000-1,-12.000-5.000-2,-13.000-7.000-2,-12.000-5.000-2,-9.000-1.000 0,-2.000 6.000-1,-3.000 7.000-1,-3.000 6.000 0</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7"/>
    </inkml:context>
    <inkml:brush xml:id="br0">
      <inkml:brushProperty name="width" value="0.03825" units="cm"/>
      <inkml:brushProperty name="height" value="0.03825" units="cm"/>
      <inkml:brushProperty name="color" value="#f2395b"/>
    </inkml:brush>
  </inkml:definitions>
  <inkml:trace contextRef="#ctx0" brushRef="#br0">25250.000 54850.000 575,'68.000'3.000'63,"-11.000"6.000"-1,-14.000 7.000-2,-11.000 6.000-2,-11.000 10.000-5,-5.000 17.000-9,-7.000 15.000-11,-5.000 16.000-8,-12.000 10.000-10,-16.000 7.000-6,-15.000 6.000-7,-15.000 7.000-6,-9.000-3.000-8,1.000-8.000-7,-1.000-10.000-7,1.000-9.000-7,2.000-10.000-9,7.000-9.000-10,6.000-10.000-12,7.000-8.000-10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4"/>
    </inkml:context>
    <inkml:brush xml:id="br0">
      <inkml:brushProperty name="width" value="0.07302" units="cm"/>
      <inkml:brushProperty name="height" value="0.07302" units="cm"/>
      <inkml:brushProperty name="color" value="#f2395b"/>
    </inkml:brush>
  </inkml:definitions>
  <inkml:trace contextRef="#ctx0" brushRef="#br0">33836.000 6747.000,'-16.000'-47.000,"8.000"78.000,0.000 1.000,-7.000 30.000,-1.000 1.000,-16.000 15.000,1.000 1.000,0.000 7.000,-1.000 0.000,16.000-23.000,1.000 0.000,7.000-40.000,0.000 1.000,32.000-48.000,-1.000 1.000,-15.000-1.000</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09"/>
    </inkml:context>
    <inkml:brush xml:id="br0">
      <inkml:brushProperty name="width" value="0.03597" units="cm"/>
      <inkml:brushProperty name="height" value="0.03597" units="cm"/>
      <inkml:brushProperty name="color" value="#f2395b"/>
    </inkml:brush>
  </inkml:definitions>
  <inkml:trace contextRef="#ctx0" brushRef="#br0">30250.000 53150.000 611,'-69.000'0.000'5,"13.000"0.000"8,12.000 0.000 8,13.000 0.000 10,13.000 3.000 4,17.000 6.000 2,15.000 7.000 0,16.000 6.000 3,10.000-1.000-3,7.000-5.000-5,6.000-7.000-6,7.000-5.000-4,5.000-6.000-5,7.000-3.000-3,6.000-3.000-3,7.000-2.000-4,0.000-3.000-3,-2.000 1.000-7,-3.000-1.000-4,-3.000 1.000-6,-4.000 1.000-4,-3.000 3.000-5,-3.000 3.000-4,-2.000 4.000-5,-8.000 2.000 0,-8.000 4.000 2,-10.000 3.000 4,-9.000 3.000 3,-7.000 3.000-2,-3.000 3.000-6,-3.000 3.000-6,-2.000 4.000-7,-5.000 1.000 1,-2.000 0.000 7,-3.000 0.000 7,-3.000 0.000 7</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10"/>
    </inkml:context>
    <inkml:brush xml:id="br0">
      <inkml:brushProperty name="width" value="0.03305" units="cm"/>
      <inkml:brushProperty name="height" value="0.03305" units="cm"/>
      <inkml:brushProperty name="color" value="#f2395b"/>
    </inkml:brush>
  </inkml:definitions>
  <inkml:trace contextRef="#ctx0" brushRef="#br0">30900.000 53450.000 665,'-66.000'6.000'27,"19.000"13.000"6,19.000 12.000 6,19.000 13.000 5,9.000 6.000-1,0.000 0.000-7,0.000 0.000-8,0.000 0.000-8,0.000 4.000-4,0.000 10.000-4,0.000 10.000-3,0.000 9.000-4,0.000 7.000 0,0.000 7.000 0,0.000 6.000 1,0.000 7.000 0,-2.000 0.000-5,-3.000-2.000-14,-3.000-3.000-12,-2.000-3.000-13,-1.000-7.000-7,3.000-9.000-3,3.000-10.000-3,4.000-8.000-3</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10"/>
    </inkml:context>
    <inkml:brush xml:id="br0">
      <inkml:brushProperty name="width" value="0.0418" units="cm"/>
      <inkml:brushProperty name="height" value="0.0418" units="cm"/>
      <inkml:brushProperty name="color" value="#f2395b"/>
    </inkml:brush>
  </inkml:definitions>
  <inkml:trace contextRef="#ctx0" brushRef="#br0">32700.000 52650.000 526,'23.000'92.000'121,"-3.000"-16.000"-26,-3.000-15.000-25,-2.000-15.000-26,-3.000-6.000-14,1.000 7.000-5,-1.000 6.000-4,1.000 7.000-4,-1.000 5.000-4,1.000 7.000-2,-1.000 6.000-3,1.000 7.000-2,-3.000 5.000-2,-2.000 7.000 0,-3.000 6.000-2,-3.000 7.000 1,-2.000 7.000-5,0.000 9.000-5,0.000 10.000-5,0.000 10.000-7,-4.000 10.000-4,-5.000 13.000 0,-7.000 12.000-1,-5.000 13.000-2,-6.000-1.000-1,-3.000-11.000 0,-3.000-14.000-1,-2.000-11.000-1,0.000-14.000 1,7.000-11.000 0,6.000-14.000 2,7.000-11.000 0,0.000-12.000 2,-2.000-9.000-1,-3.000-10.000 2,-3.000-8.000-1,-2.000-12.000 1,0.000-12.000 1,0.000-13.000 0,0.000-12.000 1,1.000-7.000 2,4.000 1.000 5,3.000-1.000 3,3.000 1.000 5</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10"/>
    </inkml:context>
    <inkml:brush xml:id="br0">
      <inkml:brushProperty name="width" value="0.03116" units="cm"/>
      <inkml:brushProperty name="height" value="0.03116" units="cm"/>
      <inkml:brushProperty name="color" value="#f2395b"/>
    </inkml:brush>
  </inkml:definitions>
  <inkml:trace contextRef="#ctx0" brushRef="#br0">32850.000 52800.000 706,'-4.000'-46.000'2,"-5.000"10.000"7,-7.000 10.000 5,-5.000 9.000 7,-1.000 9.000 4,6.000 9.000 4,7.000 10.000 3,6.000 10.000 5,1.000 7.000-2,-3.000 6.000-7,-3.000 7.000-8,-2.000 6.000-6,-6.000 4.000-5,-6.000 4.000-2,-6.000 3.000-1,-6.000 3.000-1,-4.000-1.000-4,1.000-2.000-8,-1.000-3.000-6,1.000-3.000-6,-1.000-4.000-6,1.000-3.000-4,-1.000-3.000-3,1.000-2.000-5,2.000-5.000 1,7.000-2.000 3,6.000-3.000 3,7.000-3.000 4</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11"/>
    </inkml:context>
    <inkml:brush xml:id="br0">
      <inkml:brushProperty name="width" value="0.04144" units="cm"/>
      <inkml:brushProperty name="height" value="0.04144" units="cm"/>
      <inkml:brushProperty name="color" value="#f2395b"/>
    </inkml:brush>
  </inkml:definitions>
  <inkml:trace contextRef="#ctx0" brushRef="#br0">33050.000 53050.000 530,'73.000'26.000'59,"-3.000"4.000"-6,-3.000 3.000-6,-2.000 3.000-4,-5.000 3.000-5,-2.000 3.000-3,-3.000 3.000-2,-3.000 4.000-3,-4.000-1.000-3,-3.000-3.000-3,-3.000-3.000-3,-2.000-2.000-4,-5.000-3.000-2,-2.000 1.000-3,-3.000-1.000-3,-3.000 1.000-2,-12.000-4.000-13,-18.000-6.000-22,-19.000-6.000-21,-18.000-6.000-21,-9.000-4.000-9,4.000 1.000 7,3.000-1.000 6,3.000 1.000 7</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1"/>
    </inkml:context>
    <inkml:brush xml:id="br0">
      <inkml:brushProperty name="width" value="0.03802" units="cm"/>
      <inkml:brushProperty name="height" value="0.03802" units="cm"/>
      <inkml:brushProperty name="color" value="#f2395b"/>
    </inkml:brush>
  </inkml:definitions>
  <inkml:trace contextRef="#ctx0" brushRef="#br0">38300.000 52800.000 578,'-43.000'-47.000'7,"17.000"6.000"15,15.000 7.000 15,16.000 6.000 14,15.000 6.000 4,16.000 6.000-8,15.000 7.000-5,17.000 6.000-8,8.000 3.000-6,4.000 0.000-5,3.000 0.000-6,3.000 0.000-5,-1.000 3.000-2,-2.000 6.000 0,-3.000 7.000 0,-3.000 6.000 0,-6.000 1.000-4,-5.000-3.000-7,-7.000-3.000-9,-5.000-2.000-8,-12.000 3.000-13,-16.000 14.000-18,-15.000 11.000-18,-15.000 14.000-18,-11.000 0.000 0,-2.000-8.000 18,-3.000-10.000 17,-3.000-9.000 19</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1"/>
    </inkml:context>
    <inkml:brush xml:id="br0">
      <inkml:brushProperty name="width" value="0.03597" units="cm"/>
      <inkml:brushProperty name="height" value="0.03597" units="cm"/>
      <inkml:brushProperty name="color" value="#f2395b"/>
    </inkml:brush>
  </inkml:definitions>
  <inkml:trace contextRef="#ctx0" brushRef="#br0">38350.000 53300.000 611,'-47.000'0.000'0,"6.000"0.000"0,7.000 0.000-1,6.000 0.000 1,3.000 1.000 3,0.000 4.000 7,0.000 3.000 7,0.000 3.000 7,3.000 3.000 4,6.000 3.000 0,7.000 3.000 2,6.000 4.000 0,3.000 4.000 0,0.000 6.000-1,0.000 7.000-1,0.000 6.000-1,0.000 7.000-1,0.000 10.000-4,0.000 10.000-2,0.000 9.000-4,0.000 10.000-3,0.000 14.000-6,0.000 11.000-6,0.000 14.000-5,-4.000 8.000-3,-5.000 7.000-2,-7.000 6.000-1,-5.000 7.000-2,-3.000-6.000-3,4.000-15.000-6,3.000-15.000-7,3.000-16.000-5,3.000-16.000-3,3.000-16.000 2,3.000-15.000 2,4.000-15.000 2</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1"/>
    </inkml:context>
    <inkml:brush xml:id="br0">
      <inkml:brushProperty name="width" value="0.03588" units="cm"/>
      <inkml:brushProperty name="height" value="0.03588" units="cm"/>
      <inkml:brushProperty name="color" value="#f2395b"/>
    </inkml:brush>
  </inkml:definitions>
  <inkml:trace contextRef="#ctx0" brushRef="#br0">38450.000 53850.000 613,'95.000'-90.000'43,"-9.000"23.000"-4,-10.000 22.000-5,-8.000 22.000-5,-8.000 10.000-3,-2.000 1.000-1,-3.000-1.000-2,-3.000 1.000-2,-4.000 4.000-1,-3.000 9.000-2,-3.000 10.000-3,-2.000 10.000-1,-8.000 8.000-1,-8.000 10.000-2,-10.000 10.000 0,-9.000 9.000-1,-13.000 9.000-2,-16.000 9.000-1,-15.000 10.000-3,-15.000 10.000-1,-11.000 4.000-1,-2.000 0.000 1,-3.000 0.000-1,-3.000 0.000 1,1.000-5.000-2,6.000-9.000-5,7.000-10.000-5,6.000-8.000-4,3.000-11.000-5,0.000-8.000-4,0.000-10.000-5,0.000-9.000-5,3.000-9.000-2,6.000-5.000-1,7.000-7.000 0,6.000-5.000 0,4.000-14.000 0,4.000-18.000 1,3.000-19.000 1,3.000-18.000 1,3.000-12.000 3,3.000-3.000 5,3.000-3.000 5,4.000-2.000 5,4.000 2.000 3,6.000 9.000 2,7.000 10.000 1,6.000 10.000 2,4.000 8.000 6,4.000 10.000 11,3.000 10.000 11,3.000 9.000 10,3.000 6.000 5,3.000 3.000-4,3.000 3.000-2,4.000 4.000-4,2.000 4.000 2,4.000 6.000 7,3.000 7.000 6,3.000 6.000 6,1.000 4.000 0,1.000 4.000-9,-1.000 3.000-7,1.000 3.000-8,-1.000 3.000-8,1.000 3.000-6,-1.000 3.000-7,1.000 4.000-8,-3.000-3.000-7,-2.000-5.000-10,-3.000-7.000-9,-3.000-5.000-9,-6.000-8.000-3,-5.000-5.000 4,-7.000-7.000 2,-5.000-5.000 4,-4.000-6.000 0,0.000-3.000-3,0.000-3.000-2,0.000-2.000-3</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2"/>
    </inkml:context>
    <inkml:brush xml:id="br0">
      <inkml:brushProperty name="width" value="0.03827" units="cm"/>
      <inkml:brushProperty name="height" value="0.03827" units="cm"/>
      <inkml:brushProperty name="color" value="#f2395b"/>
    </inkml:brush>
  </inkml:definitions>
  <inkml:trace contextRef="#ctx0" brushRef="#br0">40500.000 52200.000 574,'1.000'-91.000'1,"4.000"19.000"2,3.000 19.000 1,3.000 19.000 1,3.000 7.000 1,3.000-3.000-1,3.000-3.000-1,4.000-2.000-1,1.000 6.000 3,0.000 20.000 8,0.000 18.000 8,0.000 20.000 8,-4.000 19.000-2,-5.000 22.000-12,-7.000 22.000-12,-5.000 23.000-12,-9.000 8.000-6,-9.000-3.000-1,-10.000-3.000-2,-8.000-2.000 0,-8.000-8.000 0,-2.000-8.000-1,-3.000-10.000 0,-3.000-9.000 0,-4.000-10.000 2,-3.000-9.000 1,-3.000-10.000 3,-2.000-8.000 3,2.000-8.000 3,9.000-2.000 7,10.000-3.000 6,10.000-3.000 6,8.000-4.000 7,10.000-3.000 8,10.000-3.000 9,9.000-2.000 8,10.000-8.000 1,14.000-8.000-6,11.000-10.000-7,14.000-9.000-6,8.000-7.000-7,7.000-3.000-7,6.000-3.000-8,7.000-2.000-7,-1.000-3.000-4,-6.000 1.000 0,-6.000-1.000 0,-6.000 1.000 0,-6.000 2.000 1,-2.000 7.000 0,-3.000 6.000 2,-3.000 7.000-1,-15.000 10.000 5,-24.000 16.000 6,-26.000 15.000 8,-24.000 17.000 6,-15.000 11.000 3,-3.000 10.000-2,-3.000 10.000-2,-2.000 9.000-1,-6.000 7.000-2,-6.000 7.000-3,-6.000 6.000-4,-6.000 7.000-3,-7.000 8.000-2,-6.000 14.000-4,-6.000 11.000-4,-6.000 14.000-3,-6.000 10.000-4,-2.000 9.000-4,-3.000 10.000-3,-3.000 10.000-5,2.000-6.000-2,10.000-18.000 0,10.000-19.000-1,9.000-18.000 0,9.000-18.000-1,9.000-16.000-1,10.000-15.000-1,10.000-15.000-1,8.000-14.000 0,10.000-8.000 3,10.000-10.000 3,9.000-9.000 1</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2"/>
    </inkml:context>
    <inkml:brush xml:id="br0">
      <inkml:brushProperty name="width" value="0.04055" units="cm"/>
      <inkml:brushProperty name="height" value="0.04055" units="cm"/>
      <inkml:brushProperty name="color" value="#f2395b"/>
    </inkml:brush>
  </inkml:definitions>
  <inkml:trace contextRef="#ctx0" brushRef="#br0">39850.000 54200.000 542,'3.000'-46.000'9,"6.000"10.000"17,7.000 10.000 17,6.000 9.000 17,3.000 7.000 4,0.000 7.000-10,0.000 6.000-10,0.000 7.000-10,0.000 7.000-8,0.000 9.000-3,0.000 10.000-6,0.000 10.000-3,0.000 5.000-3,0.000 4.000-1,0.000 3.000-1,0.000 3.000 0,0.000-1.000-4,0.000-2.000-9,0.000-3.000-6,0.000-3.000-9,3.000-6.000-7,6.000-5.000-11,7.000-7.000-9,6.000-5.000-9,4.000-11.000-3,4.000-11.000 2,3.000-14.000 3,3.000-11.000 2,-5.000-7.000 7,-12.000 0.000 7,-13.000 0.000 9,-12.000 0.000 9</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4"/>
    </inkml:context>
    <inkml:brush xml:id="br0">
      <inkml:brushProperty name="width" value="0.07302" units="cm"/>
      <inkml:brushProperty name="height" value="0.07302" units="cm"/>
      <inkml:brushProperty name="color" value="#f2395b"/>
    </inkml:brush>
  </inkml:definitions>
  <inkml:trace contextRef="#ctx0" brushRef="#br0">34250.000 6816.000,'16.000'-47.000,"-16.000"40.000,0.000-1.000,15.000 0.000,1.000 0.000,-8.000 47.000,0.000 0.000,0.000 32.000,-1.000-1.000,-7.000 24.000,0.000 0.000,8.000-31.000,0.000 0.000,8.000-40.000,-1.000 1.000,-7.000-24.000,0.000 0.000,16.000-39.000,-1.000-1.000,16.000-69.000,0.000-1.000,-7.000 16.000,-1.000 0.000,-7.000 8.000,-1.000 0.000,-15.000 47.000,0.000-1.000,-8.000 25.000,0.000-1.000,-8.000 47.000,0.000 1.000,-8.000-17.000</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2"/>
    </inkml:context>
    <inkml:brush xml:id="br0">
      <inkml:brushProperty name="width" value="0.03899" units="cm"/>
      <inkml:brushProperty name="height" value="0.03899" units="cm"/>
      <inkml:brushProperty name="color" value="#f2395b"/>
    </inkml:brush>
  </inkml:definitions>
  <inkml:trace contextRef="#ctx0" brushRef="#br0">41100.000 54150.000 564,'3.000'-41.000'43,"6.000"19.000"-3,7.000 19.000-1,6.000 19.000-2,3.000 7.000-7,0.000-3.000-9,0.000-3.000-11,0.000-2.000-11,1.000-5.000-7,4.000-2.000-6,3.000-3.000-5,3.000-3.000-6,-1.000-2.000-1,-2.000 0.000 6,-3.000 0.000 4,-3.000 0.000 4,-9.000 3.000 6,-11.000 6.000 3,-14.000 7.000 3,-11.000 6.000 5,-12.000 9.000 3,-9.000 13.000 1,-10.000 12.000 1,-8.000 13.000 1,-8.000 6.000 0,-2.000 0.000-1,-3.000 0.000-3,-3.000 0.000-2,-6.000-2.000-1,-5.000-3.000-1,-7.000-3.000 0,-5.000-2.000 0,-1.000-3.000 0,6.000 1.000 3,7.000-1.000 2,6.000 1.000 3,6.000-6.000 2,6.000-8.000 2,7.000-10.000 2,6.000-9.000 3,18.000-7.000 2,32.000-3.000 4,31.000-3.000 4,32.000-2.000 3,19.000-6.000-2,10.000-6.000-9,10.000-6.000-8,9.000-6.000-9,6.000-4.000-5,3.000 1.000-4,3.000-1.000-3,4.000 1.000-4,2.000 1.000-4,4.000 3.000-6,3.000 3.000-4,3.000 4.000-5,-2.000 2.000 0,-6.000 4.000 2,-6.000 3.000 4,-6.000 3.000 3,-15.000-1.000-4,-21.000-2.000-11,-22.000-3.000-11,-22.000-3.000-11</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3"/>
    </inkml:context>
    <inkml:brush xml:id="br0">
      <inkml:brushProperty name="width" value="0.03616" units="cm"/>
      <inkml:brushProperty name="height" value="0.03616" units="cm"/>
      <inkml:brushProperty name="color" value="#f2395b"/>
    </inkml:brush>
  </inkml:definitions>
  <inkml:trace contextRef="#ctx0" brushRef="#br0">42600.000 53150.000 608,'-13.000'-47.000'9,"26.000"6.000"18,24.000 7.000 18,26.000 6.000 17,15.000 4.000 5,6.000 4.000-13,7.000 3.000-10,6.000 3.000-12,1.000 3.000-9,-3.000 3.000-6,-3.000 3.000-8,-2.000 4.000-7,-8.000 1.000-6,-8.000 0.000-9,-10.000 0.000-9,-9.000 0.000-7,-9.000 3.000-4,-5.000 6.000-2,-7.000 7.000 0,-5.000 6.000 0,-8.000 3.000-2,-5.000 0.000 1,-7.000 0.000 0,-5.000 0.000 0,-6.000-2.000 2,-3.000-3.000 3,-3.000-3.000 3,-2.000-2.000 3</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3"/>
    </inkml:context>
    <inkml:brush xml:id="br0">
      <inkml:brushProperty name="width" value="0.03782" units="cm"/>
      <inkml:brushProperty name="height" value="0.03782" units="cm"/>
      <inkml:brushProperty name="color" value="#f2395b"/>
    </inkml:brush>
  </inkml:definitions>
  <inkml:trace contextRef="#ctx0" brushRef="#br0">43150.000 53350.000 581,'-47.000'1.000'6,"6.000"4.000"10,7.000 3.000 11,6.000 3.000 12,4.000 4.000 2,4.000 7.000-4,3.000 6.000-4,3.000 7.000-5,3.000 4.000-2,3.000 3.000 0,3.000 3.000 0,4.000 4.000 1,1.000 4.000-3,0.000 6.000-2,0.000 7.000-5,0.000 6.000-3,0.000 3.000-6,0.000 0.000-6,0.000 0.000-8,0.000 0.000-7,0.000-5.000-1,0.000-9.000 1,0.000-10.000 3,0.000-8.000 2</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3"/>
    </inkml:context>
    <inkml:brush xml:id="br0">
      <inkml:brushProperty name="width" value="0.03828" units="cm"/>
      <inkml:brushProperty name="height" value="0.03828" units="cm"/>
      <inkml:brushProperty name="color" value="#f2395b"/>
    </inkml:brush>
  </inkml:definitions>
  <inkml:trace contextRef="#ctx0" brushRef="#br0">43600.000 53400.000 574,'0.000'118.000'178,"0.000"-11.000"-49,0.000-14.000-48,0.000-11.000-49,0.000-4.000-26,0.000 6.000-8,0.000 7.000-7,0.000 6.000-6,-4.000 3.000-9,-5.000 0.000-10,-7.000 0.000-10,-5.000 0.000-10,-3.000-10.000-4,4.000-18.000 1,3.000-19.000 2,3.000-18.000 1</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3"/>
    </inkml:context>
    <inkml:brush xml:id="br0">
      <inkml:brushProperty name="width" value="0.04051" units="cm"/>
      <inkml:brushProperty name="height" value="0.04051" units="cm"/>
      <inkml:brushProperty name="color" value="#f2395b"/>
    </inkml:brush>
  </inkml:definitions>
  <inkml:trace contextRef="#ctx0" brushRef="#br0">42150.000 55250.000 543,'-46.000'-4.000'0,"10.000"-5.000"0,10.000-7.000 0,9.000-5.000 0,9.000-3.000 6,9.000 4.000 14,10.000 3.000 13,10.000 3.000 14,10.000 1.000 5,13.000 1.000-1,12.000-1.000-1,13.000 1.000-1,12.000 1.000-5,13.000 3.000-7,12.000 3.000-6,13.000 4.000-7,9.000 2.000-11,6.000 4.000-16,7.000 3.000-13,6.000 3.000-16,-7.000 3.000-6,-18.000 3.000 2,-19.000 3.000 3,-18.000 4.000 3,-15.000-1.000-5,-9.000-3.000-9,-10.000-3.000-9,-8.000-2.000-11</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6"/>
    </inkml:context>
    <inkml:brush xml:id="br0">
      <inkml:brushProperty name="width" value="0.03536" units="cm"/>
      <inkml:brushProperty name="height" value="0.03536" units="cm"/>
      <inkml:brushProperty name="color" value="#f2395b"/>
    </inkml:brush>
  </inkml:definitions>
  <inkml:trace contextRef="#ctx0" brushRef="#br0">51100.000 53050.000 622,'-4.000'-46.000'5,"-5.000"10.000"11,-7.000 10.000 12,-5.000 9.000 10,-8.000 12.000 2,-5.000 16.000-6,-7.000 15.000-6,-5.000 17.000-6,-6.000 8.000-5,-3.000 4.000-4,-3.000 3.000-4,-2.000 3.000-4,-8.000 6.000-1,-8.000 9.000 3,-10.000 10.000 2,-9.000 10.000 3,-2.000-1.000-2,6.000-9.000-5,7.000-10.000-6,6.000-8.000-4,4.000-8.000-4,4.000-2.000 0,3.000-3.000-2,3.000-3.000 0,6.000-6.000 0,9.000-5.000 2,10.000-7.000 3,10.000-5.000 2,10.000-8.000 4,13.000-5.000 5,12.000-7.000 6,13.000-5.000 6,13.000-4.000 2,17.000 0.000-3,15.000 0.000 0,16.000 0.000-3,7.000 3.000-1,1.000 6.000-2,-1.000 7.000-1,1.000 6.000-1,-3.000 3.000-2,-2.000 0.000-1,-3.000 0.000-2,-3.000 0.000-2,-4.000 1.000-1,-3.000 4.000-4,-3.000 3.000-2,-2.000 3.000-4,-5.000-2.000-1,-2.000-6.000 1,-3.000-6.000 0,-3.000-6.000 0,-6.000-4.000-3,-5.000 1.000-8,-7.000-1.000-8,-5.000 1.000-8</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6"/>
    </inkml:context>
    <inkml:brush xml:id="br0">
      <inkml:brushProperty name="width" value="0.03662" units="cm"/>
      <inkml:brushProperty name="height" value="0.03662" units="cm"/>
      <inkml:brushProperty name="color" value="#f2395b"/>
    </inkml:brush>
  </inkml:definitions>
  <inkml:trace contextRef="#ctx0" brushRef="#br0">50600.000 53850.000 600,'-38.000'0.000'7,"26.000"0.000"15,24.000 0.000 14,26.000 0.000 15,15.000 0.000 2,6.000 0.000-8,7.000 0.000-9,6.000 0.000-8,6.000 0.000-5,6.000 0.000-4,7.000 0.000-2,6.000 0.000-3,4.000 0.000-2,4.000 0.000-1,3.000 0.000-2,3.000 0.000-1,1.000 0.000-2,1.000 0.000-4,-1.000 0.000-2,1.000 0.000-4,-1.000 0.000-2,1.000 0.000-3,-1.000 0.000-1,1.000 0.000-2,-4.000 1.000 0,-6.000 4.000 0,-6.000 3.000 1,-6.000 3.000 1,-9.000 3.000 0,-8.000 3.000-1,-10.000 3.000 0,-9.000 4.000-1,-9.000-3.000 1,-5.000-5.000 1,-7.000-7.000 0,-5.000-5.000 2</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8"/>
    </inkml:context>
    <inkml:brush xml:id="br0">
      <inkml:brushProperty name="width" value="0.0418" units="cm"/>
      <inkml:brushProperty name="height" value="0.0418" units="cm"/>
      <inkml:brushProperty name="color" value="#f2395b"/>
    </inkml:brush>
  </inkml:definitions>
  <inkml:trace contextRef="#ctx0" brushRef="#br0">57750.000 52900.000 526,'0.000'-69.000'15,"0.000"13.000"5,0.000 12.000 7,0.000 13.000 7,-4.000 10.000-1,-5.000 10.000-6,-7.000 10.000-5,-5.000 9.000-7,-8.000 9.000-3,-5.000 9.000-1,-7.000 10.000 0,-5.000 10.000-2,-6.000 7.000 0,-3.000 6.000-1,-3.000 7.000-1,-2.000 6.000 0,-3.000 3.000-1,1.000 0.000-1,-1.000 0.000 1,1.000 0.000-1,-1.000 0.000 1,1.000 0.000-1,-1.000 0.000 1,1.000 0.000 0,2.000-4.000 0,7.000-5.000 0,6.000-7.000 0,7.000-5.000 1,19.000-8.000-3,35.000-5.000-7,35.000-7.000-6,34.000-5.000-7,13.000-11.000-3,-5.000-11.000 1,-7.000-14.000 0,-5.000-11.000 0,2.000-7.000 1,13.000 0.000-1,12.000 0.000 1,13.000 0.000-1,-7.000 1.000 1,-24.000 4.000 2,-26.000 3.000 3,-24.000 3.000 2,-13.000 3.000 2,0.000 3.000 3,0.000 3.000 2,0.000 4.000 3,0.000-1.000 1,0.000-3.000 2,0.000-3.000 2,0.000-2.000 2,-2.000 3.000 8,-3.000 14.000 14,-3.000 11.000 14,-2.000 14.000 13,-5.000 5.000 3,-2.000 1.000-10,-3.000-1.000-11,-3.000 1.000-9,2.000-3.000-9,10.000-2.000-7,10.000-3.000-6,9.000-3.000-8,6.000-9.000-4,3.000-11.000-3,3.000-14.000-3,4.000-11.000-2,2.000-11.000-2,4.000-5.000 1,3.000-7.000-1,3.000-5.000 0,-2.000-6.000-1,-6.000-3.000 0,-6.000-3.000-1,-6.000-2.000-1,-7.000-5.000 2,-6.000-2.000 2,-6.000-3.000 2,-6.000-3.000 3,-6.000 1.000 1,-2.000 6.000 2,-3.000 7.000 1,-3.000 6.000 2,-7.000 6.000 0,-9.000 6.000 0,-10.000 7.000-1,-8.000 6.000 1,-9.000 4.000-1,-6.000 4.000-1,-6.000 3.000-1,-6.000 3.000-2,-4.000 6.000-2,1.000 9.000-5,-1.000 10.000-5,1.000 10.000-5,1.000 7.000-4,3.000 6.000-1,3.000 7.000-2,4.000 6.000-2,5.000-1.000 2,10.000-5.000 5,10.000-7.000 6,9.000-5.000 6</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29"/>
    </inkml:context>
    <inkml:brush xml:id="br0">
      <inkml:brushProperty name="width" value="0.04188" units="cm"/>
      <inkml:brushProperty name="height" value="0.04188" units="cm"/>
      <inkml:brushProperty name="color" value="#f2395b"/>
    </inkml:brush>
  </inkml:definitions>
  <inkml:trace contextRef="#ctx0" brushRef="#br0">59050.000 53700.000 525,'71.000'0.000'20,"-5.000"0.000"1,-7.000 0.000 4,-5.000 0.000 1,-4.000-2.000 2,0.000-3.000 1,0.000-3.000 0,0.000-2.000 1,-2.000 0.000-1,-3.000 7.000-4,-3.000 6.000-4,-2.000 7.000-4,-9.000 8.000-2,-12.000 14.000 0,-13.000 11.000-1,-12.000 14.000 0,-13.000 5.000-5,-12.000 1.000-6,-13.000-1.000-8,-12.000 1.000-7,-7.000-1.000-3,1.000 1.000-1,-1.000-1.000 1,1.000 1.000 0,-1.000-4.000 1,1.000-6.000 2,-1.000-6.000 3,1.000-6.000 2,2.000-7.000 3,7.000-6.000 1,6.000-6.000 3,7.000-6.000 1,10.000-4.000 7,16.000 1.000 9,15.000-1.000 11,17.000 1.000 9,13.000-4.000 1,13.000-6.000-6,12.000-6.000-8,13.000-6.000-6,6.000-2.000-6,0.000 3.000-3,0.000 3.000-3,0.000 4.000-5,-4.000-1.000-1,-5.000-3.000-2,-7.000-3.000-2,-5.000-2.000-1,-6.000-1.000 0,-3.000 3.000 1,-3.000 3.000 0,-2.000 4.000 2</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32"/>
    </inkml:context>
    <inkml:brush xml:id="br0">
      <inkml:brushProperty name="width" value="0.0378" units="cm"/>
      <inkml:brushProperty name="height" value="0.0378" units="cm"/>
      <inkml:brushProperty name="color" value="#f2395b"/>
    </inkml:brush>
  </inkml:definitions>
  <inkml:trace contextRef="#ctx0" brushRef="#br0">61850.000 51050.000 582,'25.000'-21.000'28,"0.000"10.000"-1,0.000 10.000 0,0.000 9.000-1,1.000 7.000-1,4.000 7.000-1,3.000 6.000-1,3.000 7.000-1,-2.000 8.000-1,-6.000 14.000 0,-6.000 11.000-1,-6.000 14.000 1,-2.000 8.000-2,3.000 7.000 0,3.000 6.000-1,4.000 7.000-1,-1.000 5.000-2,-3.000 7.000-1,-3.000 6.000-3,-2.000 7.000-1,-3.000 0.000-3,1.000-2.000-4,-1.000-3.000-5,1.000-3.000-4,-3.000-6.000-1,-2.000-5.000 1,-3.000-7.000 2,-3.000-5.000 0,-4.000-4.000 0,-3.000 0.000-5,-3.000 0.000-3,-2.000 0.000-5,-5.000 1.000-1,-2.000 4.000 1,-3.000 3.000-1,-3.000 3.000 1,-2.000-2.000-1,0.000-6.000-2,0.000-6.000-3,0.000-6.000-2,1.000-7.000-2,4.000-6.000-2,3.000-6.000-2,3.000-6.000-2,1.000-7.000 0,1.000-6.000 3,-1.000-6.000 2,1.000-6.000 3,-1.000-7.000 2,1.000-6.000 5,-1.000-6.000 3,1.000-6.000 3</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5"/>
    </inkml:context>
    <inkml:brush xml:id="br0">
      <inkml:brushProperty name="width" value="0.07302" units="cm"/>
      <inkml:brushProperty name="height" value="0.07302" units="cm"/>
      <inkml:brushProperty name="color" value="#f2395b"/>
    </inkml:brush>
  </inkml:definitions>
  <inkml:trace contextRef="#ctx0" brushRef="#br0">35788.000 7404.000,'16.000'-16.000,"-8.000"8.000,-1.000 0.000,9.000-23.000,0.000 0.000,-8.000-1.000,0.000 1.000,-8.000 15.000,0.000 1.000,-8.000 7.000,0.000 0.000,-24.000 16.000,1.000 0.000,-8.000 23.000,0.000 0.000,7.000 16.000,1.000 0.000,15.000 24.000,1.000-1.000,7.000-15.000,0.000 0.000,8.000-31.000,0.000-1.000,24.000-39.000,-1.000 1.000,24.000-40.000,0.000 0.000,-8.000 0.000,0.000 0.000,-15.000 24.000,0.000 0.000,-17.000 23.000,1.000 0.000,0.000 24.000,0.000-1.000,0.000 25.000,0.000-1.000,23.000 8.000,0.000 0.000,16.000 0.000,0.000 0.000,-15.000-32.000,-1.000 1.000,-15.000 0.000</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22:33"/>
    </inkml:context>
    <inkml:brush xml:id="br0">
      <inkml:brushProperty name="width" value="0.04346" units="cm"/>
      <inkml:brushProperty name="height" value="0.04346" units="cm"/>
      <inkml:brushProperty name="color" value="#f2395b"/>
    </inkml:brush>
  </inkml:definitions>
  <inkml:trace contextRef="#ctx0" brushRef="#br0">61600.000 53800.000 506,'-43.000'3.000'-35,"17.000"6.000"28,15.000 7.000 28,16.000 6.000 28,9.000 4.000 12,3.000 4.000-4,3.000 3.000-4,4.000 3.000-5,-1.000 1.000-5,-3.000 1.000-5,-3.000-1.000-6,-2.000 1.000-5,-5.000 2.000-4,-2.000 7.000-3,-3.000 6.000-4,-3.000 7.000-2,-2.000 4.000-3,0.000 3.000-3,0.000 3.000-2,0.000 4.000-4,0.000 2.000 0,0.000 4.000-1,0.000 3.000 1,0.000 3.000-1,0.000-1.000-1,0.000-2.000 0,0.000-3.000-3,0.000-3.000-1,-2.000-6.000-1,-3.000-5.000-1,-3.000-7.000-1,-2.000-5.000-1,8.000-17.000 2,22.000-24.000 4,22.000-26.000 5,23.000-24.000 4,14.000-20.000 1,10.000-11.000-2,10.000-14.000-4,9.000-11.000-2,7.000-7.000-6,7.000 0.000-7,6.000 0.000-8,7.000 0.000-8,-7.000 4.000-5,-19.000 10.000-4,-18.000 10.000-3,-19.000 9.000-3,-12.000 7.000-3,-2.000 7.000-3,-3.000 6.000-3,-3.000 7.000-2</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32"/>
    </inkml:context>
    <inkml:brush xml:id="br0">
      <inkml:brushProperty name="width" value="0.022" units="cm"/>
      <inkml:brushProperty name="height" value="0.022" units="cm"/>
      <inkml:brushProperty name="color" value="#00bff3"/>
    </inkml:brush>
  </inkml:definitions>
  <inkml:trace contextRef="#ctx0" brushRef="#br0">82050.000 11850.000 999,'-46.000'-25.000'-46,"10.000"0.000"5,10.000 0.000 5,9.000 0.000 4</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1"/>
    </inkml:context>
    <inkml:brush xml:id="br0">
      <inkml:brushProperty name="width" value="0.03622" units="cm"/>
      <inkml:brushProperty name="height" value="0.03622" units="cm"/>
      <inkml:brushProperty name="color" value="#00bff3"/>
    </inkml:brush>
  </inkml:definitions>
  <inkml:trace contextRef="#ctx0" brushRef="#br0">66400.000 8200.000 607,'-24.000'-13.000'9,"4.000"26.000"19,3.000 24.000 19,3.000 26.000 18,-1.000 16.000 3,-2.000 10.000-12,-3.000 10.000-14,-3.000 9.000-13,-1.000 7.000-9,4.000 7.000-5,3.000 6.000-5,3.000 7.000-7,-1.000 0.000-3,-2.000-2.000-3,-3.000-3.000-2,-3.000-3.000-4,-1.000-7.000-1,4.000-9.000-1,3.000-10.000-2,3.000-8.000 0,3.000-11.000-2,3.000-8.000-1,3.000-10.000-2,4.000-9.000-2,5.000-15.000-4,10.000-18.000-8,10.000-19.000-8,9.000-18.000-8,1.000-12.000 0,-6.000-3.000 5,-6.000-3.000 5,-6.000-2.000 7,-4.000-3.000 5,1.000 1.000 5,-1.000-1.000 5,1.000 1.000 4</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2"/>
    </inkml:context>
    <inkml:brush xml:id="br0">
      <inkml:brushProperty name="width" value="0.04882" units="cm"/>
      <inkml:brushProperty name="height" value="0.04882" units="cm"/>
      <inkml:brushProperty name="color" value="#00bff3"/>
    </inkml:brush>
  </inkml:definitions>
  <inkml:trace contextRef="#ctx0" brushRef="#br0">67000.000 7750.000 450,'54.000'-2.000'13,"10.000"-3.000"1,10.000-3.000 0,9.000-2.000 0,6.000-5.000 0,3.000-2.000-3,3.000-3.000-3,4.000-3.000-3,2.000-1.000-2,4.000 4.000-3,3.000 3.000-1,3.000 3.000-2,-2.000 3.000-1,-6.000 3.000 0,-6.000 3.000 0,-6.000 4.000 0,-4.000 4.000 1,1.000 6.000 1,-1.000 7.000 0,1.000 6.000 2,-9.000 3.000 0,-15.000 0.000 1,-15.000 0.000 0,-16.000 0.000 1,-8.000-2.000 2,0.000-3.000 3,0.000-3.000 3,0.000-2.000 2,-4.000-1.000 4,-5.000 3.000 3,-7.000 3.000 3,-5.000 4.000 3,-4.000 4.000 1,0.000 6.000 0,0.000 7.000 0,0.000 6.000 0,-2.000 6.000-1,-3.000 6.000-2,-3.000 7.000-4,-2.000 6.000-2,-3.000 6.000-1,1.000 6.000-2,-1.000 7.000 0,1.000 6.000-2,-1.000 3.000 0,1.000 0.000-1,-1.000 0.000 0,1.000 0.000-1,1.000 0.000 0,3.000 0.000-1,3.000 0.000-1,4.000 0.000 0,-1.000 0.000-1,-3.000 0.000 0,-3.000 0.000 0,-2.000 0.000 0,-1.000-2.000-2,3.000-3.000-1,3.000-3.000-2,4.000-2.000-3,1.000-1.000-1,0.000 3.000-1,0.000 3.000-1,0.000 4.000-2,0.000-3.000 0,0.000-5.000-2,0.000-7.000-1,0.000-5.000-1,0.000-8.000-1,0.000-5.000 0,0.000-7.000 0,0.000-5.000 0,-8.000-20.000-4,-16.000-31.000-9,-15.000-31.000-9,-15.000-31.000-9,-7.000-26.000-1,3.000-18.000 5,3.000-19.000 7,4.000-18.000 5,1.000-7.000 0,0.000 6.000-5,0.000 7.000-5,0.000 6.000-5,4.000 13.000 1,10.000 23.000 6,10.000 22.000 6,9.000 22.000 6</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2"/>
    </inkml:context>
    <inkml:brush xml:id="br0">
      <inkml:brushProperty name="width" value="0.0365" units="cm"/>
      <inkml:brushProperty name="height" value="0.0365" units="cm"/>
      <inkml:brushProperty name="color" value="#00bff3"/>
    </inkml:brush>
  </inkml:definitions>
  <inkml:trace contextRef="#ctx0" brushRef="#br0">67150.000 9250.000 602,'-52.000'0.000'-1,"-3.000"0.000"-1,-3.000 0.000-2,-2.000 0.000-1,3.000-2.000 4,14.000-3.000 8,11.000-3.000 8,14.000-2.000 9,19.000-3.000 8,29.000 1.000 6,28.000-1.000 6,28.000 1.000 7,14.000-3.000-1,0.000-2.000-11,0.000-3.000-9,0.000-3.000-9,0.000-2.000-7,0.000 0.000 0,0.000 0.000-1,0.000 0.000-1,-5.000 1.000-6,-9.000 4.000-10,-10.000 3.000-12,-8.000 3.000-10,-11.000 1.000-4,-8.000 1.000 2,-10.000-1.000 3,-9.000 1.000 2</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3"/>
    </inkml:context>
    <inkml:brush xml:id="br0">
      <inkml:brushProperty name="width" value="0.04174" units="cm"/>
      <inkml:brushProperty name="height" value="0.04174" units="cm"/>
      <inkml:brushProperty name="color" value="#00bff3"/>
    </inkml:brush>
  </inkml:definitions>
  <inkml:trace contextRef="#ctx0" brushRef="#br0">67800.000 8300.000 527,'-68.000'-8.000'10,"17.000"34.000"16,15.000 35.000 15,16.000 35.000 16,5.000 16.000-1,-2.000 1.000-17,-3.000-1.000-16,-3.000 1.000-18,-2.000-4.000-8,0.000-6.000-4,0.000-6.000-1,0.000-6.000-4,1.000-9.000-2,4.000-8.000-4,3.000-10.000-3,3.000-9.000-4,1.000-9.000-1,1.000-5.000 1,-1.000-7.000 0,1.000-5.000 2,-3.000-8.000-1,-2.000-5.000 0,-3.000-7.000-1,-3.000-5.000-1,-2.000-4.000 2,0.000 0.000 6,0.000 0.000 5,0.000 0.000 5,1.000-2.000 3,4.000-3.000 1,3.000-3.000 2,3.000-2.000 0,1.000 2.000 11,1.000 9.000 18,-1.000 10.000 21,1.000 10.000 18,1.000 7.000 3,3.000 6.000-13,3.000 7.000-14,4.000 6.000-15,1.000 3.000-6,0.000 0.000-2,0.000 0.000-2,0.000 0.000-1,-4.000-2.000-3,-5.000-3.000-2,-7.000-3.000-3,-5.000-2.000-3,-3.000-3.000-5,4.000 1.000-7,3.000-1.000-7,3.000 1.000-7,7.000-13.000-4,14.000-25.000-1,11.000-25.000 0,14.000-25.000 0,13.000-15.000 1,16.000-2.000 4,15.000-3.000 6,17.000-3.000 3,3.000 1.000 5,-5.000 6.000 4,-7.000 7.000 3,-5.000 6.000 3,-8.000 6.000 4,-5.000 6.000 1,-7.000 7.000 2,-5.000 6.000 2,-11.000 12.000 3,-11.000 19.000 0,-14.000 19.000 2,-11.000 19.000 2,-15.000 10.000-1,-16.000 4.000-2,-15.000 3.000-3,-15.000 3.000-3,-9.000 1.000-3,1.000 1.000-1,-1.000-1.000-3,1.000 1.000-2,-3.000-3.000-2,-2.000-2.000-2,-3.000-3.000-2,-3.000-3.000-3,-1.000-2.000 1,4.000 0.000 0,3.000 0.000 2,3.000 0.000 1,-1.000-2.000 0,-2.000-3.000 0,-3.000-3.000-1,-3.000-2.000 0,-2.000-3.000 1,0.000 1.000 3,0.000-1.000 1,0.000 1.000 4,3.000-3.000 1,6.000-2.000 3,7.000-3.000 2,6.000-3.000 2,13.000-6.000 5,23.000-5.000 7,22.000-7.000 6,22.000-5.000 7,18.000-9.000-1,16.000-9.000-7,15.000-10.000-7,17.000-8.000-7,10.000-6.000-10,6.000 1.000-8,7.000-1.000-11,6.000 1.000-9,7.000-3.000-8,10.000-2.000-5,10.000-3.000-4,9.000-3.000-7,-1.000-2.000-1,-8.000 0.000 1,-10.000 0.000 0,-9.000 0.000 2,-13.000 4.000 3,-16.000 10.000 5,-15.000 10.000 8,-15.000 9.000 5,-12.000 4.000 4,-6.000 1.000 4,-6.000-1.000 2,-6.000 1.000 4</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4"/>
    </inkml:context>
    <inkml:brush xml:id="br0">
      <inkml:brushProperty name="width" value="0.05011" units="cm"/>
      <inkml:brushProperty name="height" value="0.05011" units="cm"/>
      <inkml:brushProperty name="color" value="#00bff3"/>
    </inkml:brush>
  </inkml:definitions>
  <inkml:trace contextRef="#ctx0" brushRef="#br0">70000.000 8150.000 439,'1.000'-135.000'14,"4.000"32.000"0,3.000 31.000 1,3.000 32.000 0,-1.000 25.000 3,-2.000 23.000 3,-3.000 22.000 4,-3.000 22.000 3,-4.000 15.000 0,-3.000 9.000-5,-3.000 10.000-4,-2.000 10.000-5,-6.000 4.000-3,-6.000 0.000-1,-6.000 0.000-2,-6.000 0.000-2,-4.000-2.000-2,1.000-3.000 0,-1.000-3.000-2,1.000-2.000-2,12.000-22.000-6,25.000-36.000-13,25.000-39.000-13,25.000-36.000-13,7.000-14.000 1,-8.000 14.000 13,-10.000 11.000 14,-9.000 14.000 12,-7.000 10.000 11,-3.000 9.000 6,-3.000 10.000 7,-2.000 10.000 7,-5.000 8.000 2,-2.000 10.000 1,-3.000 10.000 0,-3.000 9.000-1,-6.000 7.000-1,-5.000 7.000-4,-7.000 6.000-4,-5.000 7.000-4,-4.000 4.000-3,0.000 3.000-1,0.000 3.000-3,0.000 4.000-1,-2.000-3.000 0,-3.000-5.000 0,-3.000-7.000 2,-2.000-5.000 1,-1.000-6.000-5,3.000-3.000-10,3.000-3.000-9,4.000-2.000-10,5.000-19.000-11,10.000-30.000-10,10.000-32.000-11,9.000-30.000-10,7.000-23.000 1,7.000-12.000 13,6.000-13.000 14,7.000-12.000 12,2.000-4.000 10,1.000 7.000 4,-1.000 6.000 5,1.000 7.000 4,1.000 4.000 3,3.000 3.000 0,3.000 3.000-1,4.000 4.000 0,2.000 1.000 4,4.000 0.000 9,3.000 0.000 8,3.000 0.000 8,6.000 1.000 5,9.000 4.000-1,10.000 3.000 0,10.000 3.000-1,7.000 3.000-1,6.000 3.000-3,7.000 3.000-3,6.000 4.000-4,3.000 4.000-3,0.000 6.000-3,0.000 7.000-5,0.000 6.000-3,-5.000 6.000-3,-9.000 6.000-3,-10.000 7.000-2,-8.000 6.000-3,-11.000 4.000-4,-8.000 4.000-5,-10.000 3.000-5,-9.000 3.000-5,-12.000 3.000-3,-11.000 3.000 1,-14.000 3.000-1,-11.000 4.000 1,-12.000-3.000 1,-9.000-5.000 2,-10.000-7.000 2,-8.000-5.000 2,-9.000-9.000 3,-6.000-9.000 2,-6.000-10.000 3,-6.000-8.000 4,-2.000-11.000 1,3.000-8.000 2,3.000-10.000 1,4.000-9.000 1,2.000-7.000 2,4.000-3.000 3,3.000-3.000 1,3.000-2.000 2,4.000-3.000 2,7.000 1.000 2,6.000-1.000 1,7.000 1.000 2,2.000 2.000 2,1.000 7.000 0,-1.000 6.000 2,1.000 7.000 0,1.000 5.000 2,3.000 7.000 2,3.000 6.000 1,4.000 7.000 3,-1.000 18.000 5,-3.000 31.000 8,-3.000 32.000 7,-2.000 31.000 8,-1.000 23.000-1,3.000 16.000-9,3.000 15.000-9,4.000 17.000-10,-1.000 16.000-6,-3.000 19.000-2,-3.000 19.000-4,-2.000 19.000-2,-5.000 16.000-3,-2.000 17.000-1,-3.000 15.000-3,-3.000 16.000-2,-4.000 15.000-2,-3.000 16.000-3,-3.000 15.000-4,-2.000 17.000-3,2.000 3.000-6,9.000-5.000-7,10.000-7.000-8,10.000-5.000-7,4.000-23.000-4,0.000-37.000 0,0.000-38.000 1,0.000-37.000 0,0.000-24.000 1,0.000-9.000 2,0.000-10.000 1,0.000-8.000 2,1.000-18.000 3,4.000-25.000 3,3.000-25.000 4,3.000-25.000 4</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4"/>
    </inkml:context>
    <inkml:brush xml:id="br0">
      <inkml:brushProperty name="width" value="0.03475" units="cm"/>
      <inkml:brushProperty name="height" value="0.03475" units="cm"/>
      <inkml:brushProperty name="color" value="#00bff3"/>
    </inkml:brush>
  </inkml:definitions>
  <inkml:trace contextRef="#ctx0" brushRef="#br0">71400.000 9350.000 633,'1.000'-54.000'1,"4.000"-5.000"5,3.000-7.000 3,3.000-5.000 3,-4.000 14.000 7,-8.000 39.000 8,-10.000 36.000 8,-9.000 39.000 8,-10.000 22.000 1,-9.000 10.000-7,-10.000 10.000-6,-8.000 9.000-8,-9.000 7.000-4,-6.000 7.000-4,-6.000 6.000-4,-6.000 7.000-4,-2.000-3.000-2,3.000-8.000 2,3.000-10.000 0,4.000-9.000 1,5.000-13.000-8,10.000-16.000-17,10.000-15.000-17,9.000-15.000-18,7.000-18.000-8,7.000-19.000 1,6.000-18.000-1,7.000-19.000 0</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4"/>
    </inkml:context>
    <inkml:brush xml:id="br0">
      <inkml:brushProperty name="width" value="0.03308" units="cm"/>
      <inkml:brushProperty name="height" value="0.03308" units="cm"/>
      <inkml:brushProperty name="color" value="#00bff3"/>
    </inkml:brush>
  </inkml:definitions>
  <inkml:trace contextRef="#ctx0" brushRef="#br0">71550.000 9400.000 664,'182.000'-43.000'54,"-33.000"17.000"-9,-35.000 15.000-10,-34.000 16.000-8,-16.000 12.000-3,3.000 9.000 3,3.000 10.000 4,4.000 10.000 3,-1.000 2.000-4,-3.000-3.000-10,-3.000-3.000-12,-2.000-2.000-9,-6.000-3.000-9,-6.000 1.000-7,-6.000-1.000-5,-6.000 1.000-7,-9.000-1.000-6,-8.000 1.000-5,-10.000-1.000-6,-9.000 1.000-6,-7.000-3.000 1,-3.000-2.000 8,-3.000-3.000 7,-2.000-3.000 9,-3.000-4.000 5,1.000-3.000 4,-1.000-3.000 4,1.000-2.000 4</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4"/>
    </inkml:context>
    <inkml:brush xml:id="br0">
      <inkml:brushProperty name="width" value="0.03591" units="cm"/>
      <inkml:brushProperty name="height" value="0.03591" units="cm"/>
      <inkml:brushProperty name="color" value="#00bff3"/>
    </inkml:brush>
  </inkml:definitions>
  <inkml:trace contextRef="#ctx0" brushRef="#br0">70500.000 10700.000 612,'-244.000'43.000'72,"63.000"-11.000"-11,62.000-14.000-10,63.000-11.000-10,40.000-7.000-8,19.000 0.000-4,19.000 0.000-5,19.000 0.000-4,18.000 0.000-4,19.000 0.000-2,19.000 0.000-3,19.000 0.000-1,15.000 0.000-4,13.000 0.000-7,12.000 0.000-5,13.000 0.000-6,7.000-4.000-8,4.000-5.000-7,3.000-7.000-8,3.000-5.000-8,-18.000-1.000-2,-36.000 6.000 5,-39.000 7.000 4,-36.000 6.000 4,-20.000 3.000 2,1.000 0.000-1,-1.000 0.000-3,1.000 0.000-1</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7"/>
    </inkml:context>
    <inkml:brush xml:id="br0">
      <inkml:brushProperty name="width" value="0.07302" units="cm"/>
      <inkml:brushProperty name="height" value="0.07302" units="cm"/>
      <inkml:brushProperty name="color" value="#f2395b"/>
    </inkml:brush>
  </inkml:definitions>
  <inkml:trace contextRef="#ctx0" brushRef="#br0">37560.000 6663.000,'0.000'-16.000,"8.000"-7.000,-1.000-1.000,1.000 24.000,0.000 0.000,31.000 8.000,1.000 0.000,-17.000 0.000,1.000-1.000,-9.000 1.000,1.000 0.000,-8.000 8.000,0.000-1.000,-40.000 25.000,1.000-1.000,0.000-8.000,-1.000 0.000,-7.000 1.000,0.000-1.000,7.000-15.000,1.000-1.000,15.000 1.000,1.000 0.000,7.000-16.000,0.000 0.000,16.000 0.000,0.000 0.000,47.000-32.000,-1.000 1.000,9.000-8.000,0.000 0.000,-32.000 39.000,1.000 0.000,-24.000 15.000,-1.000 1.000,-30.000 31.000,-1.000 0.000,-15.000 0.000,0.000 0.000,0.000-8.000,-1.000 1.000,17.000-17.000,-1.000 1.000,17.000-17.000,-1.000 1.000,8.000-31.000,0.000-1.000,39.000-15.000,0.000 0.000,-7.000 23.000,-1.000 1.000,-15.000 22.000,-1.000 1.000,1.000 24.000,0.000-1.000,-9.000 16.000,1.000 0.000,0.000-8.000,0.000 0.000,8.000-23.000,-1.000 0.000,32.000-32.000,0.000 0.000,16.000-23.000,0.000 0.000,-16.000 0.000,0.000 0.000,-31.000 23.000</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5"/>
    </inkml:context>
    <inkml:brush xml:id="br0">
      <inkml:brushProperty name="width" value="0.03774" units="cm"/>
      <inkml:brushProperty name="height" value="0.03774" units="cm"/>
      <inkml:brushProperty name="color" value="#00bff3"/>
    </inkml:brush>
  </inkml:definitions>
  <inkml:trace contextRef="#ctx0" brushRef="#br0">74000.000 7950.000 582,'29.000'-19.000'110,"10.000"13.000"-22,10.000 12.000-23,9.000 13.000-21,-1.000 9.000-14,-8.000 6.000-4,-10.000 7.000-4,-9.000 6.000-4,-9.000 7.000-7,-5.000 10.000-7,-7.000 10.000-10,-5.000 9.000-7,-11.000 15.000-12,-11.000 22.000-15,-14.000 22.000-14,-11.000 23.000-14,-6.000-6.000-3,4.000-31.000 13,3.000-31.000 11,3.000-31.000 12,3.000-20.000 7,3.000-5.000 3,3.000-7.000 3,4.000-5.000 4</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6"/>
    </inkml:context>
    <inkml:brush xml:id="br0">
      <inkml:brushProperty name="width" value="0.04681" units="cm"/>
      <inkml:brushProperty name="height" value="0.04681" units="cm"/>
      <inkml:brushProperty name="color" value="#00bff3"/>
    </inkml:brush>
  </inkml:definitions>
  <inkml:trace contextRef="#ctx0" brushRef="#br0">73600.000 9700.000 470,'68.000'-2.000'11,"-11.000"-3.000"6,-14.000-3.000 4,-11.000-2.000 7,-7.000 2.000 0,0.000 9.000-3,0.000 10.000-3,0.000 10.000-3,-2.000 8.000-2,-3.000 10.000-2,-3.000 10.000-2,-2.000 9.000-1,-8.000 10.000-1,-8.000 14.000 0,-10.000 11.000-1,-9.000 14.000 1,-9.000 8.000-2,-5.000 7.000-3,-7.000 6.000-3,-5.000 7.000-2,-1.000-4.000-2,6.000-12.000 0,7.000-13.000 0,6.000-12.000-1,4.000-13.000 1,4.000-12.000 1,3.000-13.000 2,3.000-12.000 1,6.000-24.000 0,9.000-34.000-1,10.000-35.000-2,10.000-33.000-1,10.000-25.000-3,13.000-11.000-4,12.000-14.000-4,13.000-11.000-4,6.000-4.000-1,0.000 6.000 2,0.000 7.000 2,0.000 6.000 3,3.000-2.000-3,6.000-9.000-8,7.000-10.000-8,6.000-8.000-8,-1.000-6.000-1,-5.000 1.000 8,-7.000-1.000 6,-5.000 1.000 7,-8.000 2.000 4,-5.000 7.000 4,-7.000 6.000 2,-5.000 7.000 3,-6.000 8.000 2,-3.000 14.000-1,-3.000 11.000-1,-2.000 14.000 0,-5.000 10.000 3,-2.000 9.000 6,-3.000 10.000 7,-3.000 10.000 6,-4.000 13.000 9,-3.000 19.000 10,-3.000 19.000 11,-2.000 19.000 10,-5.000 13.000 0,-2.000 10.000-10,-3.000 10.000-10,-3.000 9.000-11,-4.000 9.000-7,-3.000 9.000-2,-3.000 10.000-3,-2.000 10.000-3,-5.000 2.000-2,-2.000-3.000-1,-3.000-3.000-2,-3.000-2.000-2,-1.000-6.000-1,4.000-6.000-1,3.000-6.000-2,3.000-6.000-2,7.000-21.000-8,14.000-34.000-14,11.000-35.000-13,14.000-33.000-15,7.000-22.000-3,3.000-5.000 7,3.000-7.000 8,4.000-5.000 8,-1.000 2.000 7,-3.000 13.000 7,-3.000 12.000 6,-2.000 13.000 7,-8.000 20.000 13,-8.000 28.000 17,-10.000 28.000 18,-9.000 29.000 17,-4.000 11.000 4,4.000-2.000-11,3.000-3.000-11,3.000-3.000-12,4.000-9.000-7,7.000-11.000-8,6.000-14.000-6,7.000-11.000-6,4.000-9.000-4,3.000-3.000 0,3.000-3.000 1,4.000-2.000-1,4.000-6.000-6,6.000-6.000-14,7.000-6.000-13,6.000-6.000-14,-2.000 1.000-4,-9.000 9.000 4,-10.000 10.000 4,-8.000 10.000 3,-20.000 16.000 2,-28.000 26.000-2,-28.000 24.000-1,-27.000 26.000-1,-17.000 13.000 3,-3.000 4.000 9,-3.000 3.000 8,-2.000 3.000 9,-5.000-2.000 6,-2.000-6.000 1,-3.000-6.000 1,-3.000-6.000 3,-2.000-4.000 0,0.000 1.000 2,0.000-1.000 1,0.000 1.000 0,4.000-6.000 4,10.000-8.000 6,10.000-10.000 5,9.000-9.000 5,7.000-7.000 5,7.000-3.000 3,6.000-3.000 4,7.000-2.000 3,15.000-8.000 2,25.000-8.000-2,25.000-10.000 0,25.000-9.000-1,17.000-15.000-4,9.000-18.000-7,10.000-19.000-5,10.000-18.000-8,5.000-12.000-3,4.000-3.000-1,3.000-3.000-1,3.000-2.000 0,-2.000 2.000-2,-6.000 9.000-3,-6.000 10.000-2,-6.000 10.000-2,-12.000 16.000 1,-15.000 26.000 7,-15.000 24.000 7,-16.000 26.000 6,-16.000 13.000 2,-16.000 4.000-1,-15.000 3.000-1,-15.000 3.000-1,-14.000 4.000 0,-8.000 7.000-1,-10.000 6.000 0,-9.000 7.000 0,-10.000 5.000-2,-9.000 7.000-4,-10.000 6.000-4,-8.000 7.000-5,-4.000 0.000-4,3.000-2.000-8,3.000-3.000-7,4.000-3.000-7,4.000-9.000-5,6.000-11.000-1,7.000-14.000 0,6.000-11.000-3,7.000-12.000 0,10.000-9.000-1,10.000-10.000-2,9.000-8.000 0,4.000-15.000-1,1.000-19.000 1,-1.000-18.000 1,1.000-19.000 0,-1.000-15.000 2,1.000-8.000 5,-1.000-10.000 3,1.000-9.000 4,1.000-4.000 4,3.000 4.000 4,3.000 3.000 4,4.000 3.000 5,2.000 7.000 1,4.000 14.000 1,3.000 11.000 1,3.000 14.000 1,4.000 8.000 6,7.000 7.000 12,6.000 6.000 12,7.000 7.000 12,8.000 5.000 5,14.000 7.000 1,11.000 6.000 0,14.000 7.000 0,10.000 8.000-2,9.000 14.000-4,10.000 11.000-5,10.000 14.000-5,8.000 7.000-4,10.000 3.000-5,10.000 3.000-5,9.000 4.000-5,7.000 4.000-7,7.000 6.000-11,6.000 7.000-11,7.000 6.000-10,4.000 1.000-7,3.000-3.000-4,3.000-3.000-3,4.000-2.000-4,-15.000-12.000 2,-31.000-19.000 7,-31.000-18.000 8,-31.000-19.000 8,-15.000-10.000 1,4.000 1.000-2,3.000-1.000-4,3.000 1.000-3</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6"/>
    </inkml:context>
    <inkml:brush xml:id="br0">
      <inkml:brushProperty name="width" value="0.04369" units="cm"/>
      <inkml:brushProperty name="height" value="0.04369" units="cm"/>
      <inkml:brushProperty name="color" value="#00bff3"/>
    </inkml:brush>
  </inkml:definitions>
  <inkml:trace contextRef="#ctx0" brushRef="#br0">77450.000 8100.000 503,'-49.000'0.000'3,"4.000"0.000"6,3.000 0.000 6,3.000 0.000 6,20.000-2.000 6,38.000-3.000 3,37.000-3.000 3,38.000-2.000 5,21.000-5.000-1,7.000-2.000-7,6.000-3.000-7,7.000-3.000-6,0.000-2.000-5,-2.000 0.000-3,-3.000 0.000-4,-3.000 0.000-3,-6.000 0.000-5,-5.000 0.000-5,-7.000 0.000-6,-5.000 0.000-5,-11.000 1.000-4,-11.000 4.000 0,-14.000 3.000 0,-11.000 3.000 0,-17.000-2.000-3,-18.000-6.000-6,-19.000-6.000-7,-18.000-6.000-5,-15.000-6.000 1,-9.000-2.000 9,-10.000-3.000 8,-8.000-3.000 10,-4.000-1.000 5,3.000 4.000 2,3.000 3.000 3,4.000 3.000 2,4.000 3.000 4,6.000 3.000 4,7.000 3.000 3,6.000 4.000 5,1.000 11.000 14,-3.000 23.000 24,-3.000 22.000 24,-2.000 22.000 24,-12.000 26.000 2,-19.000 31.000-19,-18.000 32.000-21,-19.000 31.000-19,-12.000 20.000-14,-2.000 9.000-9,-3.000 10.000-7,-3.000 10.000-8,-2.000 0.000-8,0.000-5.000-5,0.000-7.000-7,0.000-5.000-5,7.000-15.000-5,17.000-22.000-3,15.000-22.000-4,16.000-21.000-3,13.000-21.000-3,14.000-19.000-3,11.000-18.000-2,14.000-19.000-3,8.000-18.000 2,7.000-15.000 3,6.000-15.000 4,7.000-16.000 4</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7"/>
    </inkml:context>
    <inkml:brush xml:id="br0">
      <inkml:brushProperty name="width" value="0.04199" units="cm"/>
      <inkml:brushProperty name="height" value="0.04199" units="cm"/>
      <inkml:brushProperty name="color" value="#00bff3"/>
    </inkml:brush>
  </inkml:definitions>
  <inkml:trace contextRef="#ctx0" brushRef="#br0">77800.000 9250.000 523,'45.000'-46.000'4,"-9.000"10.000"5,-10.000 10.000 6,-8.000 9.000 6,-6.000 12.000 7,1.000 16.000 6,-1.000 15.000 5,1.000 17.000 7,-3.000 11.000 1,-2.000 10.000-4,-3.000 10.000-5,-3.000 9.000-5,-4.000 6.000-3,-3.000 3.000-6,-3.000 3.000-3,-2.000 4.000-5,-6.000 2.000-4,-6.000 4.000-3,-6.000 3.000-4,-6.000 3.000-2,-4.000-1.000-6,1.000-2.000-6,-1.000-3.000-6,1.000-3.000-6,2.000-10.000-3,7.000-16.000 3,6.000-15.000 3,7.000-15.000 3,4.000-18.000-2,3.000-19.000-6,3.000-18.000-6,4.000-19.000-5,1.000-10.000-5,0.000 1.000-7,0.000-1.000-6,0.000 1.000-5</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47"/>
    </inkml:context>
    <inkml:brush xml:id="br0">
      <inkml:brushProperty name="width" value="0.05611" units="cm"/>
      <inkml:brushProperty name="height" value="0.05611" units="cm"/>
      <inkml:brushProperty name="color" value="#00bff3"/>
    </inkml:brush>
  </inkml:definitions>
  <inkml:trace contextRef="#ctx0" brushRef="#br0">78250.000 9200.000 392,'48.000'-118.000'-8,"-3.000"17.000"2,-3.000 15.000 2,-2.000 16.000 2,0.000 9.000 4,7.000 3.000 5,6.000 3.000 6,7.000 4.000 6,2.000 5.000 0,1.000 10.000-3,-1.000 10.000-4,1.000 9.000-3,-4.000 7.000-4,-6.000 7.000-2,-6.000 6.000-2,-6.000 7.000-2,-6.000 5.000 0,-2.000 7.000 2,-3.000 6.000 2,-3.000 7.000 2,-6.000 4.000 2,-5.000 3.000 5,-7.000 3.000 2,-5.000 4.000 5,-6.000 5.000 1,-3.000 10.000 3,-3.000 10.000 1,-2.000 9.000 1,-1.000 2.000 1,3.000-2.000-1,3.000-3.000 1,4.000-3.000-1,-1.000-1.000-1,-3.000 4.000 0,-3.000 3.000-1,-2.000 3.000-1,-1.000 1.000-1,3.000 1.000-2,3.000-1.000-3,4.000 1.000-1,1.000 1.000-1,0.000 3.000 0,0.000 3.000 0,0.000 4.000 0,0.000 2.000-1,0.000 4.000-2,0.000 3.000-2,0.000 3.000-3,0.000 1.000-1,0.000 1.000-2,0.000-1.000-2,0.000 1.000-1,0.000-6.000-3,0.000-8.000-2,0.000-10.000-3,0.000-9.000-2,-7.000-12.000-7,-11.000-11.000-11,-14.000-14.000-10,-11.000-11.000-11,-7.000-23.000-2,0.000-31.000 5,0.000-31.000 6,0.000-31.000 5,-4.000-24.000 4,-5.000-16.000 5,-7.000-15.000 2,-5.000-15.000 5,-1.000-4.000 0,6.000 9.000-2,7.000 10.000-3,6.000 10.000-3,9.000 7.000 2,13.000 6.000 4,12.000 7.000 4,13.000 6.000 5,7.000 4.000 4,4.000 4.000 2,3.000 3.000 3,3.000 3.000 2,6.000 4.000 3,9.000 7.000 4,10.000 6.000 4,10.000 7.000 3,0.000 7.000 1,-5.000 9.000 0,-7.000 10.000-2,-5.000 10.000-1,-1.000 7.000 2,6.000 6.000 5,7.000 7.000 4,6.000 6.000 4,-2.000 9.000-1,-9.000 13.000-3,-10.000 12.000-6,-8.000 13.000-4,-12.000 12.000-3,-12.000 13.000 1,-13.000 12.000 0,-12.000 13.000-1,-9.000 2.000 1,-2.000-5.000-3,-3.000-7.000-1,-3.000-5.000-2,-4.000-3.000-3,-3.000 4.000-2,-3.000 3.000-4,-2.000 3.000-3,-1.000-4.000 0,3.000-8.000 1,3.000-10.000 2,4.000-9.000 1,16.000-18.000 1,32.000-24.000 2,31.000-26.000 2,32.000-24.000 1,21.000-20.000-3,13.000-11.000-6,12.000-14.000-8,13.000-11.000-7,-4.000 2.000-2,-18.000 19.000 1,-19.000 19.000 1,-18.000 19.000 2,-12.000 7.000-1,-3.000-3.000-5,-3.000-3.000-4,-2.000-2.000-3</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50"/>
    </inkml:context>
    <inkml:brush xml:id="br0">
      <inkml:brushProperty name="width" value="0.0561" units="cm"/>
      <inkml:brushProperty name="height" value="0.0561" units="cm"/>
      <inkml:brushProperty name="color" value="#00bff3"/>
    </inkml:brush>
  </inkml:definitions>
  <inkml:trace contextRef="#ctx0" brushRef="#br0">81100.000 7950.000 392,'112.000'0.000'50,"-24.000"0.000"-10,-26.000 0.000-9,-24.000 0.000-11,-9.000 0.000-4,10.000 0.000-1,10.000 0.000 1,9.000 0.000-1,4.000 1.000 1,1.000 4.000-2,-1.000 3.000-1,1.000 3.000-1,-7.000 9.000-1,-12.000 16.000-2,-13.000 15.000-1,-12.000 17.000-2,-12.000 10.000-1,-8.000 6.000-1,-10.000 7.000 1,-9.000 6.000-1,-7.000 4.000 0,-3.000 4.000 0,-3.000 3.000 0,-2.000 3.000 1,-5.000 1.000 0,-2.000 1.000 2,-3.000-1.000 0,-3.000 1.000 1,1.000-6.000 1,6.000-8.000 1,7.000-10.000 1,6.000-9.000 1,6.000-9.000-1,6.000-5.000 0,7.000-7.000-2,6.000-5.000 0,7.000-8.000-2,10.000-5.000-1,10.000-7.000-1,9.000-5.000-1,6.000-6.000 0,3.000-3.000-2,3.000-3.000-1,4.000-2.000-1,1.000-1.000-1,0.000 3.000 0,0.000 3.000-1,0.000 4.000-1,-2.000 1.000 0,-3.000 0.000 1,-3.000 0.000 1,-2.000 0.000 0,-6.000 3.000 2,-6.000 6.000 2,-6.000 7.000 2,-6.000 6.000 2,-6.000 4.000 2,-2.000 4.000 1,-3.000 3.000 1,-3.000 3.000 0,-9.000 6.000 1,-11.000 9.000-1,-14.000 10.000 1,-11.000 10.000-1,-7.000 5.000-1,0.000 4.000 0,0.000 3.000-1,0.000 3.000 0,-2.000 1.000-2,-3.000 1.000-2,-3.000-1.000-2,-2.000 1.000-2,-9.000-1.000-5,-12.000 1.000-6,-13.000-1.000-5,-12.000 1.000-6,-5.000-4.000-5,3.000-6.000-4,3.000-6.000-4,4.000-6.000-5,7.000-9.000-2,13.000-8.000-4,12.000-10.000-3,13.000-9.000-3</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50"/>
    </inkml:context>
    <inkml:brush xml:id="br0">
      <inkml:brushProperty name="width" value="0.02547" units="cm"/>
      <inkml:brushProperty name="height" value="0.02547" units="cm"/>
      <inkml:brushProperty name="color" value="#00bff3"/>
    </inkml:brush>
  </inkml:definitions>
  <inkml:trace contextRef="#ctx0" brushRef="#br0">84000.000 11500.000 863,'-25.000'-41.000'95,"0.000"19.000"-54,0.000 19.000-52,0.000 19.000-52</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51"/>
    </inkml:context>
    <inkml:brush xml:id="br0">
      <inkml:brushProperty name="width" value="0.04709" units="cm"/>
      <inkml:brushProperty name="height" value="0.04709" units="cm"/>
      <inkml:brushProperty name="color" value="#00bff3"/>
    </inkml:brush>
  </inkml:definitions>
  <inkml:trace contextRef="#ctx0" brushRef="#br0">91000.000 6000.000 467,'-4.000'-47.000'5,"-5.000"6.000"9,-7.000 7.000 11,-5.000 6.000 9,-1.000 12.000 7,6.000 19.000 3,7.000 19.000 4,6.000 19.000 3,4.000 18.000-3,4.000 19.000-7,3.000 19.000-7,3.000 19.000-9,-2.000 12.000-4,-6.000 6.000-1,-6.000 7.000-2,-6.000 6.000-2,-6.000-1.000-2,-2.000-5.000-3,-3.000-7.000-1,-3.000-5.000-3,-2.000-3.000-2,0.000 4.000-5,0.000 3.000-2,0.000 3.000-4,0.000-4.000-3,0.000-8.000-3,0.000-10.000-2,0.000-9.000-3,3.000-12.000-3,6.000-11.000-3,7.000-14.000-3,6.000-11.000-2,4.000-26.000-8,4.000-37.000-9,3.000-38.000-12,3.000-37.000-10,1.000-13.000 0,1.000 13.000 11,-1.000 12.000 12,1.000 13.000 10</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51"/>
    </inkml:context>
    <inkml:brush xml:id="br0">
      <inkml:brushProperty name="width" value="0.05107" units="cm"/>
      <inkml:brushProperty name="height" value="0.05107" units="cm"/>
      <inkml:brushProperty name="color" value="#00bff3"/>
    </inkml:brush>
  </inkml:definitions>
  <inkml:trace contextRef="#ctx0" brushRef="#br0">91200.000 4850.000 430,'90.000'-44.000'57,"-18.000"13.000"-12,-19.000 12.000-13,-18.000 13.000-13,-6.000 7.000-4,10.000 4.000 5,10.000 3.000 4,9.000 3.000 5,2.000 4.000 1,-2.000 7.000-2,-3.000 6.000-1,-3.000 7.000-1,-4.000 5.000-3,-3.000 7.000-3,-3.000 6.000-2,-2.000 7.000-3,-6.000 4.000-2,-6.000 3.000 0,-6.000 3.000 0,-6.000 4.000 1,-6.000 7.000-2,-2.000 13.000 0,-3.000 12.000-1,-3.000 13.000-2,-9.000 9.000 0,-11.000 6.000 1,-14.000 7.000 0,-11.000 6.000 0,-14.000 1.000-5,-11.000-3.000-7,-14.000-3.000-9,-11.000-2.000-9,-9.000 0.000-5,-3.000 7.000-2,-3.000 6.000-3,-2.000 7.000-3,0.000-1.000-3,7.000-6.000-3,6.000-6.000-5,7.000-6.000-3,8.000-7.000 0,14.000-6.000 3,11.000-6.000 3,14.000-6.000 3,10.000-15.000 4,9.000-21.000 2,10.000-22.000 4,10.000-22.000 3</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5:52"/>
    </inkml:context>
    <inkml:brush xml:id="br0">
      <inkml:brushProperty name="width" value="0.04281" units="cm"/>
      <inkml:brushProperty name="height" value="0.04281" units="cm"/>
      <inkml:brushProperty name="color" value="#00bff3"/>
    </inkml:brush>
  </inkml:definitions>
  <inkml:trace contextRef="#ctx0" brushRef="#br0">90950.000 10100.000 513,'-68.000'25.000'33,"17.000"0.000"-3,15.000 0.000-4,16.000 0.000-3,7.000 3.000 1,1.000 6.000 6,-1.000 7.000 5,1.000 6.000 7,1.000 6.000 0,3.000 6.000-4,3.000 7.000-5,4.000 6.000-5,4.000-1.000-3,6.000-5.000-6,7.000-7.000-5,6.000-5.000-4,3.000-6.000-3,0.000-3.000-1,0.000-3.000 1,0.000-2.000-2,1.000-6.000 0,4.000-6.000-2,3.000-6.000-2,3.000-6.000-1,4.000-9.000-3,7.000-8.000-2,6.000-10.000-3,7.000-9.000-2,7.000-15.000 0,9.000-18.000 1,10.000-19.000 1,10.000-18.000 2,-1.000-7.000 0,-9.000 6.000-3,-10.000 7.000-1,-8.000 6.000-2,-11.000 3.000 0,-8.000 0.000 1,-10.000 0.000 2,-9.000 0.000 2,-15.000 3.000 2,-18.000 6.000 4,-19.000 7.000 4,-18.000 6.000 2,-12.000 9.000 3,-3.000 13.000-2,-3.000 12.000 0,-2.000 13.000 0,-12.000 12.000-7,-19.000 13.000-11,-18.000 12.000-13,-19.000 13.000-12,4.000 1.000-3,29.000-9.000 4,28.000-10.000 6,28.000-8.000 6,12.000-4.000-2,-3.000 3.000-7,-3.000 3.000-7,-2.000 4.000-7</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7"/>
    </inkml:context>
    <inkml:brush xml:id="br0">
      <inkml:brushProperty name="width" value="0.07302" units="cm"/>
      <inkml:brushProperty name="height" value="0.07302" units="cm"/>
      <inkml:brushProperty name="color" value="#f2395b"/>
    </inkml:brush>
  </inkml:definitions>
  <inkml:trace contextRef="#ctx0" brushRef="#br0">39547.000 6344.000,'-16.000'0.000,"1.000"-16.000,-1.000 0.000,16.000 1.000,0.000-1.000,31.000 1.000,1.000-1.000,7.000 16.000,0.000 0.000,-15.000 8.000,0.000 0.000,-1.000-8.000,1.000 0.000,-16.000-16.000</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1"/>
    </inkml:context>
    <inkml:brush xml:id="br0">
      <inkml:brushProperty name="width" value="0.03411" units="cm"/>
      <inkml:brushProperty name="height" value="0.03411" units="cm"/>
      <inkml:brushProperty name="color" value="#f2395b"/>
    </inkml:brush>
  </inkml:definitions>
  <inkml:trace contextRef="#ctx0" brushRef="#br0">23550.000 4150.000 645,'-66.000'-60.000'8,"19.000"32.000"17,19.000 31.000 17,19.000 32.000 16,9.000 15.000 4,0.000 0.000-12,0.000 0.000-10,0.000 0.000-11,1.000 4.000-9,4.000 10.000-6,3.000 10.000-8,3.000 9.000-6,-1.000 2.000-4,-2.000-2.000-4,-3.000-3.000-2,-3.000-3.000-3,-2.000-1.000-2,0.000 4.000 0,0.000 3.000-1,0.000 3.000-2,0.000-1.000-1,0.000-2.000-2,0.000-3.000-4,0.000-3.000-2,0.000-9.000-2,0.000-11.000 1,0.000-14.000 0,0.000-11.000 0,1.000-14.000-1,4.000-11.000 1,3.000-14.000-2,3.000-11.000 0</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1"/>
    </inkml:context>
    <inkml:brush xml:id="br0">
      <inkml:brushProperty name="width" value="0.03124" units="cm"/>
      <inkml:brushProperty name="height" value="0.03124" units="cm"/>
      <inkml:brushProperty name="color" value="#f2395b"/>
    </inkml:brush>
  </inkml:definitions>
  <inkml:trace contextRef="#ctx0" brushRef="#br0">23450.000 4900.000 704,'28.000'-24.000'16,"6.000"4.000"8,7.000 3.000 8,6.000 3.000 7,3.000 1.000 2,0.000 1.000-8,0.000-1.000-6,0.000 1.000-7,1.000-1.000-4,4.000 1.000-1,3.000-1.000-3,3.000 1.000-2,-1.000-1.000-3,-2.000 1.000-4,-3.000-1.000-3,-3.000 1.000-5,-4.000 1.000-5,-3.000 3.000-6,-3.000 3.000-7,-2.000 4.000-5</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1"/>
    </inkml:context>
    <inkml:brush xml:id="br0">
      <inkml:brushProperty name="width" value="0.04199" units="cm"/>
      <inkml:brushProperty name="height" value="0.04199" units="cm"/>
      <inkml:brushProperty name="color" value="#f2395b"/>
    </inkml:brush>
  </inkml:definitions>
  <inkml:trace contextRef="#ctx0" brushRef="#br0">24550.000 3500.000 523,'-2.000'-113.000'13,"-3.000"26.000"4,-3.000 24.000 5,-2.000 26.000 5,-1.000 18.000 6,3.000 13.000 7,3.000 12.000 7,4.000 13.000 8,1.000 16.000-1,0.000 23.000-10,0.000 22.000-8,0.000 22.000-10,0.000 19.000-6,0.000 20.000-3,0.000 18.000-5,0.000 20.000-3,0.000 0.000-5,0.000-15.000-3,0.000-15.000-6,0.000-16.000-3,-2.000 7.000-4,-3.000 32.000-2,-3.000 31.000-3,-2.000 32.000-2,-3.000 15.000-1,1.000 0.000 2,-1.000 0.000 0,1.000 0.000 3,1.000-8.000-5,3.000-16.000-9,3.000-15.000-9,4.000-15.000-9,1.000-23.000-3,0.000-28.000 5,0.000-28.000 3,0.000-27.000 5,1.000-22.000 5,4.000-11.000 4,3.000-14.000 5,3.000-11.000 4</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2"/>
    </inkml:context>
    <inkml:brush xml:id="br0">
      <inkml:brushProperty name="width" value="0.04214" units="cm"/>
      <inkml:brushProperty name="height" value="0.04214" units="cm"/>
      <inkml:brushProperty name="color" value="#f2395b"/>
    </inkml:brush>
  </inkml:definitions>
  <inkml:trace contextRef="#ctx0" brushRef="#br0">24900.000 5150.000 522,'28.000'-68.000'11,"6.000"17.000"3,7.000 15.000 3,6.000 16.000 3,4.000 7.000 3,4.000 1.000 3,3.000-1.000 3,3.000 1.000 4,-1.000 4.000-3,-2.000 9.000-8,-3.000 10.000-8,-3.000 10.000-8,-6.000 11.000-6,-5.000 17.000-3,-7.000 15.000-4,-5.000 16.000-3,-9.000 9.000-1,-9.000 3.000 0,-10.000 3.000 2,-8.000 4.000 0,-12.000 1.000 1,-12.000 0.000 0,-13.000 0.000-1,-12.000 0.000 1,-5.000-4.000 1,3.000-5.000 3,3.000-7.000 4,4.000-5.000 2,4.000-9.000 3,6.000-9.000 3,7.000-10.000 2,6.000-8.000 3,12.000-11.000 5,19.000-8.000 11,19.000-10.000 8,19.000-9.000 10,9.000-9.000 0,0.000-5.000-9,0.000-7.000-9,0.000-5.000-10,6.000-3.000-6,13.000 4.000-2,12.000 3.000-4,13.000 3.000-4,1.000 1.000-5,-9.000 1.000-9,-10.000-1.000-9,-8.000 1.000-10,-9.000 4.000-2,-6.000 9.000 2,-6.000 10.000 3,-6.000 10.000 4</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4"/>
    </inkml:context>
    <inkml:brush xml:id="br0">
      <inkml:brushProperty name="width" value="0.022" units="cm"/>
      <inkml:brushProperty name="height" value="0.022" units="cm"/>
      <inkml:brushProperty name="color" value="#f2395b"/>
    </inkml:brush>
  </inkml:definitions>
  <inkml:trace contextRef="#ctx0" brushRef="#br0">72500.000 13500.000 999,'-24.000'31.000'-37,"4.000"13.000"10,3.000 12.000 12,3.000 13.000 12,3.000 7.000 5,3.000 4.000-1,3.000 3.000 0,4.000 3.000 0,1.000 4.000 0,0.000 7.000 1,0.000 6.000 0,0.000 7.000 1,0.000 0.000 0,0.000-2.000-1,0.000-3.000-2,0.000-3.000 0,0.000-2.000-2,0.000 0.000-1,0.000 0.000-1,0.000 0.000-1,0.000-2.000 0,0.000-3.000 0,0.000-3.000 0,0.000-2.000 1,0.000-1.000-1,0.000 3.000 1,0.000 3.000 0,0.000 4.000 0,0.000 2.000 0,0.000 4.000 1,0.000 3.000-1,0.000 3.000 1,1.000 1.000 0,4.000 1.000 0,3.000-1.000 0,3.000 1.000-1,-1.000-3.000 1,-2.000-2.000 1,-3.000-3.000 0,-3.000-3.000 1,-1.000-4.000 1,4.000-3.000 0,3.000-3.000 0,3.000-2.000 0,-1.000-3.000 0,-2.000 1.000 0,-3.000-1.000 0,-3.000 1.000-1,-2.000-3.000 1,0.000-2.000-1,0.000-3.000 0,0.000-3.000-1,-2.000-2.000 1,-3.000 0.000-1,-3.000 0.000 1,-2.000 0.000 0,-1.000 0.000 0,3.000 0.000-2,3.000 0.000-2,4.000 0.000-1,1.000 0.000 0,0.000 0.000 0,0.000 0.000 1,0.000 0.000 1,3.000-2.000 0,6.000-3.000-1,7.000-3.000 0,6.000-2.000 0,-1.000-8.000 0,-5.000-8.000 1,-7.000-10.000 0,-5.000-9.000 0</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5"/>
    </inkml:context>
    <inkml:brush xml:id="br0">
      <inkml:brushProperty name="width" value="0.03242" units="cm"/>
      <inkml:brushProperty name="height" value="0.03242" units="cm"/>
      <inkml:brushProperty name="color" value="#f2395b"/>
    </inkml:brush>
  </inkml:definitions>
  <inkml:trace contextRef="#ctx0" brushRef="#br0">72550.000 20650.000 678,'-24.000'26.000'-2,"4.000"4.000"-3,3.000 3.000-3,3.000 3.000-4,1.000 1.000-3,1.000 1.000 0,-1.000-1.000-1,1.000 1.000-2,-1.000 1.000 2,1.000 3.000 2,-1.000 3.000 3,1.000 4.000 2,1.000 2.000 4,3.000 4.000 3,3.000 3.000 3,4.000 3.000 3,1.000 3.000 1,0.000 3.000 0,0.000 3.000-3,0.000 4.000 0,0.000-1.000-1,0.000-3.000 0,0.000-3.000 0,0.000-2.000-1,0.000-1.000 0,0.000 3.000 0,0.000 3.000-1,0.000 4.000 1,1.000 2.000-2,4.000 4.000 1,3.000 3.000-1,3.000 3.000 0,-1.000 3.000 0,-2.000 3.000 0,-3.000 3.000 0,-3.000 4.000 1,-2.000-3.000-1,0.000-5.000 1,0.000-7.000 0,0.000-5.000 0,0.000-6.000 0,0.000-3.000 0,0.000-3.000 0,0.000-2.000 0,0.000-3.000 0,0.000 1.000 2,0.000-1.000 1,0.000 1.000 1,0.000-1.000 2,0.000 1.000-1,0.000-1.000 1,0.000 1.000-1,0.000 1.000 1,0.000 3.000 0,0.000 3.000 0,0.000 4.000-1,0.000 4.000 1,0.000 6.000-1,0.000 7.000-1,0.000 6.000-1,0.000-2.000 1,0.000-9.000 0,0.000-10.000 1,0.000-8.000 0,0.000-8.000 1,0.000-2.000 0,0.000-3.000 0,0.000-3.000 1,0.000-2.000 0,0.000 0.000 0,0.000 0.000-2,0.000 0.000 0,0.000 0.000-1,0.000 0.000 0,0.000 0.000 0,0.000 0.000-1,0.000-2.000 0,0.000-3.000-1,0.000-3.000 0,0.000-2.000 0,0.000-1.000-1,0.000 3.000 1,0.000 3.000-1,0.000 4.000 0,0.000 2.000 1,0.000 4.000 0,0.000 3.000 0,0.000 3.000 2,-2.000 1.000-1,-3.000 1.000 1,-3.000-1.000 1,-2.000 1.000-1,-3.000 1.000 1,1.000 3.000-1,-1.000 3.000 0,1.000 4.000-1,1.000-1.000 0,3.000-3.000-1,3.000-3.000 0,4.000-2.000-1,1.000-5.000 1,0.000-2.000-1,0.000-3.000 1,0.000-3.000 0,0.000-4.000-1,0.000-3.000 1,0.000-3.000 0,0.000-2.000 0,0.000-1.000 0,0.000 3.000 0,0.000 3.000 0,0.000 4.000 0,0.000 1.000 1,0.000 0.000 1,0.000 0.000-1,0.000 0.000 2,0.000 3.000-1,0.000 6.000 0,0.000 7.000-1,0.000 6.000-1,0.000 1.000 1,0.000-3.000 1,0.000-3.000 2,0.000-2.000 1,0.000-3.000 0,0.000 1.000-1,0.000-1.000-2,0.000 1.000 0,0.000-3.000 0,0.000-2.000 1,0.000-3.000 2,0.000-3.000 1,0.000-2.000 0,0.000 0.000-2,0.000 0.000 0,0.000 0.000-3,-2.000 1.000 1,-3.000 4.000 0,-3.000 3.000 0,-2.000 3.000 1,-3.000 1.000 1,1.000 1.000-1,-1.000-1.000 2,1.000 1.000-1,-1.000-1.000 1,1.000 1.000-1,-1.000-1.000 0,1.000 1.000-1,-1.000 2.000 1,1.000 7.000-1,-1.000 6.000 1,1.000 7.000 0,1.000 0.000 0,3.000-2.000 0,3.000-3.000-1,4.000-3.000 0,1.000-6.000-1,0.000-5.000 1,0.000-7.000 0,0.000-5.000-1,-2.000-4.000 1,-3.000 0.000-1,-3.000 0.000 1,-2.000 0.000 0,-1.000 0.000 0,3.000 0.000 0,3.000 0.000 0,4.000 0.000 0,1.000 1.000 1,0.000 4.000-1,0.000 3.000 0,0.000 3.000 0,0.000-2.000 0,0.000-6.000 0,0.000-6.000 0,0.000-6.000 0,0.000-2.000 0,0.000 3.000-1,0.000 3.000-2,0.000 4.000 0,0.000-1.000-1,0.000-3.000 0,0.000-3.000 2,0.000-2.000 0,0.000-1.000 1,0.000 3.000-1,0.000 3.000 1,0.000 4.000-1,0.000 1.000 1,0.000 0.000 0,0.000 0.000-1,0.000 0.000 2,0.000 0.000-2,0.000 0.000 0,0.000 0.000-1,0.000 0.000-2,1.000 0.000 0,4.000 0.000 0,3.000 0.000 0,3.000 0.000 0,-1.000 0.000 0,-2.000 0.000 0,-3.000 0.000 0,-3.000 0.000 1,-2.000 1.000-1,0.000 4.000 1,0.000 3.000-1,0.000 3.000 0,0.000-1.000 1,0.000-2.000-1,0.000-3.000 0,0.000-3.000 1,1.000-2.000 0,4.000 0.000 0,3.000 0.000 0,3.000 0.000 0,-1.000-2.000-2,-2.000-3.000-2,-3.000-3.000-4,-3.000-2.000-3,-2.000-14.000-5,0.000-21.000-8,0.000-22.000-8,0.000-22.000-8,0.000-29.000-3,0.000-33.000 1,0.000-35.000 1,0.000-34.000 2,0.000-1.000 3,0.000 35.000 5,0.000 35.000 4,0.000 34.000 6</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26"/>
    </inkml:context>
    <inkml:brush xml:id="br0">
      <inkml:brushProperty name="width" value="0.03927" units="cm"/>
      <inkml:brushProperty name="height" value="0.03927" units="cm"/>
      <inkml:brushProperty name="color" value="#f2395b"/>
    </inkml:brush>
  </inkml:definitions>
  <inkml:trace contextRef="#ctx0" brushRef="#br0">72350.000 29050.000 560,'21.000'-80.000'-28,"-5.000"41.000"21,-7.000 40.000 21,-5.000 42.000 21,-4.000 19.000 6,0.000 1.000-6,0.000-1.000-8,0.000 1.000-7,0.000-3.000-4,0.000-2.000-1,0.000-3.000 0,0.000-3.000-2,0.000 1.000-2,0.000 6.000-2,0.000 7.000-3,0.000 6.000-2,0.000 3.000-2,0.000 0.000 2,0.000 0.000 1,0.000 0.000 1,0.000 1.000 0,0.000 4.000 0,0.000 3.000-2,0.000 3.000 0,0.000 1.000 0,0.000 1.000 0,0.000-1.000-1,0.000 1.000 0,0.000-3.000 1,0.000-2.000-2,0.000-3.000 1,0.000-3.000 0,0.000-2.000-1,0.000 0.000 1,0.000 0.000-1,0.000 0.000 1,0.000 0.000 0,0.000 0.000 1,0.000 0.000-1,0.000 0.000 1,0.000-2.000-1,0.000-3.000 0,0.000-3.000-1,0.000-2.000-1,1.000-3.000 1,4.000 1.000-1,3.000-1.000 1,3.000 1.000 0,-1.000 1.000 0,-2.000 3.000 0,-3.000 3.000 0,-3.000 4.000-1,-2.000 1.000 0,0.000 0.000 1,0.000 0.000-1,0.000 0.000 1,1.000 0.000 0,4.000 0.000 0,3.000 0.000 0,3.000 0.000-1,-1.000 1.000 1,-2.000 4.000-1,-3.000 3.000 2,-3.000 3.000-1,-2.000-1.000 0,0.000-2.000 1,0.000-3.000 0,0.000-3.000-1,1.000-2.000 1,4.000 0.000-1,3.000 0.000 0,3.000 0.000-1,-1.000-2.000 0,-2.000-3.000 0,-3.000-3.000 0,-3.000-2.000 0,-1.000-1.000 0,4.000 3.000 1,3.000 3.000 0,3.000 4.000 0,-1.000-1.000 1,-2.000-3.000-1,-3.000-3.000 0,-3.000-2.000 0,-2.000 0.000 1,0.000 7.000 1,0.000 6.000 0,0.000 7.000 1,0.000 0.000 0,0.000-2.000 0,0.000-3.000 0,0.000-3.000-1,0.000-4.000-1,0.000-3.000 0,0.000-3.000-1,0.000-2.000-1,0.000-3.000-1,0.000 1.000 1,0.000-1.000-2,0.000 1.000 1,0.000-4.000-1,0.000-6.000 0,0.000-6.000-1,0.000-6.000-1,0.000-23.000-9,0.000-36.000-15,0.000-39.000-16,0.000-36.000-15,0.000-17.000-3,0.000 7.000 10,0.000 6.000 10,0.000 7.000 11,1.000 8.000 4,4.000 14.000-5,3.000 11.000-3,3.000 14.000-3</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32"/>
    </inkml:context>
    <inkml:brush xml:id="br0">
      <inkml:brushProperty name="width" value="0.04459" units="cm"/>
      <inkml:brushProperty name="height" value="0.04459" units="cm"/>
      <inkml:brushProperty name="color" value="#f2395b"/>
    </inkml:brush>
  </inkml:definitions>
  <inkml:trace contextRef="#ctx0" brushRef="#br0">19450.000 32600.000 493,'-63.000'0.000'22,"26.000"0.000"13,24.000 0.000 13,26.000 0.000 15,13.000 0.000 0,4.000 0.000-11,3.000 0.000-10,3.000 0.000-12,10.000 1.000-7,20.000 4.000-1,18.000 3.000-3,20.000 3.000-2,10.000-2.000-1,3.000-6.000-2,3.000-6.000-2,4.000-6.000-2,-1.000-4.000-2,-3.000 1.000-2,-3.000-1.000-3,-2.000 1.000-2,-5.000 1.000-1,-2.000 3.000-3,-3.000 3.000-2,-3.000 4.000-2,-4.000 1.000-3,-3.000 0.000-3,-3.000 0.000-3,-2.000 0.000-4,-5.000 0.000-2,-2.000 0.000-1,-3.000 0.000-2,-3.000 0.000-1,-7.000 0.000-1,-9.000 0.000 0,-10.000 0.000 0,-8.000 0.000 0,-3.000-2.000 0,7.000-3.000-2,6.000-3.000 0,7.000-2.000-1</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32"/>
    </inkml:context>
    <inkml:brush xml:id="br0">
      <inkml:brushProperty name="width" value="0.0446" units="cm"/>
      <inkml:brushProperty name="height" value="0.0446" units="cm"/>
      <inkml:brushProperty name="color" value="#f2395b"/>
    </inkml:brush>
  </inkml:definitions>
  <inkml:trace contextRef="#ctx0" brushRef="#br0">21200.000 33750.000 493,'0.000'-71.000'32,"0.000"10.000"-3,0.000 10.000-2,0.000 9.000-1,1.000 2.000-3,4.000-2.000-1,3.000-3.000-2,3.000-3.000-1,-1.000-1.000-2,-2.000 4.000-1,-3.000 3.000-2,-3.000 3.000-1,-2.000 1.000-1,0.000 1.000-1,0.000-1.000-2,0.000 1.000-1,-5.000 2.000-2,-9.000 7.000-1,-10.000 6.000-2,-8.000 7.000-1,-8.000 5.000-2,-2.000 7.000 1,-3.000 6.000-1,-3.000 7.000 1,-6.000 11.000-2,-5.000 20.000-3,-7.000 18.000-2,-5.000 20.000-3,-4.000 11.000 0,0.000 7.000 1,0.000 6.000 2,0.000 7.000 1,4.000-6.000 2,10.000-15.000 3,10.000-15.000 2,9.000-16.000 2,18.000-12.000 1,29.000-5.000-2,28.000-7.000-2,28.000-5.000-2,14.000-14.000-2,0.000-18.000 0,0.000-19.000-2,0.000-18.000-2,-2.000-9.000 1,-3.000 4.000 0,-3.000 3.000 0,-2.000 3.000 1,-8.000 3.000 1,-8.000 3.000 0,-10.000 3.000 2,-9.000 4.000 0,-10.000 11.000 7,-9.000 23.000 15,-10.000 22.000 14,-8.000 22.000 13,-6.000 15.000 3,1.000 9.000-11,-1.000 10.000-9,1.000 10.000-10,-3.000 4.000-6,-2.000 0.000-4,-3.000 0.000-3,-3.000 0.000-3,-2.000 7.000-4,0.000 17.000-8,0.000 15.000-7,0.000 16.000-7,0.000 26.000-5,0.000 38.000-3,0.000 37.000-3,0.000 38.000-3,-2.000 12.000-4,-3.000-12.000-5,-3.000-13.000-4,-2.000-12.000-4,2.000-34.000 0,9.000-52.000 7,10.000-53.000 5,10.000-53.000 7</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33"/>
    </inkml:context>
    <inkml:brush xml:id="br0">
      <inkml:brushProperty name="width" value="0.03812" units="cm"/>
      <inkml:brushProperty name="height" value="0.03812" units="cm"/>
      <inkml:brushProperty name="color" value="#f2395b"/>
    </inkml:brush>
  </inkml:definitions>
  <inkml:trace contextRef="#ctx0" brushRef="#br0">20750.000 29750.000 577,'-66.000'-63.000'61,"19.000"26.000"-8,19.000 24.000-8,19.000 26.000-10,7.000 27.000-4,-3.000 32.000-3,-3.000 31.000-1,-2.000 32.000-2,-1.000 10.000-3,3.000-9.000-3,3.000-10.000-3,4.000-8.000-3,2.000-8.000-3,4.000-2.000-2,3.000-3.000-3,3.000-3.000-3,3.000-6.000 0,3.000-5.000 2,3.000-7.000 0,4.000-5.000 2,1.000-9.000-1,0.000-9.000-4,0.000-10.000-3,0.000-8.000-4,1.000-8.000-4,4.000-2.000-3,3.000-3.000-3,3.000-3.000-4,-8.000-2.000 1,-19.000 0.000 2,-18.000 0.000 3,-19.000 0.000 4,-15.000 1.000 1,-8.000 4.000 1,-10.000 3.000 1,-9.000 3.000 1,-7.000-1.000 0,-3.000-2.000-2,-3.000-3.000-1,-2.000-3.000-3,-1.000-2.000 1,3.000 0.000 0,3.000 0.000 2,4.000 0.000 1,4.000-4.000-2,6.000-5.000-5,7.000-7.000-6,6.000-5.000-5,6.000-8.000-4,6.000-5.000-1,7.000-7.000-2,6.000-5.000-2,4.000-4.000 3,4.000 0.000 5,3.000 0.000 6,3.000 0.000 6</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9:18"/>
    </inkml:context>
    <inkml:brush xml:id="br0">
      <inkml:brushProperty name="width" value="0.07302" units="cm"/>
      <inkml:brushProperty name="height" value="0.07302" units="cm"/>
      <inkml:brushProperty name="color" value="#f2395b"/>
    </inkml:brush>
  </inkml:definitions>
  <inkml:trace contextRef="#ctx0" brushRef="#br0">39851.000 5700.000,'-16.000'0.000,"8.000"0.000,1.000 0.000,-17.000 24.000,1.000-1.000,7.000 16.000,0.000 0.000,-7.000 1.000,-1.000-1.000,16.000-16.000,0.000 1.000,1.000-16.000,-1.000-1.000,23.000-7.000,1.000 0.000,8.000 0.000,-1.000 0.000,9.000-7.000,-1.000-1.000,-23.000 8.000,0.000 0.000,-16.000 23.000,0.000 1.000,-31.000 15.000,0.000 0.000,7.000-8.000,1.000 1.000,15.000-17.000,0.000 1.000,40.000-16.000,-1.000 0.000,9.000-8.000,-1.000 0.000,-15.000 8.000,0.000 0.000,-9.000 0.000,1.000 0.000,-8.000 8.000,0.000 0.000,-23.000 8.000,-1.000 0.000,1.000 7.000,-1.000 1.000,16.000-9.000,0.000 1.000,1.000 0.000,-1.000-1.000,16.000-7.000,-1.000 0.000,17.000 0.000,0.000 0.000,15.000-1.000,0.000 1.000,-16.000 8.000,1.000 0.000,-16.000 15.000,0.000 0.000,-24.000 24.000,0.000 0.000,-15.000-8.000,0.000 0.000,-9.000-16.000,1.000 1.000,8.000-32.000,-1.000 0.000,17.000-16.000,-1.000 0.000,40.000-62.000,-1.000 0.000,95.000-32.000,-1.000 0.000,64.000-15.000,-1.000-1.000,-86.000 64.000,0.000-1.000,-54.000 40.000</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33"/>
    </inkml:context>
    <inkml:brush xml:id="br0">
      <inkml:brushProperty name="width" value="0.03886" units="cm"/>
      <inkml:brushProperty name="height" value="0.03886" units="cm"/>
      <inkml:brushProperty name="color" value="#f2395b"/>
    </inkml:brush>
  </inkml:definitions>
  <inkml:trace contextRef="#ctx0" brushRef="#br0">20400.000 30600.000 566,'71.000'-46.000'4,"-5.000"10.000"11,-7.000 10.000 9,-5.000 9.000 10,-1.000 4.000 4,6.000 1.000-2,7.000-1.000-2,6.000 1.000-1,3.000 1.000-1,0.000 3.000 1,0.000 3.000 1,0.000 4.000 2,0.000-1.000-4,0.000-3.000-8,0.000-3.000-8,0.000-2.000-7,-2.000-1.000-10,-3.000 3.000-9,-3.000 3.000-9,-2.000 4.000-10,-8.000 2.000-11,-8.000 4.000-14,-10.000 3.000-14,-9.000 3.000-15</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1"/>
    </inkml:context>
    <inkml:brush xml:id="br0">
      <inkml:brushProperty name="width" value="0.04251" units="cm"/>
      <inkml:brushProperty name="height" value="0.04251" units="cm"/>
      <inkml:brushProperty name="color" value="#f2395b"/>
    </inkml:brush>
  </inkml:definitions>
  <inkml:trace contextRef="#ctx0" brushRef="#br0">79650.000 15500.000 517,'0.000'-36.000'64,"0.000"28.000"-4,0.000 28.000-2,0.000 29.000-5,-2.000 19.000-4,-3.000 14.000-7,-3.000 11.000-6,-2.000 14.000-7,-3.000 0.000-6,1.000-8.000-4,-1.000-10.000-4,1.000-9.000-4,-3.000-1.000-2,-2.000 10.000-3,-3.000 10.000-1,-3.000 9.000-2,-1.000 4.000-3,4.000 1.000-4,3.000-1.000-6,3.000 1.000-5,3.000-9.000-5,3.000-15.000-5,3.000-15.000-6,4.000-16.000-6</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1"/>
    </inkml:context>
    <inkml:brush xml:id="br0">
      <inkml:brushProperty name="width" value="0.03444" units="cm"/>
      <inkml:brushProperty name="height" value="0.03444" units="cm"/>
      <inkml:brushProperty name="color" value="#f2395b"/>
    </inkml:brush>
  </inkml:definitions>
  <inkml:trace contextRef="#ctx0" brushRef="#br0">79500.000 16350.000 638,'46.000'-24.000'29,"-5.000"4.000"0,-7.000 3.000 0,-5.000 3.000 1,0.000 1.000-1,10.000 1.000 0,10.000-1.000 0,9.000 1.000 0,4.000-1.000-2,1.000 1.000-2,-1.000-1.000-3,1.000 1.000-2,-4.000 1.000-4,-6.000 3.000-5,-6.000 3.000-5,-6.000 4.000-4,-4.000 1.000-6,1.000 0.000-2,-1.000 0.000-5,1.000 0.000-2,-3.000-2.000-12,-2.000-3.000-19,-3.000-3.000-18,-3.000-2.000-19</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2"/>
    </inkml:context>
    <inkml:brush xml:id="br0">
      <inkml:brushProperty name="width" value="0.04951" units="cm"/>
      <inkml:brushProperty name="height" value="0.04951" units="cm"/>
      <inkml:brushProperty name="color" value="#f2395b"/>
    </inkml:brush>
  </inkml:definitions>
  <inkml:trace contextRef="#ctx0" brushRef="#br0">80850.000 14600.000 444,'0.000'-113.000'24,"0.000"26.000"-1,0.000 24.000 0,0.000 26.000-2,3.000 22.000 4,6.000 23.000 8,7.000 22.000 7,6.000 22.000 8,-2.000 16.000 2,-9.000 14.000-5,-10.000 11.000-6,-8.000 14.000-4,-6.000 3.000-4,1.000-2.000-5,-1.000-3.000-3,1.000-3.000-5,-3.000-1.000-3,-2.000 4.000-3,-3.000 3.000-2,-3.000 3.000-2,-2.000 7.000-4,0.000 14.000-2,0.000 11.000-2,0.000 14.000-3,1.000 3.000-4,4.000-2.000-6,3.000-3.000-5,3.000-3.000-6,-1.000 8.000-6,-2.000 23.000-7,-3.000 22.000-7,-3.000 22.000-6,-1.000-2.000-3,4.000-25.000 5,3.000-25.000 4,3.000-25.000 3,3.000-27.000 3,3.000-28.000 0,3.000-28.000 2,4.000-27.000 1</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2"/>
    </inkml:context>
    <inkml:brush xml:id="br0">
      <inkml:brushProperty name="width" value="0.04243" units="cm"/>
      <inkml:brushProperty name="height" value="0.04243" units="cm"/>
      <inkml:brushProperty name="color" value="#f2395b"/>
    </inkml:brush>
  </inkml:definitions>
  <inkml:trace contextRef="#ctx0" brushRef="#br0">81300.000 16400.000 518,'48.000'0.000'51,"-3.000"0.000"-5,-3.000 0.000-4,-2.000 0.000-5,-3.000 0.000-4,1.000 0.000-5,-1.000 0.000-6,1.000 0.000-4,-3.000 3.000-4,-2.000 6.000 1,-3.000 7.000-2,-3.000 6.000 1,-6.000 6.000-2,-5.000 6.000-3,-7.000 7.000-2,-5.000 6.000-1,-6.000 4.000-4,-3.000 4.000-4,-3.000 3.000-2,-2.000 3.000-4,-5.000 3.000-2,-2.000 3.000-1,-3.000 3.000-1,-3.000 4.000 1,-4.000-4.000-1,-3.000-9.000 2,-3.000-10.000 1,-2.000-8.000 2,0.000-8.000 0,7.000-2.000 1,6.000-3.000-1,7.000-3.000 1,11.000-4.000 6,20.000-3.000 12,18.000-3.000 13,20.000-2.000 12,6.000-8.000 2,-2.000-8.000-5,-3.000-10.000-7,-3.000-9.000-7,1.000-5.000-5,6.000 0.000-3,7.000 0.000-3,6.000 0.000-4,-1.000 1.000-6,-5.000 4.000-7,-7.000 3.000-7,-5.000 3.000-8</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3"/>
    </inkml:context>
    <inkml:brush xml:id="br0">
      <inkml:brushProperty name="width" value="0.05416" units="cm"/>
      <inkml:brushProperty name="height" value="0.05416" units="cm"/>
      <inkml:brushProperty name="color" value="#f2395b"/>
    </inkml:brush>
  </inkml:definitions>
  <inkml:trace contextRef="#ctx0" brushRef="#br0">80500.000 20850.000 406,'-47.000'-44.000'34,"6.000"13.000"-2,7.000 12.000-4,6.000 13.000-3,1.000 9.000-4,-3.000 6.000-3,-3.000 7.000-3,-2.000 6.000-3,-8.000 7.000-2,-8.000 10.000 2,-10.000 10.000 0,-9.000 9.000 1,-4.000 7.000 0,4.000 7.000 0,3.000 6.000 0,3.000 7.000 0,4.000-1.000-1,7.000-6.000 0,6.000-6.000 0,7.000-6.000-1,2.000-1.000 0,1.000 7.000-1,-1.000 6.000 0,1.000 7.000-2,2.000-3.000 1,7.000-8.000-1,6.000-10.000 2,7.000-9.000-1,13.000-10.000-2,22.000-9.000-6,22.000-10.000-6,23.000-8.000-6,16.000-17.000-4,13.000-21.000 1,12.000-22.000-1,13.000-22.000 1,4.000-11.000 0,-3.000 0.000-1,-3.000 0.000 1,-2.000 0.000 0,-8.000 3.000 1,-8.000 6.000 2,-10.000 7.000 2,-9.000 6.000 3,-9.000 6.000 2,-5.000 6.000 1,-7.000 7.000 1,-5.000 6.000 2,-8.000 4.000 0,-5.000 4.000 2,-7.000 3.000 1,-5.000 3.000 1,-9.000 7.000 7,-9.000 14.000 9,-10.000 11.000 11,-8.000 14.000 11,-9.000 7.000 1,-6.000 3.000-6,-6.000 3.000-8,-6.000 4.000-7,-2.000 2.000-5,3.000 4.000-1,3.000 3.000-2,4.000 3.000-2,2.000 1.000-1,4.000 1.000-1,3.000-1.000-1,3.000 1.000-1,1.000-3.000-1,1.000-2.000-2,-1.000-3.000-2,1.000-3.000 0,7.000-7.000-4,16.000-9.000-4,15.000-10.000-3,17.000-8.000-4,8.000-15.000-2,4.000-19.000 1,3.000-18.000-1,3.000-19.000 1,3.000-12.000 0,3.000-2.000 0,3.000-3.000 1,4.000-3.000 1,-3.000-1.000 1,-5.000 4.000 1,-7.000 3.000 2,-5.000 3.000 0,-6.000 3.000 2,-3.000 3.000 1,-3.000 3.000 1,-2.000 4.000 2,-6.000 1.000 1,-6.000 0.000 2,-6.000 0.000 0,-6.000 0.000 2,-6.000 1.000 2,-2.000 4.000 1,-3.000 3.000 2,-3.000 3.000 2,-9.000 4.000-1,-11.000 7.000-2,-14.000 6.000-2,-11.000 7.000-2,-9.000 7.000-5,-3.000 9.000-6,-3.000 10.000-6,-2.000 10.000-6,-5.000 8.000-7,-2.000 10.000-5,-3.000 10.000-5,-3.000 9.000-7,1.000 1.000 1,6.000-6.000 6,7.000-6.000 6,6.000-6.000 7,6.000-4.000-1,6.000 1.000-7,7.000-1.000-6,6.000 1.000-7</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5"/>
    </inkml:context>
    <inkml:brush xml:id="br0">
      <inkml:brushProperty name="width" value="0.05869" units="cm"/>
      <inkml:brushProperty name="height" value="0.05869" units="cm"/>
      <inkml:brushProperty name="color" value="#f2395b"/>
    </inkml:brush>
  </inkml:definitions>
  <inkml:trace contextRef="#ctx0" brushRef="#br0">80650.000 26100.000 374,'-32.000'-85.000'55,"-11.000"32.000"-6,-14.000 31.000-5,-11.000 32.000-7,-7.000 21.000-4,0.000 13.000-4,0.000 12.000-5,0.000 13.000-4,-2.000 10.000-2,-3.000 10.000-2,-3.000 10.000 0,-2.000 9.000 0,-3.000 6.000-2,1.000 3.000-1,-1.000 3.000-1,1.000 4.000-1,7.000-4.000-1,16.000-9.000-1,15.000-10.000-1,17.000-8.000-1,8.000-9.000 0,4.000-6.000 1,3.000-6.000 0,3.000-6.000 1,14.000-9.000-2,25.000-8.000-5,25.000-10.000-5,25.000-9.000-4,18.000-20.000-2,14.000-27.000-1,11.000-28.000 0,14.000-28.000-1,2.000-17.000 0,-6.000-2.000-3,-6.000-3.000-3,-6.000-3.000-2,-9.000 2.000-1,-8.000 10.000 3,-10.000 10.000 3,-9.000 9.000 2,-7.000 7.000 1,-3.000 7.000 2,-3.000 6.000 0,-2.000 7.000 1,-11.000 11.000 8,-15.000 20.000 16,-15.000 18.000 16,-16.000 20.000 17,-13.000 11.000 2,-9.000 7.000-8,-10.000 6.000-9,-8.000 7.000-9,-4.000 5.000-6,3.000 7.000-3,3.000 6.000-3,4.000 7.000-3,2.000-1.000-1,4.000-6.000-2,3.000-6.000 0,3.000-6.000-1,3.000-6.000 0,3.000-2.000-2,3.000-3.000 0,4.000-3.000-1,8.000-7.000-2,17.000-9.000-7,15.000-10.000-4,16.000-8.000-6,7.000-15.000-2,1.000-19.000 0,-1.000-18.000 2,1.000-19.000 1,-1.000-13.000 0,1.000-6.000 2,-1.000-6.000 1,1.000-6.000 1,-1.000-6.000 0,1.000-2.000 1,-1.000-3.000 0,1.000-3.000 1,-4.000-1.000 0,-6.000 4.000 2,-6.000 3.000 1,-6.000 3.000 2,-9.000 4.000 1,-8.000 7.000 1,-10.000 6.000 1,-9.000 7.000 2,-5.000 5.000 0,0.000 7.000 0,0.000 6.000 1,0.000 7.000 1,-7.000 5.000-1,-11.000 7.000 0,-14.000 6.000 0,-11.000 7.000-1,-7.000 4.000-1,0.000 3.000-2,0.000 3.000-2,0.000 4.000-1,-4.000 4.000-4,-5.000 6.000-3,-7.000 7.000-4,-5.000 6.000-4,-1.000 6.000-3,6.000 6.000-2,7.000 7.000-4,6.000 6.000-3,4.000 4.000-1,4.000 4.000 2,3.000 3.000 0,3.000 3.000 1,4.000-4.000 1,7.000-8.000 0,6.000-10.000-1,7.000-9.000 0</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6:45"/>
    </inkml:context>
    <inkml:brush xml:id="br0">
      <inkml:brushProperty name="width" value="0.05489" units="cm"/>
      <inkml:brushProperty name="height" value="0.05489" units="cm"/>
      <inkml:brushProperty name="color" value="#f2395b"/>
    </inkml:brush>
  </inkml:definitions>
  <inkml:trace contextRef="#ctx0" brushRef="#br0">82450.000 26900.000 400,'73.000'1.000'119,"-3.000"4.000"-27,-3.000 3.000-25,-2.000 3.000-27,-3.000 3.000-13,1.000 3.000-5,-1.000 3.000-2,1.000 4.000-4,-6.000 2.000-3,-8.000 4.000-1,-10.000 3.000-2,-9.000 3.000-2,-9.000 4.000-1,-5.000 7.000-1,-7.000 6.000-1,-5.000 7.000-1,-11.000 7.000-1,-11.000 9.000-3,-14.000 10.000-1,-11.000 10.000-2,-11.000 2.000-2,-5.000-3.000-1,-7.000-3.000-1,-5.000-2.000-2,-6.000-5.000 1,-3.000-2.000 0,-3.000-3.000 0,-2.000-3.000 2,2.000-7.000-1,9.000-9.000 2,10.000-10.000-1,10.000-8.000 2,5.000-9.000 2,4.000-6.000 6,3.000-6.000 6,3.000-6.000 6,18.000-6.000 2,35.000-2.000-1,35.000-3.000-1,34.000-3.000-2,13.000-4.000-2,-5.000-3.000-2,-7.000-3.000-1,-5.000-2.000-3,-4.000-1.000-1,0.000 3.000 1,0.000 3.000-2,0.000 4.000 1,0.000 1.000 0,0.000 0.000 2,0.000 0.000 0,0.000 0.000 2,-2.000 0.000 0,-3.000 0.000-1,-3.000 0.000-1,-2.000 0.000-1,-5.000 1.000-2,-2.000 4.000-8,-3.000 3.000-5,-3.000 3.000-6</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06"/>
    </inkml:context>
    <inkml:brush xml:id="br0">
      <inkml:brushProperty name="width" value="0.04164" units="cm"/>
      <inkml:brushProperty name="height" value="0.04164" units="cm"/>
      <inkml:brushProperty name="color" value="#f2395b"/>
    </inkml:brush>
  </inkml:definitions>
  <inkml:trace contextRef="#ctx0" brushRef="#br0">25500.000 22050.000 528,'0.000'115.000'90,"0.000"-18.000"-17,0.000-19.000-19,0.000-18.000-17,1.000-10.000-10,4.000 0.000-2,3.000 0.000-1,3.000 0.000-1,-1.000 3.000-3,-2.000 6.000-1,-3.000 7.000-3,-3.000 6.000-2,-2.000 4.000-2,0.000 4.000-1,0.000 3.000-2,0.000 3.000-1,-2.000-1.000-1,-3.000-2.000-5,-3.000-3.000-2,-2.000-3.000-3,-1.000-2.000-5,3.000 0.000-7,3.000 0.000-8,4.000 0.000-7,2.000-15.000-9,4.000-27.000-13,3.000-28.000-12,3.000-28.000-13,-1.000-13.000 1,-2.000 3.000 15,-3.000 3.000 15,-3.000 4.000 14</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06"/>
    </inkml:context>
    <inkml:brush xml:id="br0">
      <inkml:brushProperty name="width" value="0.03584" units="cm"/>
      <inkml:brushProperty name="height" value="0.03584" units="cm"/>
      <inkml:brushProperty name="color" value="#f2395b"/>
    </inkml:brush>
  </inkml:definitions>
  <inkml:trace contextRef="#ctx0" brushRef="#br0">25550.000 23250.000 613,'1.000'-68.000'-16,"4.000"17.000"21,3.000 15.000 20,3.000 16.000 22,3.000 9.000 6,3.000 3.000-9,3.000 3.000-7,4.000 4.000-9,2.000 1.000-4,4.000 0.000-1,3.000 0.000-1,3.000 0.000 0,1.000 0.000-3,1.000 0.000-2,-1.000 0.000-3,1.000 0.000-3,1.000 0.000-4,3.000 0.000-3,3.000 0.000-3,4.000 0.000-5,1.000 0.000-6,0.000 0.000-11,0.000 0.000-10,0.000 0.000-11,-5.000-4.000-8,-9.000-5.000-4,-10.000-7.000-6,-8.000-5.000-4</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5:07"/>
    </inkml:context>
    <inkml:brush xml:id="br0">
      <inkml:brushProperty name="width" value="0.04585" units="cm"/>
      <inkml:brushProperty name="height" value="0.04585" units="cm"/>
      <inkml:brushProperty name="color" value="#fdd405"/>
    </inkml:brush>
  </inkml:definitions>
  <inkml:trace contextRef="#ctx0" brushRef="#br0">65050.000 22850.000 479,'-86.000'-21.000'2,"28.000"10.000"11,28.000 10.000 10,29.000 9.000 12,15.000 6.000 2,3.000 3.000-5,3.000 3.000-5,4.000 4.000-7,1.000 1.000-3,0.000 0.000-5,0.000 0.000-2,0.000 0.000-4,1.000 0.000-2,4.000 0.000 1,3.000 0.000 0,3.000 0.000 1,-1.000-2.000-1,-2.000-3.000 1,-3.000-3.000-1,-3.000-2.000 0,1.000-3.000 1,6.000 1.000 0,7.000-1.000 2,6.000 1.000 0,1.000-3.000 1,-3.000-2.000-2,-3.000-3.000-2,-2.000-3.000 0,0.000-2.000-2,7.000 0.000-1,6.000 0.000 1,7.000 0.000-1,-1.000 0.000-1,-6.000 0.000 1,-6.000 0.000-1,-6.000 0.000 0,-1.000 0.000 1,7.000 0.000 0,6.000 0.000 0,7.000 0.000 1,2.000 1.000-1,1.000 4.000 0,-1.000 3.000-2,1.000 3.000 0,-3.000 1.000 0,-2.000 1.000-1,-3.000-1.000-1,-3.000 1.000 1,-4.000-3.000-1,-3.000-2.000 0,-3.000-3.000 1,-2.000-3.000 0,-3.000-2.000 1,1.000 0.000-1,-1.000 0.000 1,1.000 0.000 0,-1.000-2.000 0,1.000-3.000-1,-1.000-3.000 1,1.000-2.000 0,-1.000-3.000 0,1.000 1.000 4,-1.000-1.000 2,1.000 1.000 2,-1.000-6.000 1,1.000-8.000-1,-1.000-10.000 0,1.000-9.000-2,-1.000-4.000-1,1.000 4.000-2,-1.000 3.000-1,1.000 3.000-2,2.000-2.000-2,7.000-6.000-2,6.000-6.000-2,7.000-6.000-2,2.000-2.000-1,1.000 3.000 0,-1.000 3.000-2,1.000 4.000 0,-4.000 2.000 0,-6.000 4.000 0,-6.000 3.000 2,-6.000 3.000 1,-7.000 1.000 1,-6.000 1.000 1,-6.000-1.000 2,-6.000 1.000 0,-4.000-1.000 1,1.000 1.000 2,-1.000-1.000 2,1.000 1.000 0,-1.000-4.000 2,1.000-6.000 1,-1.000-6.000 1,1.000-6.000 0,-1.000-2.000 1,1.000 3.000 0,-1.000 3.000 2,1.000 4.000 0,-3.000 1.000 1,-2.000 0.000-2,-3.000 0.000-1,-3.000 0.000-1,-1.000 0.000-1,4.000 0.000 0,3.000 0.000-1,3.000 0.000 0,-1.000 1.000 0,-2.000 4.000 0,-3.000 3.000-1,-3.000 3.000 1,-2.000-1.000 0,0.000-2.000 0,0.000-3.000 1,0.000-3.000-1,0.000-1.000 1,0.000 4.000 0,0.000 3.000-1,0.000 3.000 1,0.000-1.000-1,0.000-2.000 0,0.000-3.000-1,0.000-3.000 1,-2.000-2.000-1,-3.000 0.000 0,-3.000 0.000 0,-2.000 0.000 1,-1.000 0.000-1,3.000 0.000 0,3.000 0.000 0,4.000 0.000-1,-3.000 0.000 1,-5.000 0.000-1,-7.000 0.000 1,-5.000 0.000-1,-3.000 0.000 1,4.000 0.000-1,3.000 0.000 1,3.000 0.000 1,-1.000 1.000-1,-2.000 4.000 0,-3.000 3.000 0,-3.000 3.000 0,-2.000 1.000 0,0.000 1.000-1,0.000-1.000 1,0.000 1.000-1,-2.000-1.000 0,-3.000 1.000 0,-3.000-1.000 1,-2.000 1.000-1,-1.000 1.000 1,3.000 3.000-2,3.000 3.000 0,4.000 4.000-1,-1.000 1.000 0,-3.000 0.000 1,-3.000 0.000-1,-2.000 0.000 0,-6.000 0.000 1,-6.000 0.000 0,-6.000 0.000 0,-6.000 0.000-1,-2.000 1.000 1,3.000 4.000 0,3.000 3.000 0,4.000 3.000 0,1.000 1.000 0,0.000 1.000 0,0.000-1.000 0,0.000 1.000 0,-2.000-1.000 0,-3.000 1.000 0,-3.000-1.000 0,-2.000 1.000 0,-1.000 1.000-1,3.000 3.000 1,3.000 3.000 0,4.000 4.000-1,-1.000 1.000 0,-3.000 0.000 0,-3.000 0.000-1,-2.000 0.000 0,-1.000 0.000-1,3.000 0.000 0,3.000 0.000 0,4.000 0.000 0,-1.000 3.000 0,-3.000 6.000 0,-3.000 7.000 1,-2.000 6.000 0,-1.000 3.000 1,3.000 0.000 0,3.000 0.000 0,4.000 0.000 1,-1.000 1.000 0,-3.000 4.000-1,-3.000 3.000 0,-2.000 3.000-1,-1.000 3.000 0,3.000 3.000 0,3.000 3.000 0,4.000 4.000 1,-1.000 1.000 0,-3.000 0.000 0,-3.000 0.000 0,-2.000 0.000 0,-1.000 0.000 1,3.000 0.000 0,3.000 0.000-1,4.000 0.000 1,1.000 1.000-1,0.000 4.000 1,0.000 3.000 0,0.000 3.000 0,1.000-1.000 0,4.000-2.000 1,3.000-3.000 1,3.000-3.000 0,1.000-2.000 0,1.000 0.000 1,-1.000 0.000-1,1.000 0.000 0,1.000 0.000 0,3.000 0.000 1,3.000 0.000 0,4.000 0.000 0,2.000 0.000 0,4.000 0.000 0,3.000 0.000 0,3.000 0.000-1,-1.000 0.000 0,-2.000 0.000 0,-3.000 0.000-1,-3.000 0.000 0,-1.000 0.000-1,4.000 0.000 1,3.000 0.000-1,3.000 0.000 0,1.000 0.000 0,1.000 0.000 1,-1.000 0.000 0,1.000 0.000-1,1.000 0.000 1,3.000 0.000 0,3.000 0.000 1,4.000 0.000-1,1.000 0.000 0,0.000 0.000 1,0.000 0.000-1,0.000 0.000 1,-2.000 0.000 0,-3.000 0.000 0,-3.000 0.000 0,-2.000 0.000 0,-1.000 0.000 0,3.000 0.000 1,3.000 0.000 1,4.000 0.000 0,1.000 0.000 1,0.000 0.000-1,0.000 0.000 1,0.000 0.000-1,0.000 0.000-1,0.000 0.000 0,0.000 0.000-2,0.000 0.000 0,1.000-2.000 0,4.000-3.000-1,3.000-3.000 1,3.000-2.000 0,4.000 0.000-1,7.000 7.000 0,6.000 6.000 0,7.000 7.000 0,4.000 0.000-1,3.000-2.000 1,3.000-3.000-1,4.000-3.000 1,1.000-6.000-1,0.000-5.000 1,0.000-7.000-1,0.000-5.000 0,0.000-6.000-1,0.000-3.000 0,0.000-3.000-1,0.000-2.000 0,0.000-1.000-1,0.000 3.000 1,0.000 3.000-1,0.000 4.000 0,-2.000-1.000 0,-3.000-3.000 1,-3.000-3.000 0,-2.000-2.000 1,-3.000-3.000 0,1.000 1.000 0,-1.000-1.000 1,1.000 1.000 1,1.000-3.000 0,3.000-2.000-1,3.000-3.000 1,4.000-3.000 1,4.000-2.000-1,6.000 0.000 0,7.000 0.000 1,6.000 0.000-1,-2.000 0.000 1,-9.000 0.000-1,-10.000 0.000 0,-8.000 0.000 0,-4.000 0.000 0,3.000 0.000 0,3.000 0.000 1,4.000 0.000-1,-1.000 0.000-1,-3.000 0.000 1,-3.000 0.000 0,-2.000 0.000 0,-3.000 0.000 0,1.000 0.000 0,-1.000 0.000 0,1.000 0.000 0,-1.000 0.000 0,1.000 0.000 0,-1.000 0.000 0,1.000 0.000 0,2.000 0.000-1,7.000 0.000 0,6.000 0.000 0,7.000 0.000-1,-1.000 0.000 0,-6.000 0.000 0,-6.000 0.000 1,-6.000 0.000 0,-4.000 0.000 0,1.000 0.000 0,-1.000 0.000-1,1.000 0.000 0,-1.000-2.000 0,1.000-3.000 1,-1.000-3.000-1,1.000-2.000 1,-1.000-3.000 0,1.000 1.000 0,-1.000-1.000-1,1.000 1.000 1,1.000-3.000 0,3.000-2.000 0,3.000-3.000 0,4.000-3.000 1,1.000-2.000 0,0.000 0.000-1,0.000 0.000 0,0.000 0.000-1,0.000 0.000 1,0.000 0.000-1,0.000 0.000-1,0.000 0.000 1,-2.000 0.000 0,-3.000 0.000 0,-3.000 0.000 0,-2.000 0.000 1,-5.000 0.000 0,-2.000 0.000 1,-3.000 0.000 0,-3.000 0.000 0,-4.000-2.000 1,-3.000-3.000 0,-3.000-3.000 0,-2.000-2.000 1,-1.000-3.000 0,3.000 1.000 0,3.000-1.000-1,4.000 1.000 1,1.000-1.000-1,0.000 1.000 0,0.000-1.000 0,0.000 1.000 0,-2.000-1.000-1,-3.000 1.000 1,-3.000-1.000 0,-2.000 1.000 0,0.000-1.000-1,7.000 1.000 1,6.000-1.000-1,7.000 1.000 0,0.000-4.000-1,-2.000-6.000 0,-3.000-6.000 0,-3.000-6.000-1,-1.000-6.000 0,4.000-2.000-1,3.000-3.000 0,3.000-3.000 0,-1.000-1.000-1,-2.000 4.000 0,-3.000 3.000 0,-3.000 3.000 1,-4.000 1.000-1,-3.000 1.000 2,-3.000-1.000 0,-2.000 1.000 2,-5.000 1.000 0,-2.000 3.000 0,-3.000 3.000 0,-3.000 4.000 0,-4.000 1.000 1,-3.000 0.000-1,-3.000 0.000 1,-2.000 0.000 0,-5.000 0.000 0,-2.000 0.000 0,-3.000 0.000 0,-3.000 0.000-1,-4.000-4.000 1,-3.000-5.000-1,-3.000-7.000 1,-2.000-5.000-1,-5.000-6.000-1,-2.000-3.000-2,-3.000-3.000-2,-3.000-2.000-3,-2.000-1.000-1,0.000 3.000 0,0.000 3.000 0,0.000 4.000 0,0.000 1.000 1,0.000 0.000 0,0.000 0.000 0,0.000 0.000 1,-4.000 1.000-1,-5.000 4.000 0,-7.000 3.000-1,-5.000 3.000-1,-3.000 1.000 0,4.000 1.000 1,3.000-1.000-1,3.000 1.000 1,-2.000 1.000-1,-6.000 3.000-1,-6.000 3.000-2,-6.000 4.000-1,-6.000 5.000-1,-2.000 10.000-1,-3.000 10.000 0,-3.000 9.000-1,1.000 9.000 0,6.000 9.000-2,7.000 10.000-1,6.000 10.000-2,9.000 4.000-1,13.000 0.000-1,12.000 0.000-2,13.000 0.000-1</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06"/>
    </inkml:context>
    <inkml:brush xml:id="br0">
      <inkml:brushProperty name="width" value="0.04641" units="cm"/>
      <inkml:brushProperty name="height" value="0.04641" units="cm"/>
      <inkml:brushProperty name="color" value="#f2395b"/>
    </inkml:brush>
  </inkml:definitions>
  <inkml:trace contextRef="#ctx0" brushRef="#br0">26400.000 21900.000 474,'-2.000'-49.000'-7,"-3.000"4.000"3,-3.000 3.000 2,-2.000 3.000 4,-1.000 3.000 4,3.000 3.000 8,3.000 3.000 6,4.000 4.000 8,1.000 11.000 8,0.000 23.000 11,0.000 22.000 11,0.000 22.000 11,0.000 12.000-2,0.000 3.000-12,0.000 3.000-13,0.000 4.000-12,0.000 5.000-9,0.000 10.000-5,0.000 10.000-5,0.000 9.000-6,0.000 12.000-1,0.000 16.000-2,0.000 15.000 1,0.000 17.000 0,-2.000 2.000-6,-3.000-9.000-11,-3.000-10.000-10,-2.000-8.000-11,-1.000-12.000-4,3.000-12.000 3,3.000-13.000 1,4.000-12.000 2,1.000-7.000 0,0.000 1.000-4,0.000-1.000-5,0.000 1.000-2,0.000-9.000 0,0.000-15.000 7,0.000-15.000 6,0.000-16.000 6,1.000-10.000 4,4.000-3.000 1,3.000-3.000 2,3.000-2.000 0</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07"/>
    </inkml:context>
    <inkml:brush xml:id="br0">
      <inkml:brushProperty name="width" value="0.04235" units="cm"/>
      <inkml:brushProperty name="height" value="0.04235" units="cm"/>
      <inkml:brushProperty name="color" value="#f2395b"/>
    </inkml:brush>
  </inkml:definitions>
  <inkml:trace contextRef="#ctx0" brushRef="#br0">26850.000 22950.000 519,'1.000'-47.000'1,"4.000"6.000"2,3.000 7.000 3,3.000 6.000 1,3.000 4.000 5,3.000 4.000 7,3.000 3.000 8,4.000 3.000 6,4.000 3.000 2,6.000 3.000-2,7.000 3.000-3,6.000 4.000-2,-1.000 4.000-4,-5.000 6.000-3,-7.000 7.000-2,-5.000 6.000-4,-3.000 3.000-1,4.000 0.000-3,3.000 0.000-1,3.000 0.000-2,-4.000 1.000-1,-8.000 4.000-3,-10.000 3.000 0,-9.000 3.000-3,-5.000 3.000-1,0.000 3.000-4,0.000 3.000-3,0.000 4.000-2,-7.000 4.000-3,-11.000 6.000 0,-14.000 7.000-1,-11.000 6.000 0,-7.000-1.000 0,0.000-5.000 0,0.000-7.000 2,0.000-5.000 0,1.000-8.000 0,4.000-5.000 3,3.000-7.000 0,3.000-5.000 2,3.000-8.000 4,3.000-5.000 7,3.000-7.000 7,4.000-5.000 7,8.000-4.000 2,17.000 0.000-2,15.000 0.000-1,16.000 0.000-3,12.000-2.000 0,9.000-3.000 3,10.000-3.000 2,10.000-2.000 3,5.000-5.000-1,4.000-2.000-4,3.000-3.000-4,3.000-3.000-5,1.000-1.000-2,1.000 4.000-3,-1.000 3.000-2,1.000 3.000-2,-1.000 4.000-7,1.000 7.000-14,-1.000 6.000-12,1.000 7.000-14,-7.000 2.000-9,-12.000 1.000-7,-13.000-1.000-6,-12.000 1.000-6</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13"/>
    </inkml:context>
    <inkml:brush xml:id="br0">
      <inkml:brushProperty name="width" value="0.03776" units="cm"/>
      <inkml:brushProperty name="height" value="0.03776" units="cm"/>
      <inkml:brushProperty name="color" value="#f2395b"/>
    </inkml:brush>
  </inkml:definitions>
  <inkml:trace contextRef="#ctx0" brushRef="#br0">32800.000 22400.000 582,'-24.000'-19.000'47,"4.000"13.000"-10,3.000 12.000-9,3.000 13.000-9,-1.000 9.000-6,-2.000 6.000-2,-3.000 7.000-1,-3.000 6.000-2,-4.000 3.000-1,-3.000 0.000 0,-3.000 0.000 0,-2.000 0.000 0,-3.000 0.000 0,1.000 0.000 1,-1.000 0.000 0,1.000 0.000 2,1.000 1.000-1,3.000 4.000 1,3.000 3.000 0,4.000 3.000 1,1.000-1.000-1,0.000-2.000-1,0.000-3.000-1,0.000-3.000 0,6.000-4.000-3,13.000-3.000-5,12.000-3.000-4,13.000-2.000-5,13.000-8.000-3,17.000-8.000-3,15.000-10.000-3,16.000-9.000-2,9.000-13.000 0,3.000-16.000 3,3.000-15.000 3,4.000-15.000 3,-3.000-7.000 2,-5.000 3.000-2,-7.000 3.000 0,-5.000 4.000 0,-9.000 2.000 0,-9.000 4.000 2,-10.000 3.000 2,-8.000 3.000 2,-8.000 4.000 4,-2.000 7.000 9,-3.000 6.000 7,-3.000 7.000 9,-6.000 8.000 2,-5.000 14.000-3,-7.000 11.000-2,-5.000 14.000-2,-6.000 7.000-2,-3.000 3.000-1,-3.000 3.000-1,-2.000 4.000 0,-5.000 2.000-2,-2.000 4.000 1,-3.000 3.000 0,-3.000 3.000 0,1.000-1.000 0,6.000-2.000-3,7.000-3.000-2,6.000-3.000-2,3.000-4.000-1,0.000-3.000 0,0.000-3.000-1,0.000-2.000 0,9.000-9.000-4,19.000-12.000-5,19.000-13.000-6,19.000-12.000-5,9.000-12.000-3,0.000-8.000 1,0.000-10.000 2,0.000-9.000 1,-4.000-5.000 1,-5.000 0.000 0,-7.000 0.000 1,-5.000 0.000 0,-8.000-2.000 2,-5.000-3.000 1,-7.000-3.000 3,-5.000-2.000 1,-4.000-1.000 3,0.000 3.000 1,0.000 3.000 2,0.000 4.000 2,-4.000 2.000 2,-5.000 4.000 2,-7.000 3.000 2,-5.000 3.000 2,-8.000 1.000 3,-5.000 1.000 1,-7.000-1.000 1,-5.000 1.000 3,-8.000 2.000-2,-5.000 7.000-4,-7.000 6.000-4,-5.000 7.000-4,-4.000 4.000-2,0.000 3.000-3,0.000 3.000-1,0.000 4.000-2,-2.000 7.000-3,-3.000 13.000-6,-3.000 12.000-4,-2.000 13.000-6,-3.000 7.000-5,1.000 4.000-6,-1.000 3.000-6,1.000 3.000-6,4.000-4.000-2,9.000-8.000 1,10.000-10.000-1,10.000-9.000 1</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16"/>
    </inkml:context>
    <inkml:brush xml:id="br0">
      <inkml:brushProperty name="width" value="0.03994" units="cm"/>
      <inkml:brushProperty name="height" value="0.03994" units="cm"/>
      <inkml:brushProperty name="color" value="#f2395b"/>
    </inkml:brush>
  </inkml:definitions>
  <inkml:trace contextRef="#ctx0" brushRef="#br0">38150.000 22600.000 550,'-27.000'-86.000'47,"-3.000"28.000"-8,-3.000 28.000-7,-2.000 29.000-8,-6.000 18.000-5,-6.000 9.000-2,-6.000 10.000-2,-6.000 10.000-2,2.000 0.000-1,14.000-5.000 0,11.000-7.000-1,14.000-5.000 0,2.000-1.000 1,-6.000 6.000-1,-6.000 7.000 0,-6.000 6.000-1,-6.000 9.000 1,-2.000 13.000-1,-3.000 12.000 0,-3.000 13.000 0,1.000 2.000-1,6.000-5.000 1,7.000-7.000-1,6.000-5.000 1,9.000-9.000-1,13.000-9.000-2,12.000-10.000-3,13.000-8.000-1,12.000-14.000-3,13.000-15.000-4,12.000-15.000-3,13.000-16.000-4,7.000-12.000-2,4.000-5.000-2,3.000-7.000 0,3.000-5.000-2,1.000-6.000-1,1.000-3.000 0,-1.000-3.000 0,1.000-2.000-1,-1.000-5.000 1,1.000-2.000 0,-1.000-3.000 1,1.000-3.000 1,-6.000 1.000 1,-8.000 6.000 3,-10.000 7.000 4,-9.000 6.000 1,-10.000 6.000 3,-9.000 6.000-1,-10.000 7.000 0,-8.000 6.000 0,-11.000 10.000 5,-8.000 17.000 11,-10.000 15.000 12,-9.000 16.000 11,-5.000 9.000 4,0.000 3.000-2,0.000 3.000-2,0.000 4.000-2,1.000 2.000-4,4.000 4.000-4,3.000 3.000-5,3.000 3.000-4,1.000-2.000-4,1.000-6.000-2,-1.000-6.000-2,1.000-6.000-2,1.000-2.000-2,3.000 3.000 0,3.000 3.000-1,4.000 4.000 0,4.000-1.000-1,6.000-3.000-5,7.000-3.000-3,6.000-2.000-4,7.000-11.000-2,10.000-15.000 1,10.000-15.000 1,9.000-16.000 0,2.000-13.000 1,-2.000-9.000-1,-3.000-10.000 0,-3.000-8.000-1,-2.000-8.000 1,0.000-2.000 0,0.000-3.000 1,0.000-3.000 1,-5.000-2.000 1,-9.000 0.000 1,-10.000 0.000 3,-8.000 0.000 1,-8.000 1.000 2,-2.000 4.000 2,-3.000 3.000 2,-3.000 3.000 1,-7.000 6.000 1,-9.000 9.000-1,-10.000 10.000-1,-8.000 10.000-1,-8.000 7.000 1,-2.000 6.000 0,-3.000 7.000 1,-3.000 6.000 1,-4.000 4.000-3,-3.000 4.000-6,-3.000 3.000-7,-2.000 3.000-7,-1.000 6.000-4,3.000 9.000-4,3.000 10.000-3,4.000 10.000-4,4.000 4.000-1,6.000 0.000 1,7.000 0.000 1,6.000 0.000 1,4.000-4.000 1,4.000-5.000 3,3.000-7.000 1,3.000-5.000 3</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17"/>
    </inkml:context>
    <inkml:brush xml:id="br0">
      <inkml:brushProperty name="width" value="0.04179" units="cm"/>
      <inkml:brushProperty name="height" value="0.04179" units="cm"/>
      <inkml:brushProperty name="color" value="#f2395b"/>
    </inkml:brush>
  </inkml:definitions>
  <inkml:trace contextRef="#ctx0" brushRef="#br0">39650.000 22900.000 526,'70.000'0.000'19,"-9.000"0.000"3,-10.000 0.000 5,-8.000 0.000 2,-6.000 3.000 2,1.000 6.000-4,-1.000 7.000-3,1.000 6.000-2,-4.000 4.000-3,-6.000 4.000-3,-6.000 3.000-3,-6.000 3.000-3,-6.000 1.000-2,-2.000 1.000-2,-3.000-1.000-2,-3.000 1.000-2,-7.000 1.000-1,-9.000 3.000-2,-10.000 3.000 0,-8.000 4.000-1,-8.000 1.000-1,-2.000 0.000 0,-3.000 0.000-1,-3.000 0.000-1,-2.000-2.000 0,0.000-3.000-2,0.000-3.000 0,0.000-2.000-1,3.000-6.000 1,6.000-6.000 2,7.000-6.000 2,6.000-6.000 2,3.000-6.000 2,0.000-2.000 2,0.000-3.000 2,0.000-3.000 2,10.000-4.000 5,23.000-3.000 10,22.000-3.000 10,22.000-2.000 9,7.000-3.000 0,-6.000 1.000-7,-6.000-1.000-10,-6.000 1.000-7,2.000-1.000-8,14.000 1.000-3,11.000-1.000-4,14.000 1.000-5,2.000 1.000-2,-6.000 3.000 1,-6.000 3.000 0,-6.000 4.000 1,-7.000-1.000-2,-6.000-3.000-6,-6.000-3.000-4,-6.000-2.000-6,-4.000-1.000-8,1.000 3.000-12,-1.000 3.000-12,1.000 4.000-12</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6"/>
    </inkml:context>
    <inkml:brush xml:id="br0">
      <inkml:brushProperty name="width" value="0.05" units="cm"/>
      <inkml:brushProperty name="height" value="0.05" units="cm"/>
      <inkml:brushProperty name="color" value="#f2395b"/>
    </inkml:brush>
  </inkml:definitions>
  <inkml:trace contextRef="#ctx0" brushRef="#br0">36800.000 16200.000 333,'157.000'63.000'167,"51.000"46.000"-1,49.000 47.000 1,51.000 47.000 0</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7"/>
    </inkml:context>
    <inkml:brush xml:id="br0">
      <inkml:brushProperty name="width" value="0.04204" units="cm"/>
      <inkml:brushProperty name="height" value="0.04204" units="cm"/>
      <inkml:brushProperty name="color" value="#f2395b"/>
    </inkml:brush>
  </inkml:definitions>
  <inkml:trace contextRef="#ctx0" brushRef="#br0">36800.000 16150.000 523,'0.000'-38.000'19,"0.000"26.000"13,0.000 24.000 15,0.000 26.000 14,0.000 15.000 3,0.000 6.000-11,0.000 7.000-10,0.000 6.000-9,0.000 4.000-8,0.000 4.000-4,0.000 3.000-5,0.000 3.000-4,-2.000 1.000-4,-3.000 1.000-1,-3.000-1.000-2,-2.000 1.000-2,-3.000 1.000 0,1.000 3.000 0,-1.000 3.000 0,1.000 4.000 1,-3.000-3.000-3,-2.000-5.000-7,-3.000-7.000-6,-3.000-5.000-6,1.000-20.000-14,6.000-31.000-20,7.000-31.000-21,6.000-31.000-20,4.000-20.000-1,4.000-5.000 21,3.000-7.000 19,3.000-5.000 21,-1.000-3.000 13,-2.000 4.000 6,-3.000 3.000 5,-3.000 3.000 7,1.000 4.000 4,6.000 7.000 5,7.000 6.000 4,6.000 7.000 5,3.000 4.000 3,0.000 3.000 2,0.000 3.000 4,0.000 4.000 1,1.000 1.000 2,4.000 0.000-1,3.000 0.000-2,3.000 0.000 0,1.000 3.000-2,1.000 6.000-2,-1.000 7.000 0,1.000 6.000-3,-1.000 3.000-1,1.000 0.000-3,-1.000 0.000-2,1.000 0.000-3,-1.000 0.000-3,1.000 0.000-2,-1.000 0.000-3,1.000 0.000-3,-1.000 0.000-7,1.000 0.000-12,-1.000 0.000-10,1.000 0.000-12,-6.000-5.000-5,-8.000-9.000-1,-10.000-10.000 0,-9.000-8.000 1</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7"/>
    </inkml:context>
    <inkml:brush xml:id="br0">
      <inkml:brushProperty name="width" value="0.04821" units="cm"/>
      <inkml:brushProperty name="height" value="0.04821" units="cm"/>
      <inkml:brushProperty name="color" value="#f2395b"/>
    </inkml:brush>
  </inkml:definitions>
  <inkml:trace contextRef="#ctx0" brushRef="#br0">37550.000 16050.000 456,'-24.000'-90.000'4,"4.000"23.000"6,3.000 22.000 7,3.000 22.000 8,3.000 15.000 7,3.000 9.000 7,3.000 10.000 9,4.000 10.000 9,1.000 10.000-2,0.000 13.000-8,0.000 12.000-9,0.000 13.000-9,0.000 7.000-6,0.000 4.000-3,0.000 3.000-2,0.000 3.000-3,0.000 7.000-1,0.000 14.000-1,0.000 11.000-1,0.000 14.000 0,-2.000 5.000-2,-3.000 1.000-5,-3.000-1.000-5,-2.000 1.000-3,-3.000-1.000-5,1.000 1.000-6,-1.000-1.000-5,1.000 1.000-5,-1.000-6.000-3,1.000-8.000 1,-1.000-10.000 1,1.000-9.000-1,1.000-9.000-2,3.000-5.000-6,3.000-7.000-5,4.000-5.000-7,1.000-11.000-1,0.000-11.000 3,0.000-14.000 3,0.000-11.000 2</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8"/>
    </inkml:context>
    <inkml:brush xml:id="br0">
      <inkml:brushProperty name="width" value="0.04742" units="cm"/>
      <inkml:brushProperty name="height" value="0.04742" units="cm"/>
      <inkml:brushProperty name="color" value="#f2395b"/>
    </inkml:brush>
  </inkml:definitions>
  <inkml:trace contextRef="#ctx0" brushRef="#br0">37400.000 18000.000 463,'28.000'-32.000'0,"6.000"-11.000"0,7.000-14.000 0,6.000-11.000 0,-1.000-3.000 4,-5.000 10.000 5,-7.000 10.000 7,-5.000 9.000 6,0.000 2.000 5,10.000-2.000 1,10.000-3.000 1,9.000-3.000 2,1.000 8.000-1,-6.000 23.000-2,-6.000 22.000-3,-6.000 22.000-3,-9.000 13.000-3,-8.000 7.000-3,-10.000 6.000-4,-9.000 7.000-4,-7.000 0.000-3,-3.000-2.000-1,-3.000-3.000-1,-2.000-3.000-2,-1.000-4.000-1,3.000-3.000 0,3.000-3.000 0,4.000-2.000-1,5.000-12.000-3,10.000-19.000-6,10.000-18.000-5,9.000-19.000-6,6.000-13.000-3,3.000-6.000 0,3.000-6.000 1,4.000-6.000-1,-1.000-2.000 3,-3.000 3.000 3,-3.000 3.000 4,-2.000 4.000 4,-5.000 4.000 3,-2.000 6.000 3,-3.000 7.000 2,-3.000 6.000 4,-6.000 10.000 7,-5.000 17.000 15,-7.000 15.000 14,-5.000 16.000 14,-6.000 10.000 2,-3.000 7.000-8,-3.000 6.000-9,-2.000 7.000-10,-3.000 2.000-4,1.000 1.000-1,-1.000-1.000-2,1.000 1.000-1,1.000-3.000-3,3.000-2.000-3,3.000-3.000-4,4.000-3.000-3,7.000-6.000-3,13.000-5.000-4,12.000-7.000-2,13.000-5.000-4,7.000-9.000-2,4.000-9.000-1,3.000-10.000-2,3.000-8.000-2,-1.000-11.000 0,-2.000-8.000 0,-3.000-10.000 0,-3.000-9.000 1,-1.000-9.000-1,4.000-5.000 0,3.000-7.000 0,3.000-5.000-1,-5.000-4.000 2,-12.000 0.000 3,-13.000 0.000 4,-12.000 0.000 2,-9.000 3.000 4,-2.000 6.000 2,-3.000 7.000 2,-3.000 6.000 3,-10.000 6.000 1,-16.000 6.000 0,-15.000 7.000 0,-15.000 6.000 0,-9.000 9.000-1,1.000 13.000-4,-1.000 12.000-3,1.000 13.000-3,-3.000 9.000-7,-2.000 6.000-12,-3.000 7.000-10,-3.000 6.000-12,2.000 3.000-4,10.000 0.000 4,10.000 0.000 5,9.000 0.000 3,7.000-4.000 3,7.000-5.000 0,6.000-7.000 1,7.000-5.000 0</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8"/>
    </inkml:context>
    <inkml:brush xml:id="br0">
      <inkml:brushProperty name="width" value="0.04144" units="cm"/>
      <inkml:brushProperty name="height" value="0.04144" units="cm"/>
      <inkml:brushProperty name="color" value="#f2395b"/>
    </inkml:brush>
  </inkml:definitions>
  <inkml:trace contextRef="#ctx0" brushRef="#br0">40050.000 16750.000 530,'-38.000'1.000'12,"26.000"4.000"23,24.000 3.000 22,26.000 3.000 24,16.000-1.000 2,10.000-2.000-17,10.000-3.000-17,9.000-3.000-18,4.000-2.000-11,1.000 0.000-4,-1.000 0.000-5,1.000 0.000-3,-3.000 0.000-7,-2.000 0.000-12,-3.000 0.000-10,-3.000 0.000-11,-7.000 0.000-7,-9.000 0.000-5,-10.000 0.000-5,-8.000 0.000-6,-11.000 3.000 0,-8.000 6.000 2,-10.000 7.000 3,-9.000 6.000 2</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15441.000 9460.000 150,'77.000'13.000'299,"1.000"0.000"-276,0.000 6.000-3,-2.000-4.000-6,-18.000-5.000-2,22.000 2.000 1,-10.000-2.000 0,8.000-4.000-1,20.000-2.000 0,-19.000-1.000-2,33.000-3.000 0,-8.000 0.000-2,3.000-1.000 0,22.000-2.000-2,-36.000 2.000-1,34.000 2.000 0,-58.000 2.000-3,29.000-2.000 2,24.000 3.000 1,-11.000-3.000 0,-3.000-2.000 2,27.000-6.000 1,-37.000 2.000 0,29.000-6.000 1,-11.000-1.000 0,3.000 2.000-1,25.000-2.000-1,-43.000 2.000 0,27.000 2.000-1,-13.000 3.000-2,2.000 0.000 0,15.000-1.000 0,-40.000 2.000-1,12.000 0.000-1,-11.000 0.000 0,-5.000 2.000 1,11.000-2.000-2,9.000-2.000 1,-3.000 2.000 0,-11.000 3.000 2,0.000-2.000-1,-3.000 9.000-11,-36.000 15.000-149</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8"/>
    </inkml:context>
    <inkml:brush xml:id="br0">
      <inkml:brushProperty name="width" value="0.03887" units="cm"/>
      <inkml:brushProperty name="height" value="0.03887" units="cm"/>
      <inkml:brushProperty name="color" value="#f2395b"/>
    </inkml:brush>
  </inkml:definitions>
  <inkml:trace contextRef="#ctx0" brushRef="#br0">40000.000 17700.000 565,'-49.000'1.000'0,"4.000"4.000"0,3.000 3.000 0,3.000 3.000 0,15.000-2.000 12,29.000-6.000 22,28.000-6.000 24,28.000-6.000 22,17.000-4.000 3,6.000 1.000-18,7.000-1.000-18,6.000 1.000-17,1.000 1.000-14,-3.000 3.000-7,-3.000 3.000-8,-2.000 4.000-9,-5.000 2.000-7,-2.000 4.000-6,-3.000 3.000-5,-3.000 3.000-7,-4.000 1.000-4,-3.000 1.000-5,-3.000-1.000-4,-2.000 1.000-5</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9"/>
    </inkml:context>
    <inkml:brush xml:id="br0">
      <inkml:brushProperty name="width" value="0.04913" units="cm"/>
      <inkml:brushProperty name="height" value="0.04913" units="cm"/>
      <inkml:brushProperty name="color" value="#f2395b"/>
    </inkml:brush>
  </inkml:definitions>
  <inkml:trace contextRef="#ctx0" brushRef="#br0">42200.000 15700.000 447,'-22.000'-60.000'13,"6.000"32.000"24,7.000 31.000 26,6.000 32.000 25,3.000 21.000 3,0.000 13.000-16,0.000 12.000-18,0.000 13.000-17,-2.000 10.000-12,-3.000 10.000-4,-3.000 10.000-7,-2.000 9.000-4,-5.000 10.000-6,-2.000 14.000-8,-3.000 11.000-7,-3.000 14.000-7,-2.000 0.000-4,0.000-8.000-2,0.000-10.000-2,0.000-9.000-2,3.000-12.000-5,6.000-11.000-8,7.000-14.000-7,6.000-11.000-7,3.000-17.000-4,0.000-18.000 0,0.000-19.000 1,0.000-18.000 0</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29"/>
    </inkml:context>
    <inkml:brush xml:id="br0">
      <inkml:brushProperty name="width" value="0.04219" units="cm"/>
      <inkml:brushProperty name="height" value="0.04219" units="cm"/>
      <inkml:brushProperty name="color" value="#f2395b"/>
    </inkml:brush>
  </inkml:definitions>
  <inkml:trace contextRef="#ctx0" brushRef="#br0">42600.000 17050.000 521,'-18.000'-46.000'42,"17.000"10.000"11,15.000 10.000 10,16.000 9.000 10,10.000 6.000-1,7.000 3.000-13,6.000 3.000-15,7.000 4.000-12,4.000 1.000-12,3.000 0.000-6,3.000 0.000-8,4.000 0.000-6,2.000 1.000-4,4.000 4.000 2,3.000 3.000 2,3.000 3.000 1,-1.000 3.000-7,-2.000 3.000-15,-3.000 3.000-17,-3.000 4.000-15</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0"/>
    </inkml:context>
    <inkml:brush xml:id="br0">
      <inkml:brushProperty name="width" value="0.044" units="cm"/>
      <inkml:brushProperty name="height" value="0.044" units="cm"/>
      <inkml:brushProperty name="color" value="#f2395b"/>
    </inkml:brush>
  </inkml:definitions>
  <inkml:trace contextRef="#ctx0" brushRef="#br0">44850.000 16300.000 499,'-25.000'73.000'98,"0.000"-3.000"-20,0.000-3.000-18,0.000-2.000-19,0.000 0.000-12,0.000 7.000-3,0.000 6.000-4,0.000 7.000-3,0.000 2.000-3,0.000 1.000 0,0.000-1.000-1,0.000 1.000-1,3.000-6.000 0,6.000-8.000-3,7.000-10.000 0,6.000-9.000-3,10.000-10.000-1,17.000-9.000 0,15.000-10.000-2,16.000-8.000-2,10.000-20.000-3,7.000-28.000-8,6.000-28.000-7,7.000-27.000-8,-3.000-15.000-3,-8.000 0.000 1,-10.000 0.000 1,-9.000 0.000 1,-10.000 3.000 0,-9.000 6.000 0,-10.000 7.000-1,-8.000 6.000 0,-8.000 6.000 1,-2.000 6.000 4,-3.000 7.000 5,-3.000 6.000 4,-7.000 7.000 4,-9.000 10.000 4,-10.000 10.000 3,-8.000 9.000 4,-8.000 7.000 2,-2.000 7.000 1,-3.000 6.000 0,-3.000 7.000 1,-2.000 7.000-1,0.000 9.000-4,0.000 10.000-4,0.000 10.000-4,4.000 2.000-5,10.000-3.000-9,10.000-3.000-8,9.000-2.000-8,6.000-5.000-4,3.000-2.000 0,3.000-3.000-1,4.000-3.000 1</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0"/>
    </inkml:context>
    <inkml:brush xml:id="br0">
      <inkml:brushProperty name="width" value="0.03715" units="cm"/>
      <inkml:brushProperty name="height" value="0.03715" units="cm"/>
      <inkml:brushProperty name="color" value="#f2395b"/>
    </inkml:brush>
  </inkml:definitions>
  <inkml:trace contextRef="#ctx0" brushRef="#br0">45400.000 16650.000 592,'46.000'23.000'2,"-5.000"-3.000"6,-7.000-3.000 5,-5.000-2.000 6,-4.000-1.000 6,0.000 3.000 7,0.000 3.000 7,0.000 4.000 8,0.000 2.000 0,0.000 4.000-8,0.000 3.000-6,0.000 3.000-8,0.000 3.000-5,0.000 3.000-1,0.000 3.000-3,0.000 4.000-1,-2.000-1.000-7,-3.000-3.000-9,-3.000-3.000-12,-2.000-2.000-9</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0"/>
    </inkml:context>
    <inkml:brush xml:id="br0">
      <inkml:brushProperty name="width" value="0.0509" units="cm"/>
      <inkml:brushProperty name="height" value="0.0509" units="cm"/>
      <inkml:brushProperty name="color" value="#f2395b"/>
    </inkml:brush>
  </inkml:definitions>
  <inkml:trace contextRef="#ctx0" brushRef="#br0">46550.000 15750.000 432,'-22.000'96.000'163,"6.000"-5.000"-38,7.000-7.000-38,6.000-5.000-38,3.000 0.000-21,0.000 10.000-4,0.000 10.000-4,0.000 9.000-4,0.000 2.000-3,0.000-2.000-1,0.000-3.000-3,0.000-3.000-2,1.000-2.000-2,4.000 0.000-1,3.000 0.000-3,3.000 0.000-1,1.000-5.000-1,1.000-9.000 1,-1.000-10.000 0,1.000-8.000 2,-3.000-8.000-1,-2.000-2.000 0,-3.000-3.000 0,-3.000-3.000-1,-10.000-2.000-8,-16.000 0.000-16,-15.000 0.000-17,-15.000 0.000-16,-11.000-5.000-4,-2.000-9.000 7,-3.000-10.000 8,-3.000-8.000 8,-1.000-9.000 4,4.000-6.000 2,3.000-6.000 1,3.000-6.000 1,4.000-7.000 1,7.000-6.000 0,6.000-6.000 1,7.000-6.000-1,5.000-1.000 4,7.000 7.000 4,6.000 6.000 4,7.000 7.000 6</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0"/>
    </inkml:context>
    <inkml:brush xml:id="br0">
      <inkml:brushProperty name="width" value="0.03303" units="cm"/>
      <inkml:brushProperty name="height" value="0.03303" units="cm"/>
      <inkml:brushProperty name="color" value="#f2395b"/>
    </inkml:brush>
  </inkml:definitions>
  <inkml:trace contextRef="#ctx0" brushRef="#br0">46400.000 16350.000 666,'28.000'-27.000'0,"6.000"-3.000"0,7.000-3.000 0,6.000-2.000 0,-1.000 0.000 0,-5.000 7.000 0,-7.000 6.000 0,-5.000 7.000 0,-1.000 0.000 8,6.000-2.000 16,7.000-3.000 15,6.000-3.000 17,4.000 1.000 3,4.000 6.000-10,3.000 7.000-9,3.000 6.000-10,-2.000 3.000-10,-6.000 0.000-12,-6.000 0.000-10,-6.000 0.000-11,-9.000 3.000-15,-8.000 6.000-17,-10.000 7.000-17,-9.000 6.000-18</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1"/>
    </inkml:context>
    <inkml:brush xml:id="br0">
      <inkml:brushProperty name="width" value="0.04747" units="cm"/>
      <inkml:brushProperty name="height" value="0.04747" units="cm"/>
      <inkml:brushProperty name="color" value="#f2395b"/>
    </inkml:brush>
  </inkml:definitions>
  <inkml:trace contextRef="#ctx0" brushRef="#br0">47300.000 16500.000 463,'-22.000'25.000'19,"6.000"0.000"4,7.000 0.000 2,6.000 0.000 4,1.000 3.000 2,-3.000 6.000 2,-3.000 7.000 1,-2.000 6.000 2,-1.000 6.000 0,3.000 6.000-5,3.000 7.000-2,4.000 6.000-5,1.000 1.000-1,0.000-3.000-2,0.000-3.000-2,0.000-2.000-2,1.000-5.000-1,4.000-2.000-2,3.000-3.000-2,3.000-3.000-1,9.000-10.000-1,16.000-16.000 1,15.000-15.000 1,17.000-15.000 0,5.000-18.000-4,-3.000-19.000-8,-3.000-18.000-7,-2.000-19.000-9,-6.000-10.000-5,-6.000 1.000-2,-6.000-1.000-1,-6.000 1.000-2,-9.000 2.000 1,-8.000 7.000 2,-10.000 6.000 2,-9.000 7.000 2,-7.000 5.000 3,-3.000 7.000 1,-3.000 6.000 2,-2.000 7.000 2,-9.000 7.000-1,-12.000 9.000-1,-13.000 10.000-3,-12.000 10.000-1,-7.000 7.000-3,1.000 6.000-1,-1.000 7.000-1,1.000 6.000-3,2.000 3.000 2,7.000 0.000 2,6.000 0.000 3,7.000 0.000 4</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1"/>
    </inkml:context>
    <inkml:brush xml:id="br0">
      <inkml:brushProperty name="width" value="0.04093" units="cm"/>
      <inkml:brushProperty name="height" value="0.04093" units="cm"/>
      <inkml:brushProperty name="color" value="#f2395b"/>
    </inkml:brush>
  </inkml:definitions>
  <inkml:trace contextRef="#ctx0" brushRef="#br0">48200.000 16500.000 537,'-47.000'1.000'6,"6.000"4.000"11,7.000 3.000 11,6.000 3.000 12,15.000-1.000 8,26.000-2.000 4,24.000-3.000 4,26.000-3.000 3,12.000-2.000-3,0.000 0.000-13,0.000 0.000-12,0.000 0.000-12,1.000 0.000-12,4.000 0.000-9,3.000 0.000-10,3.000 0.000-10,-4.000 0.000-9,-8.000 0.000-7,-10.000 0.000-8,-9.000 0.000-6,-9.000 0.000-5,-5.000 0.000 1,-7.000 0.000 1,-5.000 0.000-1</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1"/>
    </inkml:context>
    <inkml:brush xml:id="br0">
      <inkml:brushProperty name="width" value="0.04892" units="cm"/>
      <inkml:brushProperty name="height" value="0.04892" units="cm"/>
      <inkml:brushProperty name="color" value="#f2395b"/>
    </inkml:brush>
  </inkml:definitions>
  <inkml:trace contextRef="#ctx0" brushRef="#br0">49600.000 15900.000 449,'-46.000'4.000'70,"10.000"10.000"-5,10.000 10.000-5,9.000 9.000-4,2.000 7.000-6,-2.000 7.000-8,-3.000 6.000-7,-3.000 7.000-8,-1.000 5.000-5,4.000 7.000-2,3.000 6.000-3,3.000 7.000-3,1.000 0.000-1,1.000-2.000-1,-1.000-3.000-1,1.000-3.000-1,1.000-6.000-1,3.000-5.000-2,3.000-7.000-1,4.000-5.000-1,13.000-22.000-9,26.000-33.000-14,24.000-35.000-15,26.000-34.000-15,4.000-18.000-2,-16.000 1.000 6,-15.000-1.000 9,-15.000 1.000 7,-11.000 2.000 7,-2.000 7.000 3,-3.000 6.000 5,-3.000 7.000 3,-10.000 5.000 5,-16.000 7.000 3,-15.000 6.000 3,-15.000 7.000 3,-11.000 8.000 1,-2.000 14.000-2,-3.000 11.000-2,-3.000 14.000-2,-2.000 8.000-7,0.000 7.000-8,0.000 6.000-10,0.000 7.000-10,3.000 0.000-3,6.000-2.000 0,7.000-3.000 2,6.000-3.000 1</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7"/>
    </inkml:context>
    <inkml:brush xml:id="br0">
      <inkml:brushProperty name="width" value="0.07302" units="cm"/>
      <inkml:brushProperty name="height" value="0.07302" units="cm"/>
      <inkml:brushProperty name="color" value="#00bff3"/>
    </inkml:brush>
  </inkml:definitions>
  <inkml:trace contextRef="#ctx0" brushRef="#br0">101050.000 3347.000,'0.000'-16.000,"16.000"1.000,0.000-1.000,-8.000 24.000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19731.000 8858.000 526,'-63.000'56.000'33,"14.000"-12.000"-33,-33.000 31.000 1,-27.000 34.000 2,28.000-24.000 6,38.000-37.000-3,-19.000 24.000 10,-13.000 23.000 5,11.000-15.000-1,13.000-6.000-2,-2.000 10.000-6,-5.000 8.000-6,12.000-28.000-12,-8.000 12.000-53,3.000-29.000-269</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2"/>
    </inkml:context>
    <inkml:brush xml:id="br0">
      <inkml:brushProperty name="width" value="0.04006" units="cm"/>
      <inkml:brushProperty name="height" value="0.04006" units="cm"/>
      <inkml:brushProperty name="color" value="#f2395b"/>
    </inkml:brush>
  </inkml:definitions>
  <inkml:trace contextRef="#ctx0" brushRef="#br0">50000.000 16450.000 549,'26.000'50.000'64,"4.000"0.000"2,3.000 0.000 0,3.000 0.000 2,-1.000-4.000-7,-2.000-5.000-12,-3.000-7.000-12,-3.000-5.000-13,-2.000-3.000-11,0.000 4.000-11,0.000 3.000-10,0.000 3.000-10,-4.000 1.000-6,-5.000 1.000 2,-7.000-1.000 1,-5.000 1.000 1</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2"/>
    </inkml:context>
    <inkml:brush xml:id="br0">
      <inkml:brushProperty name="width" value="0.04699" units="cm"/>
      <inkml:brushProperty name="height" value="0.04699" units="cm"/>
      <inkml:brushProperty name="color" value="#f2395b"/>
    </inkml:brush>
  </inkml:definitions>
  <inkml:trace contextRef="#ctx0" brushRef="#br0">50850.000 15700.000 468,'-44.000'7.000'80,"13.000"17.000"-6,12.000 15.000-6,13.000 16.000-7,4.000 10.000-7,-3.000 7.000-8,-3.000 6.000-9,-2.000 7.000-7,-3.000 7.000-6,1.000 9.000-4,-1.000 10.000-4,1.000 10.000-4,-4.000 7.000-5,-6.000 6.000-4,-6.000 7.000-7,-6.000 6.000-5,-4.000-4.000-7,1.000-11.000-10,-1.000-14.000-9,1.000-11.000-10,4.000-15.000-1,9.000-16.000 8,10.000-15.000 7,10.000-15.000 8</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2"/>
    </inkml:context>
    <inkml:brush xml:id="br0">
      <inkml:brushProperty name="width" value="0.05697" units="cm"/>
      <inkml:brushProperty name="height" value="0.05697" units="cm"/>
      <inkml:brushProperty name="color" value="#f2395b"/>
    </inkml:brush>
  </inkml:definitions>
  <inkml:trace contextRef="#ctx0" brushRef="#br0">51600.000 15600.000 386,'21.000'-15.000'82,"-5.000"23.000"-9,-7.000 22.000-9,-5.000 22.000-10,-4.000 12.000-6,0.000 3.000-6,0.000 3.000-4,0.000 4.000-6,-2.000 1.000-3,-3.000 0.000-2,-3.000 0.000-3,-2.000 0.000-3,-1.000 0.000-2,3.000 0.000-2,3.000 0.000-2,4.000 0.000-3,1.000-2.000-2,0.000-3.000-5,0.000-3.000-4,0.000-2.000-3,3.000-5.000-2,6.000-2.000 0,7.000-3.000 0,6.000-3.000 0,3.000-1.000-4,0.000 4.000-6,0.000 3.000-8,0.000 3.000-7,-8.000-2.000-2,-16.000-6.000 1,-15.000-6.000 2,-15.000-6.000 1,-12.000-4.000 2,-6.000 1.000 1,-6.000-1.000 1,-6.000 1.000 2,-6.000-1.000-1,-2.000 1.000-1,-3.000-1.000-3,-3.000 1.000-2,1.000-4.000-1,6.000-6.000 3,7.000-6.000 2,6.000-6.000 2,6.000-4.000 0,6.000 1.000-4,7.000-1.000-2,6.000 1.000-4</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3"/>
    </inkml:context>
    <inkml:brush xml:id="br0">
      <inkml:brushProperty name="width" value="0.03817" units="cm"/>
      <inkml:brushProperty name="height" value="0.03817" units="cm"/>
      <inkml:brushProperty name="color" value="#f2395b"/>
    </inkml:brush>
  </inkml:definitions>
  <inkml:trace contextRef="#ctx0" brushRef="#br0">51550.000 15800.000 576,'71.000'-25.000'6,"-5.000"0.000"13,-7.000 0.000 12,-5.000 0.000 13,-4.000 1.000 6,0.000 4.000 1,0.000 3.000-1,0.000 3.000 1,-2.000 3.000-5,-3.000 3.000-11,-3.000 3.000-10,-2.000 4.000-11,-5.000 4.000-13,-2.000 6.000-15,-3.000 7.000-15,-3.000 6.000-16</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3"/>
    </inkml:context>
    <inkml:brush xml:id="br0">
      <inkml:brushProperty name="width" value="0.03984" units="cm"/>
      <inkml:brushProperty name="height" value="0.03984" units="cm"/>
      <inkml:brushProperty name="color" value="#f2395b"/>
    </inkml:brush>
  </inkml:definitions>
  <inkml:trace contextRef="#ctx0" brushRef="#br0">51850.000 17050.000 552,'48.000'-44.000'68,"-3.000"13.000"-9,-3.000 12.000-8,-2.000 13.000-9,3.000 4.000-5,14.000-3.000-1,11.000-3.000-1,14.000-2.000-1,8.000-3.000-3,7.000 1.000-8,6.000-1.000-5,7.000 1.000-8,-1.000 1.000-7,-6.000 3.000-7,-6.000 3.000-9,-6.000 4.000-7,-9.000 2.000-9,-8.000 4.000-10,-10.000 3.000-11,-9.000 3.000-9</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4"/>
    </inkml:context>
    <inkml:brush xml:id="br0">
      <inkml:brushProperty name="width" value="0.04448" units="cm"/>
      <inkml:brushProperty name="height" value="0.04448" units="cm"/>
      <inkml:brushProperty name="color" value="#f2395b"/>
    </inkml:brush>
  </inkml:definitions>
  <inkml:trace contextRef="#ctx0" brushRef="#br0">53950.000 16200.000 494,'-46.000'3.000'48,"10.000"6.000"-2,10.000 7.000-2,9.000 6.000-3,2.000 7.000-2,-2.000 10.000-3,-3.000 10.000-1,-3.000 9.000-2,-2.000 7.000-4,0.000 7.000-3,0.000 6.000-5,0.000 7.000-3,1.000 4.000-4,4.000 3.000 0,3.000 3.000-1,3.000 4.000-1,1.000-4.000-2,1.000-9.000-1,-1.000-10.000-1,1.000-8.000-1,13.000-18.000-5,29.000-25.000-6,28.000-25.000-8,28.000-25.000-6,9.000-21.000-6,-9.000-15.000-2,-10.000-15.000-2,-8.000-16.000-2,-11.000-7.000 0,-8.000 4.000 3,-10.000 3.000 4,-9.000 3.000 3,-9.000 6.000 4,-5.000 9.000 5,-7.000 10.000 4,-5.000 10.000 5,-8.000 7.000 3,-5.000 6.000 2,-7.000 7.000 1,-5.000 6.000 3,-6.000 6.000-1,-3.000 6.000-1,-3.000 7.000-3,-2.000 6.000-2,-5.000 6.000-2,-2.000 6.000-3,-3.000 7.000-2,-3.000 6.000-2,-1.000 6.000-5,4.000 6.000-7,3.000 7.000-6,3.000 6.000-8</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4"/>
    </inkml:context>
    <inkml:brush xml:id="br0">
      <inkml:brushProperty name="width" value="0.03807" units="cm"/>
      <inkml:brushProperty name="height" value="0.03807" units="cm"/>
      <inkml:brushProperty name="color" value="#f2395b"/>
    </inkml:brush>
  </inkml:definitions>
  <inkml:trace contextRef="#ctx0" brushRef="#br0">54250.000 16750.000 577,'25.000'46.000'7,"0.000"-5.000"11,0.000-7.000 14,0.000-5.000 11,-2.000-3.000 7,-3.000 4.000-1,-3.000 3.000 0,-2.000 3.000 0,0.000 1.000-5,7.000 1.000-10,6.000-1.000-9,7.000 1.000-9,0.000-1.000-9,-2.000 1.000-11,-3.000-1.000-9,-3.000 1.000-9,-4.000-3.000-14,-3.000-2.000-16,-3.000-3.000-17,-2.000-3.000-16</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4"/>
    </inkml:context>
    <inkml:brush xml:id="br0">
      <inkml:brushProperty name="width" value="0.04159" units="cm"/>
      <inkml:brushProperty name="height" value="0.04159" units="cm"/>
      <inkml:brushProperty name="color" value="#f2395b"/>
    </inkml:brush>
  </inkml:definitions>
  <inkml:trace contextRef="#ctx0" brushRef="#br0">55250.000 16350.000 528,'-46.000'25.000'9,"10.000"0.000"16,10.000 0.000 17,9.000 0.000 16,4.000 4.000 4,1.000 10.000-10,-1.000 10.000-9,1.000 9.000-11,1.000 4.000-6,3.000 1.000-2,3.000-1.000-3,4.000 1.000-2,1.000-3.000-2,0.000-2.000-3,0.000-3.000-3,0.000-3.000-2,7.000-9.000-3,17.000-11.000-4,15.000-14.000-5,16.000-11.000-5,4.000-14.000-2,-6.000-11.000-4,-6.000-14.000-3,-6.000-11.000-3,-7.000-9.000-2,-6.000-3.000-4,-6.000-3.000-3,-6.000-2.000-4,-6.000-3.000 2,-2.000 1.000 5,-3.000-1.000 5,-3.000 1.000 4,-4.000 2.000 6,-3.000 7.000 3,-3.000 6.000 4,-2.000 7.000 4,-6.000 5.000 2,-6.000 7.000-1,-6.000 6.000 0,-6.000 7.000-1,-2.000 4.000-2,3.000 3.000-1,3.000 3.000-2,4.000 4.000-2</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5"/>
    </inkml:context>
    <inkml:brush xml:id="br0">
      <inkml:brushProperty name="width" value="0.05024" units="cm"/>
      <inkml:brushProperty name="height" value="0.05024" units="cm"/>
      <inkml:brushProperty name="color" value="#f2395b"/>
    </inkml:brush>
  </inkml:definitions>
  <inkml:trace contextRef="#ctx0" brushRef="#br0">56200.000 15700.000 437,'-22.000'70.000'144,"6.000"-9.000"-32,7.000-10.000-32,6.000-8.000-31,3.000-3.000-18,0.000 7.000-4,0.000 6.000-4,0.000 7.000-5,1.000 4.000-2,4.000 3.000-1,3.000 3.000-1,3.000 4.000-1,1.000 4.000-3,1.000 6.000-3,-1.000 7.000-3,1.000 6.000-5,-1.000-1.000 0,1.000-5.000 0,-1.000-7.000 1,1.000-5.000 2,-1.000-8.000-2,1.000-5.000-3,-1.000-7.000-3,1.000-5.000-4,-3.000-4.000-1,-2.000 0.000 1,-3.000 0.000 0,-3.000 0.000 1,-7.000-4.000-2,-9.000-5.000-4,-10.000-7.000-3,-8.000-5.000-5,-9.000-3.000-4,-6.000 4.000-5,-6.000 3.000-5,-6.000 3.000-5,-9.000 1.000-1,-8.000 1.000 2,-10.000-1.000 2,-9.000 1.000 2,2.000-4.000 1,17.000-6.000 1,15.000-6.000 0,16.000-6.000 0</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5"/>
    </inkml:context>
    <inkml:brush xml:id="br0">
      <inkml:brushProperty name="width" value="0.03757" units="cm"/>
      <inkml:brushProperty name="height" value="0.03757" units="cm"/>
      <inkml:brushProperty name="color" value="#f2395b"/>
    </inkml:brush>
  </inkml:definitions>
  <inkml:trace contextRef="#ctx0" brushRef="#br0">56100.000 15950.000 585,'157.000'-68.000'58,"-33.000"17.000"-5,-35.000 15.000-5,-34.000 16.000-6,-13.000 9.000-3,9.000 3.000-3,10.000 3.000-3,10.000 4.000-3,2.000 2.000-4,-3.000 4.000-4,-3.000 3.000-6,-2.000 3.000-5,-9.000 4.000-10,-12.000 7.000-19,-13.000 6.000-17,-12.000 7.000-18</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18952.000 9005.000 523,'93.000'27.000'65,"-9.000"7.000"-61,-23.000-3.000 0,10.000 18.000-1,-18.000 3.000 0,-1.000 2.000 0,0.000 10.000-1,5.000 8.000 0,-8.000-4.000-3,3.000 0.000-9,-5.000 0.000-83,-31.000-16.000-164</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6"/>
    </inkml:context>
    <inkml:brush xml:id="br0">
      <inkml:brushProperty name="width" value="0.04436" units="cm"/>
      <inkml:brushProperty name="height" value="0.04436" units="cm"/>
      <inkml:brushProperty name="color" value="#f2395b"/>
    </inkml:brush>
  </inkml:definitions>
  <inkml:trace contextRef="#ctx0" brushRef="#br0">47850.000 19600.000 495,'48.000'-44.000'128,"-3.000"13.000"-30,-3.000 12.000-30,-2.000 13.000-30,6.000 4.000-15,20.000-3.000 0,18.000-3.000 2,20.000-2.000 0,-1.000-1.000-1,-19.000 3.000-4,-18.000 3.000-4,-19.000 4.000-5,-5.000 2.000-6,9.000 4.000-9,10.000 3.000-10,10.000 3.000-10,-1.000 4.000-11,-9.000 7.000-11,-10.000 6.000-11,-8.000 7.000-12</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36"/>
    </inkml:context>
    <inkml:brush xml:id="br0">
      <inkml:brushProperty name="width" value="0.04047" units="cm"/>
      <inkml:brushProperty name="height" value="0.04047" units="cm"/>
      <inkml:brushProperty name="color" value="#f2395b"/>
    </inkml:brush>
  </inkml:definitions>
  <inkml:trace contextRef="#ctx0" brushRef="#br0">47650.000 20400.000 543,'-41.000'-4.000'9,"19.000"-5.000"18,19.000-7.000 17,19.000-5.000 18,15.000-1.000 4,13.000 6.000-9,12.000 7.000-10,13.000 6.000-10,7.000 4.000-7,4.000 4.000-4,3.000 3.000-6,3.000 3.000-5,-1.000 3.000-5,-2.000 3.000-4,-3.000 3.000-5,-3.000 4.000-5,-2.000-1.000-8,0.000-3.000-10,0.000-3.000-10,0.000-2.000-10,-4.000-3.000-10,-5.000 1.000-6,-7.000-1.000-8,-5.000 1.000-6</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56"/>
    </inkml:context>
    <inkml:brush xml:id="br0">
      <inkml:brushProperty name="width" value="0.03593" units="cm"/>
      <inkml:brushProperty name="height" value="0.03593" units="cm"/>
      <inkml:brushProperty name="color" value="#f2395b"/>
    </inkml:brush>
  </inkml:definitions>
  <inkml:trace contextRef="#ctx0" brushRef="#br0">50500.000 19500.000 612,'-24.000'34.000'116,"4.000"19.000"-26,3.000 19.000-27,3.000 19.000-27,1.000 7.000-16,1.000-3.000-3,-1.000-3.000-3,1.000-2.000-4,-1.000-8.000-3,1.000-8.000-1,-1.000-10.000-1,1.000-9.000-2,7.000-9.000-2,16.000-5.000-6,15.000-7.000-3,17.000-5.000-5,8.000-14.000-2,4.000-18.000 0,3.000-19.000 1,3.000-18.000 1,-1.000-12.000 1,-2.000-3.000 1,-3.000-3.000 1,-3.000-2.000 2,-1.000-9.000 0,4.000-12.000-2,3.000-13.000-2,3.000-12.000-1,-5.000-1.000 1,-12.000 14.000 4,-13.000 11.000 4,-12.000 14.000 4,-10.000 7.000 3,-6.000 3.000 2,-6.000 3.000 4,-6.000 4.000 2,-7.000 5.000 1,-6.000 10.000 0,-6.000 10.000-1,-6.000 9.000-1,-6.000 6.000-1,-2.000 3.000-3,-3.000 3.000-3,-3.000 4.000-3,-2.000 8.000-4,0.000 17.000-7,0.000 15.000-6,0.000 16.000-7,1.000 9.000-5,4.000 3.000-3,3.000 3.000-4,3.000 4.000-4,6.000-4.000 0,9.000-9.000 7,10.000-10.000 4,10.000-8.000 6</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56"/>
    </inkml:context>
    <inkml:brush xml:id="br0">
      <inkml:brushProperty name="width" value="0.03582" units="cm"/>
      <inkml:brushProperty name="height" value="0.03582" units="cm"/>
      <inkml:brushProperty name="color" value="#f2395b"/>
    </inkml:brush>
  </inkml:definitions>
  <inkml:trace contextRef="#ctx0" brushRef="#br0">51550.000 19650.000 614,'67.000'46.000'53,"-16.000"-5.000"-9,-15.000-7.000-10,-15.000-5.000-10,-7.000-3.000-5,3.000 4.000 3,3.000 3.000 1,4.000 3.000 3,2.000 3.000-2,4.000 3.000-2,3.000 3.000-3,3.000 4.000-4,1.000 2.000 0,1.000 4.000-1,-1.000 3.000-1,1.000 3.000 1,-4.000-1.000-10,-6.000-2.000-16,-6.000-3.000-18,-6.000-3.000-17,-6.000-6.000-6,-2.000-5.000 4,-3.000-7.000 4,-3.000-5.000 5</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56"/>
    </inkml:context>
    <inkml:brush xml:id="br0">
      <inkml:brushProperty name="width" value="0.03774" units="cm"/>
      <inkml:brushProperty name="height" value="0.03774" units="cm"/>
      <inkml:brushProperty name="color" value="#f2395b"/>
    </inkml:brush>
  </inkml:definitions>
  <inkml:trace contextRef="#ctx0" brushRef="#br0">52650.000 18750.000 582,'48.000'-46.000'7,"-3.000"10.000"11,-3.000 10.000 13,-2.000 9.000 13,-5.000 6.000 4,-2.000 3.000-3,-3.000 3.000-3,-3.000 4.000-3,-4.000 11.000-7,-3.000 23.000-9,-3.000 22.000-9,-2.000 22.000-10,-11.000 12.000-3,-15.000 3.000 2,-15.000 3.000 2,-16.000 4.000 1,-7.000 1.000-2,4.000 0.000-9,3.000 0.000-8,3.000 0.000-9,4.000-5.000-3,7.000-9.000 4,6.000-10.000 2,7.000-8.000 2,4.000-8.000 4,3.000-2.000 4,3.000-3.000 3,4.000-3.000 4,4.000-6.000 3,6.000-5.000 1,7.000-7.000 3,6.000-5.000 0,3.000-6.000 2,0.000-3.000-2,0.000-3.000 1,0.000-2.000-2,0.000-3.000 3,0.000 1.000 3,0.000-1.000 3,0.000 1.000 5,-4.000 4.000 0,-5.000 9.000-1,-7.000 10.000-3,-5.000 10.000 0,-9.000 8.000-3,-9.000 10.000-1,-10.000 10.000-2,-8.000 9.000-1,-11.000 6.000-1,-8.000 3.000 0,-10.000 3.000-1,-9.000 4.000 0,-4.000 1.000-6,4.000 0.000-9,3.000 0.000-10,3.000 0.000-10,1.000-4.000-7,1.000-5.000-5,-1.000-7.000-6,1.000-5.000-5</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7:57"/>
    </inkml:context>
    <inkml:brush xml:id="br0">
      <inkml:brushProperty name="width" value="0.04426" units="cm"/>
      <inkml:brushProperty name="height" value="0.04426" units="cm"/>
      <inkml:brushProperty name="color" value="#f2395b"/>
    </inkml:brush>
  </inkml:definitions>
  <inkml:trace contextRef="#ctx0" brushRef="#br0">54100.000 19650.000 497,'-24.000'-18.000'43,"4.000"17.000"-2,3.000 15.000-1,3.000 16.000-2,1.000 9.000-1,1.000 3.000-1,-1.000 3.000 0,1.000 4.000-1,1.000 4.000-2,3.000 6.000-4,3.000 7.000-3,4.000 6.000-5,1.000-1.000-2,0.000-5.000-3,0.000-7.000-2,0.000-5.000-2,3.000-8.000-3,6.000-5.000-1,7.000-7.000-3,6.000-5.000-1,4.000-8.000-4,4.000-5.000-2,3.000-7.000-4,3.000-5.000-3,3.000-11.000-3,3.000-11.000-3,3.000-14.000-1,4.000-11.000-3,2.000-14.000-1,4.000-11.000 0,3.000-14.000 0,3.000-11.000 1,-4.000-6.000 1,-8.000 4.000 4,-10.000 3.000 3,-9.000 3.000 4,-9.000 4.000 3,-5.000 7.000 0,-7.000 6.000 1,-5.000 7.000 2,-9.000 7.000 1,-9.000 9.000 3,-10.000 10.000 3,-8.000 10.000 2,-11.000 8.000 1,-8.000 10.000-3,-10.000 10.000-3,-9.000 9.000-2,-12.000 17.000-6,-11.000 25.000-6,-14.000 25.000-7,-11.000 25.000-7,5.000 3.000-2,26.000-19.000 5,24.000-18.000 4,26.000-19.000 4,10.000-8.000-4,-3.000 3.000-10,-3.000 3.000-11,-2.000 4.000-10</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21"/>
    </inkml:context>
    <inkml:brush xml:id="br0">
      <inkml:brushProperty name="width" value="0.05" units="cm"/>
      <inkml:brushProperty name="height" value="0.05" units="cm"/>
      <inkml:brushProperty name="color" value="#00bff3"/>
    </inkml:brush>
  </inkml:definitions>
  <inkml:trace contextRef="#ctx0" brushRef="#br0">62650.000 10750.000 333,'157.000'63.000'167,"51.000"46.000"-1,49.000 47.000 1,51.000 47.000 0</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1"/>
    </inkml:context>
    <inkml:brush xml:id="br0">
      <inkml:brushProperty name="width" value="0.03821" units="cm"/>
      <inkml:brushProperty name="height" value="0.03821" units="cm"/>
      <inkml:brushProperty name="color" value="#00bff3"/>
    </inkml:brush>
  </inkml:definitions>
  <inkml:trace contextRef="#ctx0" brushRef="#br0">8700.000 14900.000 575,'-24.000'-41.000'8,"4.000"19.000"15,3.000 19.000 15,3.000 19.000 15,3.000 12.000 3,3.000 6.000-8,3.000 7.000-8,4.000 6.000-9,1.000 10.000-6,0.000 17.000-4,0.000 15.000-4,0.000 16.000-4,-2.000 9.000-2,-3.000 3.000-1,-3.000 3.000 0,-2.000 4.000 0,-3.000 5.000-3,1.000 10.000-3,-1.000 10.000-5,1.000 9.000-4,-1.000 9.000-2,1.000 9.000 1,-1.000 10.000-1,1.000 10.000 0,-1.000-3.000-2,1.000-11.000-5,-1.000-14.000-5,1.000-11.000-6,2.000-17.000-4,7.000-18.000-1,6.000-19.000-3,7.000-18.000-2,4.000-17.000 0,3.000-11.000 1,3.000-14.000 2,4.000-11.000 1,1.000-12.000 1,0.000-9.000 2,0.000-10.000 2,0.000-8.000 1,0.000-9.000 3,0.000-6.000 4,0.000-6.000 3,0.000-6.000 3</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2"/>
    </inkml:context>
    <inkml:brush xml:id="br0">
      <inkml:brushProperty name="width" value="0.03545" units="cm"/>
      <inkml:brushProperty name="height" value="0.03545" units="cm"/>
      <inkml:brushProperty name="color" value="#00bff3"/>
    </inkml:brush>
  </inkml:definitions>
  <inkml:trace contextRef="#ctx0" brushRef="#br0">9850.000 15800.000 620,'-4.000'-65.000'57,"-5.000"23.000"-3,-7.000 22.000-3,-5.000 22.000-3,-11.000 19.000-5,-11.000 20.000-5,-14.000 18.000-7,-11.000 20.000-6,-9.000 11.000-7,-3.000 7.000-7,-3.000 6.000-7,-2.000 7.000-9,-1.000 2.000-3,3.000 1.000-4,3.000-1.000-1,4.000 1.000-3,2.000-4.000-1,4.000-6.000 3,3.000-6.000 0,3.000-6.000 3,6.000-7.000 0,9.000-6.000 1,10.000-6.000 1,10.000-6.000 0,11.000-10.000 4,17.000-12.000 6,15.000-13.000 7,16.000-12.000 7,15.000-12.000 1,16.000-8.000-2,15.000-10.000-3,17.000-9.000-3,3.000-2.000-2,-5.000 6.000-4,-7.000 7.000-2,-5.000 6.000-3,0.000 3.000-6,10.000 0.000-9,10.000 0.000-10,9.000 0.000-8,-5.000 0.000-4,-19.000 0.000 2,-18.000 0.000 2,-19.000 0.000 1,-12.000-2.000 1,-2.000-3.000 2,-3.000-3.000 1,-3.000-2.000 1</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2"/>
    </inkml:context>
    <inkml:brush xml:id="br0">
      <inkml:brushProperty name="width" value="0.04304" units="cm"/>
      <inkml:brushProperty name="height" value="0.04304" units="cm"/>
      <inkml:brushProperty name="color" value="#00bff3"/>
    </inkml:brush>
  </inkml:definitions>
  <inkml:trace contextRef="#ctx0" brushRef="#br0">10300.000 16350.000 511,'-46.000'-41.000'61,"10.000"19.000"0,10.000 19.000 2,9.000 19.000 0,6.000 19.000-4,3.000 23.000-11,3.000 22.000-10,4.000 22.000-11,1.000 18.000-7,0.000 16.000-3,0.000 15.000-4,0.000 17.000-4,0.000 11.000-2,0.000 10.000-5,0.000 10.000-2,0.000 9.000-3,0.000 10.000-7,0.000 14.000-7,0.000 11.000-9,0.000 14.000-8,0.000 0.000-5,0.000-8.000-3,0.000-10.000-1,0.000-9.000-2,1.000-29.000 2,4.000-46.000 6,3.000-47.000 5,3.000-47.000 7,1.000-22.000 0,1.000 3.000-2,-1.000 3.000-3,1.000 4.000-2</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27"/>
    </inkml:context>
    <inkml:brush xml:id="br0">
      <inkml:brushProperty name="width" value="0.07302" units="cm"/>
      <inkml:brushProperty name="height" value="0.07302" units="cm"/>
      <inkml:brushProperty name="color" value="#00bff3"/>
    </inkml:brush>
  </inkml:definitions>
  <inkml:trace contextRef="#ctx0" brushRef="#br0">72217.000 42242.000,'-47.000'-15.000,"39.000"15.000,0.000 0.000,8.000-8.000,0.000 0.000,0.000-8.000,0.000 1.000,8.000 7.000,0.000 0.000,0.000 0.000,-1.000 0.000,-30.000 40.000,-1.000-1.000,-15.000 47.000,0.000 1.000,7.000 7.000,1.000 0.000,15.000-15.000,1.000-1.000,7.000-39.000,0.000 1.000,8.000-40.000,0.000 0.000,24.000-70.000,-1.000-1.000,1.000 1.000,-1.000 0.000,9.000 23.000,-1.000 0.000,-15.000 24.000,-1.000-1.000,9.000 17.000,-1.000-1.000,-7.000 16.000,0.000 0.000,-8.000 39.000,-1.000 0.000,9.000 24.000,0.000 0.000,-16.000-1.000,0.000 1.000,8.000-39.000,0.000-1.000,7.000-15.000,1.000 0.000,7.000-24.000,1.000 0.000,15.000-62.000,0.000 0.000,8.000 7.000,1.000 1.000,-25.000 31.000,1.000-1.000,-9.000 17.000,1.000-1.000,-8.000 17.000,0.000-1.000,-8.000 0.000</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2"/>
    </inkml:context>
    <inkml:brush xml:id="br0">
      <inkml:brushProperty name="width" value="0.03673" units="cm"/>
      <inkml:brushProperty name="height" value="0.03673" units="cm"/>
      <inkml:brushProperty name="color" value="#00bff3"/>
    </inkml:brush>
  </inkml:definitions>
  <inkml:trace contextRef="#ctx0" brushRef="#br0">10400.000 16500.000 598,'3.000'-47.000'5,"6.000"6.000"10,7.000 7.000 9,6.000 6.000 10,4.000 4.000 3,4.000 4.000-1,3.000 3.000-2,3.000 3.000-3,3.000 4.000-2,3.000 7.000-3,3.000 6.000-5,4.000 7.000-3,-3.000 4.000-2,-5.000 3.000-2,-7.000 3.000 0,-5.000 4.000-1,-4.000 2.000-2,0.000 4.000-2,0.000 3.000-1,0.000 3.000-3,-4.000 9.000-4,-5.000 16.000-5,-7.000 15.000-6,-5.000 17.000-6,-11.000 7.000-2,-11.000 0.000 0,-14.000 0.000 1,-11.000 0.000 0,-11.000 0.000-1,-5.000 0.000-1,-7.000 0.000-1,-5.000 0.000-2,-3.000-7.000-2,4.000-11.000-1,3.000-14.000-2,3.000-11.000-2,4.000-12.000-2,7.000-9.000-1,6.000-10.000-1,7.000-8.000-2</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3"/>
    </inkml:context>
    <inkml:brush xml:id="br0">
      <inkml:brushProperty name="width" value="0.03471" units="cm"/>
      <inkml:brushProperty name="height" value="0.03471" units="cm"/>
      <inkml:brushProperty name="color" value="#00bff3"/>
    </inkml:brush>
  </inkml:definitions>
  <inkml:trace contextRef="#ctx0" brushRef="#br0">11500.000 16050.000 633,'142.000'0.000'149,"-16.000"0.000"-41,-15.000 0.000-42,-15.000 0.000-40,-11.000-2.000-21,-2.000-3.000 0,-3.000-3.000-1,-3.000-2.000-1,-6.000-1.000-5,-5.000 3.000-13,-7.000 3.000-11,-5.000 4.000-12,-11.000 7.000-8,-11.000 13.000-6,-14.000 12.000-4,-11.000 13.000-4,-9.000 2.000 2,-3.000-5.000 11,-3.000-7.000 12,-2.000-5.000 10</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3"/>
    </inkml:context>
    <inkml:brush xml:id="br0">
      <inkml:brushProperty name="width" value="0.03863" units="cm"/>
      <inkml:brushProperty name="height" value="0.03863" units="cm"/>
      <inkml:brushProperty name="color" value="#00bff3"/>
    </inkml:brush>
  </inkml:definitions>
  <inkml:trace contextRef="#ctx0" brushRef="#br0">11600.000 17100.000 569,'-82.000'21.000'21,"39.000"-5.000"11,36.000-7.000 11,39.000-5.000 10,22.000-4.000 2,10.000 0.000-10,10.000 0.000-8,9.000 0.000-9,7.000 0.000-6,7.000 0.000-4,6.000 0.000-2,7.000 0.000-4,0.000 0.000-1,-2.000 0.000 1,-3.000 0.000 0,-3.000 0.000 1,-6.000-2.000-12,-5.000-3.000-25,-7.000-3.000-24,-5.000-2.000-25,-11.000-3.000-4,-11.000 1.000 12,-14.000-1.000 15,-11.000 1.000 14,-9.000-1.000 6,-3.000 1.000 1,-3.000-1.000 1,-2.000 1.000 1</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3"/>
    </inkml:context>
    <inkml:brush xml:id="br0">
      <inkml:brushProperty name="width" value="0.04423" units="cm"/>
      <inkml:brushProperty name="height" value="0.04423" units="cm"/>
      <inkml:brushProperty name="color" value="#00bff3"/>
    </inkml:brush>
  </inkml:definitions>
  <inkml:trace contextRef="#ctx0" brushRef="#br0">13400.000 15150.000 497,'-22.000'-61.000'40,"6.000"28.000"9,7.000 28.000 8,6.000 29.000 8,3.000 21.000 0,0.000 16.000-13,0.000 15.000-10,0.000 17.000-11,-2.000 11.000-8,-3.000 10.000-3,-3.000 10.000-3,-2.000 9.000-4,-5.000 18.000-3,-2.000 29.000-1,-3.000 28.000-3,-3.000 28.000-2,-2.000 9.000-7,0.000-9.000-9,0.000-10.000-11,0.000-8.000-10,3.000-14.000-8,6.000-15.000-3,7.000-15.000-5,6.000-16.000-4,3.000-21.000 2,0.000-24.000 8,0.000-26.000 7,0.000-24.000 8</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3"/>
    </inkml:context>
    <inkml:brush xml:id="br0">
      <inkml:brushProperty name="width" value="0.03802" units="cm"/>
      <inkml:brushProperty name="height" value="0.03802" units="cm"/>
      <inkml:brushProperty name="color" value="#00bff3"/>
    </inkml:brush>
  </inkml:definitions>
  <inkml:trace contextRef="#ctx0" brushRef="#br0">14350.000 16050.000 578,'-4.000'-44.000'10,"-5.000"13.000"19,-7.000 12.000 19,-5.000 13.000 20,-6.000 12.000 2,-3.000 13.000-15,-3.000 12.000-14,-2.000 13.000-16,-6.000 10.000-10,-6.000 10.000-6,-6.000 10.000-6,-6.000 9.000-6,-6.000 4.000-4,-2.000 1.000 1,-3.000-1.000 0,-3.000 1.000 0,2.000-6.000 0,10.000-8.000 1,10.000-10.000 1,9.000-9.000 0,4.000-7.000 1,1.000-3.000 2,-1.000-3.000 3,1.000-2.000 1,8.000-5.000 2,20.000-2.000 4,18.000-3.000 3,20.000-3.000 4,13.000-2.000 0,9.000 0.000-3,10.000 0.000-2,10.000 0.000-3,4.000 0.000-3,0.000 0.000-7,0.000 0.000-4,0.000 0.000-6,1.000 1.000-5,4.000 4.000-4,3.000 3.000-4,3.000 3.000-4,1.000-2.000-3,1.000-6.000-1,-1.000-6.000-2,1.000-6.000-2,-7.000-4.000-2,-12.000 1.000-2,-13.000-1.000-3,-12.000 1.000-2</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4"/>
    </inkml:context>
    <inkml:brush xml:id="br0">
      <inkml:brushProperty name="width" value="0.0417" units="cm"/>
      <inkml:brushProperty name="height" value="0.0417" units="cm"/>
      <inkml:brushProperty name="color" value="#00bff3"/>
    </inkml:brush>
  </inkml:definitions>
  <inkml:trace contextRef="#ctx0" brushRef="#br0">15600.000 16700.000 527,'-5.000'-68.000'48,"-9.000"17.000"-2,-10.000 15.000 0,-8.000 16.000-1,-6.000 12.000-4,1.000 9.000-6,-1.000 10.000-7,1.000 10.000-6,-3.000 8.000-4,-2.000 10.000-2,-3.000 10.000-1,-3.000 9.000-2,-2.000 6.000 0,0.000 3.000-1,0.000 3.000-1,0.000 4.000 0,1.000-1.000-1,4.000-3.000-1,3.000-3.000-1,3.000-2.000-1,6.000-1.000 0,9.000 3.000-2,10.000 3.000-2,10.000 4.000 0,5.000-4.000-3,4.000-9.000-1,3.000-10.000-2,3.000-8.000-3,7.000-9.000-2,14.000-6.000-3,11.000-6.000-3,14.000-6.000-3,10.000-6.000-4,9.000-2.000-4,10.000-3.000-5,10.000-3.000-3,2.000-7.000-3,-3.000-9.000 0,-3.000-10.000-2,-2.000-8.000-1,-1.000-6.000 1,3.000 1.000 4,3.000-1.000 2,4.000 1.000 4,-7.000 1.000 2,-16.000 3.000 2,-15.000 3.000 2,-15.000 4.000 2</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4"/>
    </inkml:context>
    <inkml:brush xml:id="br0">
      <inkml:brushProperty name="width" value="0.04021" units="cm"/>
      <inkml:brushProperty name="height" value="0.04021" units="cm"/>
      <inkml:brushProperty name="color" value="#00bff3"/>
    </inkml:brush>
  </inkml:definitions>
  <inkml:trace contextRef="#ctx0" brushRef="#br0">16600.000 16050.000 547,'70.000'20.000'75,"-9.000"-9.000"-9,-10.000-10.000-8,-8.000-8.000-8,3.000-6.000-7,20.000 1.000-5,18.000-1.000-3,20.000 1.000-6,5.000-1.000-4,-6.000 1.000-7,-6.000-1.000-7,-6.000 1.000-7,-7.000 1.000-8,-6.000 3.000-11,-6.000 3.000-12,-6.000 4.000-10,-9.000 2.000-8,-8.000 4.000-4,-10.000 3.000-4,-9.000 3.000-4</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4"/>
    </inkml:context>
    <inkml:brush xml:id="br0">
      <inkml:brushProperty name="width" value="0.03187" units="cm"/>
      <inkml:brushProperty name="height" value="0.03187" units="cm"/>
      <inkml:brushProperty name="color" value="#00bff3"/>
    </inkml:brush>
  </inkml:definitions>
  <inkml:trace contextRef="#ctx0" brushRef="#br0">16600.000 16950.000 690,'-15.000'20.000'9,"23.000"-9.000"18,22.000-10.000 19,22.000-8.000 18,16.000-8.000 0,14.000-2.000-17,11.000-3.000-18,14.000-3.000-16,5.000-1.000-10,1.000 4.000 0,-1.000 3.000 0,1.000 3.000-1,-4.000 1.000-7,-6.000 1.000-12,-6.000-1.000-13,-6.000 1.000-13,-10.000-1.000-5,-12.000 1.000 2,-13.000-1.000 2,-12.000 1.000 3,-9.000-3.000 2,-2.000-2.000 5,-3.000-3.000 3,-3.000-3.000 5</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5"/>
    </inkml:context>
    <inkml:brush xml:id="br0">
      <inkml:brushProperty name="width" value="0.04963" units="cm"/>
      <inkml:brushProperty name="height" value="0.04963" units="cm"/>
      <inkml:brushProperty name="color" value="#00bff3"/>
    </inkml:brush>
  </inkml:definitions>
  <inkml:trace contextRef="#ctx0" brushRef="#br0">18850.000 14200.000 443,'-22.000'-121.000'85,"6.000"60.000"-5,7.000 60.000-5,6.000 59.000-5,1.000 38.000-7,-3.000 20.000-12,-3.000 18.000-11,-2.000 20.000-11,-3.000 11.000-7,1.000 7.000-5,-1.000 6.000-4,1.000 7.000-5,-3.000 7.000-4,-2.000 9.000-9,-3.000 10.000-6,-3.000 10.000-9,-1.000 7.000-5,4.000 6.000-5,3.000 7.000-5,3.000 6.000-5,3.000-8.000-3,3.000-22.000-3,3.000-22.000-1,4.000-21.000-1,2.000-26.000 2,4.000-28.000 7,3.000-28.000 7,3.000-27.000 8,3.000-19.000 2,3.000-5.000 0,3.000-7.000-3,4.000-5.000 0</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5"/>
    </inkml:context>
    <inkml:brush xml:id="br0">
      <inkml:brushProperty name="width" value="0.0427" units="cm"/>
      <inkml:brushProperty name="height" value="0.0427" units="cm"/>
      <inkml:brushProperty name="color" value="#00bff3"/>
    </inkml:brush>
  </inkml:definitions>
  <inkml:trace contextRef="#ctx0" brushRef="#br0">19750.000 15350.000 515,'-4.000'-44.000'11,"-5.000"13.000"24,-7.000 12.000 23,-5.000 13.000 22,-8.000 12.000 4,-5.000 13.000-16,-7.000 12.000-16,-5.000 13.000-16,-6.000 9.000-12,-3.000 6.000-6,-3.000 7.000-6,-2.000 6.000-6,-5.000 3.000-6,-2.000 0.000-2,-3.000 0.000-4,-3.000 0.000-3,1.000-2.000-1,6.000-3.000-1,7.000-3.000 0,6.000-2.000 0,6.000-6.000 2,6.000-6.000 2,7.000-6.000 2,6.000-6.000 3,13.000-2.000 2,23.000 3.000 4,22.000 3.000 4,22.000 4.000 3,15.000-6.000-1,9.000-11.000-5,10.000-14.000-5,10.000-11.000-5,5.000-7.000-4,4.000 0.000-2,3.000 0.000-4,3.000 0.000-2,-1.000 0.000-5,-2.000 0.000-5,-3.000 0.000-6,-3.000 0.000-7,-12.000 0.000-1,-18.000 0.000 3,-19.000 0.000 3,-18.000 0.000 3,-10.000 1.000 1,0.000 4.000-2,0.000 3.000-1,0.000 3.000-1</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28"/>
    </inkml:context>
    <inkml:brush xml:id="br0">
      <inkml:brushProperty name="width" value="0.07302" units="cm"/>
      <inkml:brushProperty name="height" value="0.07302" units="cm"/>
      <inkml:brushProperty name="color" value="#00bff3"/>
    </inkml:brush>
  </inkml:definitions>
  <inkml:trace contextRef="#ctx0" brushRef="#br0">74079.000 42554.000,'16.000'-32.000,"-16.000"17.000,0.000-1.000,8.000 0.000,0.000 1.000,-8.000-1.000,0.000 0.000,-24.000 9.000,1.000-1.000,-16.000 8.000,-1.000 0.000,-7.000 31.000,0.000 0.000,8.000 24.000,0.000 0.000,15.000 0.000,1.000 0.000,15.000-16.000,0.000 0.000,8.000-23.000,0.000 0.000,39.000-32.000,0.000 0.000,24.000-39.000,0.000 1.000,-16.000 14.000,0.000 1.000,-31.000 31.000,-1.000 1.000,-15.000 14.000,0.000 1.000,0.000 16.000,0.000-1.000,8.000 16.000,0.000 1.000,8.000-25.000,-1.000 1.000,25.000-24.000,-1.000 0.000,16.000-39.000,0.000 0.000,-8.000 0.000,0.000 0.000,-16.000-8.000,1.000 0.000,-17.000 24.000,1.000 0.000,-16.000 23.000,0.000 0.000,0.000 24.000,0.000-1.000,0.000 17.000,0.000-1.000,-8.000 16.000,0.000 0.000,-7.000 8.000,-1.000 0.000,8.000-16.000,0.000 0.000,0.000-39.000,1.000 0.000,22.000-23.000,1.000-1.000,0.000-15.000,-1.000 0.000,-7.000 15.000,0.000 1.000,0.000 7.000,0.000 0.000,15.000 16.000,1.000 0.000,7.000-7.000,0.000-1.000,-7.000 8.000,-1.000 0.000,-7.000-8.000,0.000 0.000,-16.000 0.000,0.000 0.000,8.000 1.000</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6"/>
    </inkml:context>
    <inkml:brush xml:id="br0">
      <inkml:brushProperty name="width" value="0.04709" units="cm"/>
      <inkml:brushProperty name="height" value="0.04709" units="cm"/>
      <inkml:brushProperty name="color" value="#00bff3"/>
    </inkml:brush>
  </inkml:definitions>
  <inkml:trace contextRef="#ctx0" brushRef="#br0">20500.000 16650.000 467,'-46.000'-4.000'8,"10.000"-5.000"19,10.000-7.000 17,9.000-5.000 17,7.000-8.000 2,7.000-5.000-12,6.000-7.000-13,7.000-5.000-13,5.000-6.000-7,7.000-3.000-3,6.000-3.000-1,7.000-2.000-2,2.000 0.000-3,1.000 7.000-5,-1.000 6.000-5,1.000 7.000-4,-1.000 5.000-2,1.000 7.000-1,-1.000 6.000 0,1.000 7.000-1,-1.000 7.000 3,1.000 9.000 5,-1.000 10.000 6,1.000 10.000 4,-1.000 8.000 4,1.000 10.000 2,-1.000 10.000 0,1.000 9.000 2,-3.000 6.000 0,-2.000 3.000-1,-3.000 3.000-2,-3.000 4.000 0,-2.000 2.000-2,0.000 4.000 0,0.000 3.000-1,0.000 3.000 1,-2.000 1.000-5,-3.000 1.000-9,-3.000-1.000-7,-2.000 1.000-8,-5.000-4.000-3,-2.000-6.000 0,-3.000-6.000 2,-3.000-6.000 0</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6"/>
    </inkml:context>
    <inkml:brush xml:id="br0">
      <inkml:brushProperty name="width" value="0.05093" units="cm"/>
      <inkml:brushProperty name="height" value="0.05093" units="cm"/>
      <inkml:brushProperty name="color" value="#00bff3"/>
    </inkml:brush>
  </inkml:definitions>
  <inkml:trace contextRef="#ctx0" brushRef="#br0">21750.000 15450.000 432,'-5.000'-35.000'140,"-9.000"32.000"-26,-10.000 31.000-25,-8.000 32.000-26,-11.000 19.000-17,-8.000 10.000-9,-10.000 10.000-8,-9.000 9.000-10,-12.000 15.000-5,-11.000 22.000-5,-14.000 22.000-3,-11.000 23.000-4,-6.000 6.000-10,4.000-5.000-12,3.000-7.000-15,3.000-5.000-13,10.000-20.000-11,20.000-31.000-9,18.000-31.000-10,20.000-31.000-8</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8"/>
    </inkml:context>
    <inkml:brush xml:id="br0">
      <inkml:brushProperty name="width" value="0.0338" units="cm"/>
      <inkml:brushProperty name="height" value="0.0338" units="cm"/>
      <inkml:brushProperty name="color" value="#00bff3"/>
    </inkml:brush>
  </inkml:definitions>
  <inkml:trace contextRef="#ctx0" brushRef="#br0">22650.000 15200.000 650,'-46.000'-24.000'6,"10.000"4.000"9,10.000 3.000 11,9.000 3.000 11,12.000 3.000 3,16.000 3.000-1,15.000 3.000-3,17.000 4.000-2,11.000 1.000-4,10.000 0.000-4,10.000 0.000-4,9.000 0.000-5,6.000 0.000-5,3.000 0.000-5,3.000 0.000-5,4.000 0.000-4,-1.000 0.000-5,-3.000 0.000-5,-3.000 0.000-5,-2.000 0.000-6,-8.000 1.000-4,-8.000 4.000-4,-10.000 3.000-4,-9.000 3.000-4,-10.000 3.000-3,-9.000 3.000-1,-10.000 3.000-1,-8.000 4.000-2</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39"/>
    </inkml:context>
    <inkml:brush xml:id="br0">
      <inkml:brushProperty name="width" value="0.03338" units="cm"/>
      <inkml:brushProperty name="height" value="0.03338" units="cm"/>
      <inkml:brushProperty name="color" value="#00bff3"/>
    </inkml:brush>
  </inkml:definitions>
  <inkml:trace contextRef="#ctx0" brushRef="#br0">22600.000 16050.000 659,'-13.000'-24.000'8,"26.000"4.000"18,24.000 3.000 18,26.000 3.000 17,16.000 1.000 2,10.000 1.000-12,10.000-1.000-13,9.000 1.000-11,4.000-1.000-12,1.000 1.000-7,-1.000-1.000-10,1.000 1.000-8,-4.000 1.000-9,-6.000 3.000-6,-6.000 3.000-8,-6.000 4.000-7,-12.000 2.000-4,-15.000 4.000 2,-15.000 3.000 0,-16.000 3.000 1,-8.000 1.000 2,0.000 1.000 4,0.000-1.000 5,0.000 1.000 3</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0"/>
    </inkml:context>
    <inkml:brush xml:id="br0">
      <inkml:brushProperty name="width" value="0.04075" units="cm"/>
      <inkml:brushProperty name="height" value="0.04075" units="cm"/>
      <inkml:brushProperty name="color" value="#00bff3"/>
    </inkml:brush>
  </inkml:definitions>
  <inkml:trace contextRef="#ctx0" brushRef="#br0">25950.000 15750.000 539,'-47.000'0.000'3,"6.000"0.000"4,7.000 0.000 5,6.000 0.000 5,9.000 0.000 8,13.000 0.000 9,12.000 0.000 11,13.000 0.000 10,9.000 0.000-1,6.000 0.000-9,7.000 0.000-11,6.000 0.000-10,4.000 0.000-6,4.000 0.000-3,3.000 0.000-2,3.000 0.000-3,4.000 0.000-2,7.000 0.000 0,6.000 0.000 0,7.000 0.000 0,4.000 0.000-1,3.000 0.000-2,3.000 0.000-1,4.000 0.000-3,2.000 0.000 0,4.000 0.000-3,3.000 0.000-2,3.000 0.000-1,3.000 0.000-1,3.000 0.000 0,3.000 0.000 0,4.000 0.000 1,2.000 0.000 0,4.000 0.000 0,3.000 0.000 0,3.000 0.000 0,1.000 0.000 0,1.000 0.000-1,-1.000 0.000 1,1.000 0.000-1,-3.000 0.000-1,-2.000 0.000 1,-3.000 0.000 0,-3.000 0.000-1,-1.000 0.000 1,4.000 0.000 0,3.000 0.000 1,3.000 0.000 0,-1.000-2.000 0,-2.000-3.000-1,-3.000-3.000-1,-3.000-2.000 0,-1.000-3.000-1,4.000 1.000-1,3.000-1.000-1,3.000 1.000 0,-2.000-1.000-1,-6.000 1.000 0,-6.000-1.000-1,-6.000 1.000-1,-6.000 1.000 0,-2.000 3.000-2,-3.000 3.000-2,-3.000 4.000-1,-7.000-1.000-1,-9.000-3.000 1,-10.000-3.000-1,-8.000-2.000 1,-11.000-1.000-1,-8.000 3.000-1,-10.000 3.000 0,-9.000 4.000-2,-7.000-1.000 1,-3.000-3.000 0,-3.000-3.000 1,-2.000-2.000 0</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1"/>
    </inkml:context>
    <inkml:brush xml:id="br0">
      <inkml:brushProperty name="width" value="0.03703" units="cm"/>
      <inkml:brushProperty name="height" value="0.03703" units="cm"/>
      <inkml:brushProperty name="color" value="#00bff3"/>
    </inkml:brush>
  </inkml:definitions>
  <inkml:trace contextRef="#ctx0" brushRef="#br0">26350.000 13300.000 594,'-25.000'121.000'85,"0.000"-5.000"-16,0.000-7.000-16,0.000-5.000-16,1.000-6.000-9,4.000-3.000-4,3.000-3.000-2,3.000-2.000-3,3.000-9.000-2,3.000-12.000-3,3.000-13.000-2,4.000-12.000-2,4.000-9.000-3,6.000-2.000-2,7.000-3.000-2,6.000-3.000-3,6.000-10.000 0,6.000-16.000 0,7.000-15.000 0,6.000-15.000-1,7.000-18.000-4,10.000-19.000-10,10.000-18.000-9,9.000-19.000-10,-4.000-5.000-1,-15.000 9.000 6,-15.000 10.000 7,-16.000 10.000 7,-10.000 7.000 4,-3.000 6.000 2,-3.000 7.000 3,-2.000 6.000 1,-9.000 4.000 2,-12.000 4.000-1,-13.000 3.000 0,-12.000 3.000-1,-7.000 4.000 3,1.000 7.000 6,-1.000 6.000 5,1.000 7.000 6,-1.000 4.000 0,1.000 3.000-5,-1.000 3.000-4,1.000 4.000-4,-1.000 2.000-4,1.000 4.000-3,-1.000 3.000-3,1.000 3.000-2,2.000 6.000-5,7.000 9.000-7,6.000 10.000-7,7.000 10.000-7</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1"/>
    </inkml:context>
    <inkml:brush xml:id="br0">
      <inkml:brushProperty name="width" value="0.03251" units="cm"/>
      <inkml:brushProperty name="height" value="0.03251" units="cm"/>
      <inkml:brushProperty name="color" value="#00bff3"/>
    </inkml:brush>
  </inkml:definitions>
  <inkml:trace contextRef="#ctx0" brushRef="#br0">27150.000 13800.000 676,'46.000'70.000'132,"-5.000"-9.000"-35,-7.000-10.000-35,-5.000-8.000-35,-4.000-8.000-22,0.000-2.000-6,0.000-3.000-7,0.000-3.000-8,-2.000-2.000-5,-3.000 0.000-5,-3.000 0.000-3,-2.000 0.000-5,-1.000-4.000-5,3.000-5.000-4,3.000-7.000-6,4.000-5.000-4</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1"/>
    </inkml:context>
    <inkml:brush xml:id="br0">
      <inkml:brushProperty name="width" value="0.04338" units="cm"/>
      <inkml:brushProperty name="height" value="0.04338" units="cm"/>
      <inkml:brushProperty name="color" value="#00bff3"/>
    </inkml:brush>
  </inkml:definitions>
  <inkml:trace contextRef="#ctx0" brushRef="#br0">28150.000 12650.000 507,'23.000'75.000'134,"-3.000"0.000"-32,-3.000 0.000-32,-2.000 0.000-31,-1.000 3.000-18,3.000 6.000-4,3.000 7.000-4,4.000 6.000-3,-3.000-2.000-1,-5.000-9.000-1,-7.000-10.000 2,-5.000-8.000 0,-3.000-6.000 0,4.000 1.000 0,3.000-1.000 0,3.000 1.000 0,-1.000 7.000-3,-2.000 16.000-5,-3.000 15.000-4,-3.000 17.000-5,-7.000 0.000-5,-9.000-11.000-5,-10.000-14.000-5,-8.000-11.000-4,-9.000-7.000-3,-6.000 0.000 2,-6.000 0.000 1,-6.000 0.000 2,-4.000-5.000 0,1.000-9.000 1,-1.000-10.000 1,1.000-8.000 1,1.000-8.000 0,3.000-2.000 1,3.000-3.000 0,4.000-3.000 1,4.000-6.000-2,6.000-5.000-1,7.000-7.000-3,6.000-5.000-2</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1"/>
    </inkml:context>
    <inkml:brush xml:id="br0">
      <inkml:brushProperty name="width" value="0.03473" units="cm"/>
      <inkml:brushProperty name="height" value="0.03473" units="cm"/>
      <inkml:brushProperty name="color" value="#00bff3"/>
    </inkml:brush>
  </inkml:definitions>
  <inkml:trace contextRef="#ctx0" brushRef="#br0">27950.000 12900.000 633,'143.000'-25.000'143,"-11.000"0.000"-36,-14.000 0.000-35,-11.000 0.000-34,-7.000 3.000-32,0.000 6.000-23,0.000 7.000-26,0.000 6.000-24</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2"/>
    </inkml:context>
    <inkml:brush xml:id="br0">
      <inkml:brushProperty name="width" value="0.04073" units="cm"/>
      <inkml:brushProperty name="height" value="0.04073" units="cm"/>
      <inkml:brushProperty name="color" value="#00bff3"/>
    </inkml:brush>
  </inkml:definitions>
  <inkml:trace contextRef="#ctx0" brushRef="#br0">30350.000 13200.000 540,'-49.000'51.000'132,"4.000"4.000"-30,3.000 3.000-31,3.000 3.000-30,-1.000 6.000-18,-2.000 9.000-1,-3.000 10.000-3,-3.000 10.000-1,-4.000 5.000-4,-3.000 4.000-4,-3.000 3.000-4,-2.000 3.000-4,-3.000-1.000-5,1.000-2.000-5,-1.000-3.000-6,1.000-3.000-5,1.000-4.000-6,3.000-3.000-6,3.000-3.000-8,4.000-2.000-6,5.000-11.000-6,10.000-15.000-2,10.000-15.000-4,9.000-16.000-4</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28"/>
    </inkml:context>
    <inkml:brush xml:id="br0">
      <inkml:brushProperty name="width" value="0.07302" units="cm"/>
      <inkml:brushProperty name="height" value="0.07302" units="cm"/>
      <inkml:brushProperty name="color" value="#00bff3"/>
    </inkml:brush>
  </inkml:definitions>
  <inkml:trace contextRef="#ctx0" brushRef="#br0">76900.000 42207.000,'0.000'-16.000,"0.000"-8.000,0.000 1.000,8.000-8.000,0.000-1.000,-8.000 24.000,0.000 1.000,8.000-1.000,0.000 0.000,0.000 39.000,0.000 1.000,-16.000 46.000,0.000 0.000,-8.000 24.000,0.000 0.000,16.000-8.000,0.000 0.000,0.000-71.000,0.000 1.000,8.000-16.000</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3"/>
    </inkml:context>
    <inkml:brush xml:id="br0">
      <inkml:brushProperty name="width" value="0.04153" units="cm"/>
      <inkml:brushProperty name="height" value="0.04153" units="cm"/>
      <inkml:brushProperty name="color" value="#00bff3"/>
    </inkml:brush>
  </inkml:definitions>
  <inkml:trace contextRef="#ctx0" brushRef="#br0">29350.000 13350.000 529,'-24.000'-24.000'4,"4.000"4.000"7,3.000 3.000 7,3.000 3.000 7,6.000 6.000 8,9.000 9.000 8,10.000 10.000 9,10.000 10.000 9,7.000 10.000-2,6.000 13.000-9,7.000 12.000-10,6.000 13.000-10,1.000 9.000-7,-3.000 6.000-5,-3.000 7.000-4,-2.000 6.000-4,-1.000 4.000-6,3.000 4.000-7,3.000 3.000-6,4.000 3.000-7,-3.000 1.000-7,-5.000 1.000-8,-7.000-1.000-7,-5.000 1.000-8,-6.000-10.000-1,-3.000-19.000 9,-3.000-18.000 8,-2.000-19.000 8,-5.000-12.000 0,-2.000-2.000-6,-3.000-3.000-7,-3.000-3.000-6</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3"/>
    </inkml:context>
    <inkml:brush xml:id="br0">
      <inkml:brushProperty name="width" value="0.04082" units="cm"/>
      <inkml:brushProperty name="height" value="0.04082" units="cm"/>
      <inkml:brushProperty name="color" value="#00bff3"/>
    </inkml:brush>
  </inkml:definitions>
  <inkml:trace contextRef="#ctx0" brushRef="#br0">31100.000 13400.000 538,'-44.000'-15.000'109,"13.000"23.000"-20,12.000 22.000-20,13.000 22.000-21,4.000 13.000-13,-3.000 7.000-7,-3.000 6.000-6,-2.000 7.000-7,-3.000 2.000-3,1.000 1.000-2,-1.000-1.000-2,1.000 1.000-1,1.000-6.000-2,3.000-8.000-2,3.000-10.000-2,4.000-9.000-1,5.000-12.000-5,10.000-11.000-6,10.000-14.000-5,9.000-11.000-5,7.000-17.000-3,7.000-18.000 0,6.000-19.000 1,7.000-18.000 1,0.000-14.000 1,-2.000-5.000 0,-3.000-7.000 2,-3.000-5.000-1,-7.000-4.000 2,-9.000 0.000 2,-10.000 0.000 0,-8.000 0.000 2,-8.000 6.000 2,-2.000 13.000 5,-3.000 12.000 4,-3.000 13.000 4,-9.000 10.000 3,-11.000 10.000 0,-14.000 10.000 0,-11.000 9.000 0,-9.000 6.000-1,-3.000 3.000-2,-3.000 3.000-1,-2.000 4.000-1,-3.000 5.000-2,1.000 10.000 2,-1.000 10.000 0,1.000 9.000 1,5.000 2.000-3,14.000-2.000-6,11.000-3.000-7,14.000-3.000-6,5.000-2.000-6,1.000 0.000-2,-1.000 0.000-3,1.000 0.000-4</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3"/>
    </inkml:context>
    <inkml:brush xml:id="br0">
      <inkml:brushProperty name="width" value="0.03439" units="cm"/>
      <inkml:brushProperty name="height" value="0.03439" units="cm"/>
      <inkml:brushProperty name="color" value="#00bff3"/>
    </inkml:brush>
  </inkml:definitions>
  <inkml:trace contextRef="#ctx0" brushRef="#br0">31600.000 13700.000 639,'25.000'46.000'30,"0.000"-5.000"0,0.000-7.000 0,0.000-5.000 0,1.000-3.000 0,4.000 4.000 3,3.000 3.000 2,3.000 3.000 2,1.000 1.000-3,1.000 1.000-6,-1.000-1.000-6,1.000 1.000-7,-1.000-3.000-8,1.000-2.000-12,-1.000-3.000-10,1.000-3.000-11</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4"/>
    </inkml:context>
    <inkml:brush xml:id="br0">
      <inkml:brushProperty name="width" value="0.04103" units="cm"/>
      <inkml:brushProperty name="height" value="0.04103" units="cm"/>
      <inkml:brushProperty name="color" value="#00bff3"/>
    </inkml:brush>
  </inkml:definitions>
  <inkml:trace contextRef="#ctx0" brushRef="#br0">32850.000 13000.000 536,'-47.000'3.000'10,"6.000"6.000"21,7.000 7.000 21,6.000 6.000 21,6.000 7.000 3,6.000 10.000-14,7.000 10.000-15,6.000 9.000-13,3.000 6.000-11,0.000 3.000-4,0.000 3.000-4,0.000 4.000-6,0.000-1.000-2,0.000-3.000-3,0.000-3.000-2,0.000-2.000-3,6.000-9.000-4,13.000-12.000-4,12.000-13.000-6,13.000-12.000-6,6.000-15.000-4,0.000-15.000-2,0.000-15.000-4,0.000-16.000-4,-4.000-8.000 1,-5.000 0.000 1,-7.000 0.000 3,-5.000 0.000 1,-6.000-4.000 4,-3.000-5.000 3,-3.000-7.000 3,-2.000-5.000 4,-5.000 0.000 4,-2.000 10.000 1,-3.000 10.000 2,-3.000 9.000 2,-7.000 6.000 5,-9.000 3.000 6,-10.000 3.000 7,-8.000 4.000 6,-6.000 4.000 2,1.000 6.000-2,-1.000 7.000-2,1.000 6.000-3</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4"/>
    </inkml:context>
    <inkml:brush xml:id="br0">
      <inkml:brushProperty name="width" value="0.0474" units="cm"/>
      <inkml:brushProperty name="height" value="0.0474" units="cm"/>
      <inkml:brushProperty name="color" value="#00bff3"/>
    </inkml:brush>
  </inkml:definitions>
  <inkml:trace contextRef="#ctx0" brushRef="#br0">33600.000 12500.000 464,'21.000'-18.000'66,"-5.000"17.000"-5,-7.000 15.000-6,-5.000 16.000-6,-3.000 10.000-6,4.000 7.000-6,3.000 6.000-6,3.000 7.000-6,1.000 2.000-5,1.000 1.000-1,-1.000-1.000-2,1.000 1.000-3,-1.000 1.000 0,1.000 3.000-2,-1.000 3.000 0,1.000 4.000-2,-1.000 2.000 0,1.000 4.000 0,-1.000 3.000-1,1.000 3.000-1,-1.000-1.000-1,1.000-2.000-3,-1.000-3.000-1,1.000-3.000-4,1.000-4.000-1,3.000-3.000-1,3.000-3.000-1,4.000-2.000-2,-3.000-5.000-1,-5.000-2.000-2,-7.000-3.000-2,-5.000-3.000-1,-14.000 1.000-5,-18.000 6.000-7,-19.000 7.000-6,-18.000 6.000-8,-12.000-4.000-2,-3.000-11.000 6,-3.000-14.000 4,-2.000-11.000 5,-1.000-9.000 0,3.000-3.000-3,3.000-3.000-4,4.000-2.000-3,7.000-5.000-1,13.000-2.000 1,12.000-3.000 1,13.000-3.000 1</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4"/>
    </inkml:context>
    <inkml:brush xml:id="br0">
      <inkml:brushProperty name="width" value="0.03254" units="cm"/>
      <inkml:brushProperty name="height" value="0.03254" units="cm"/>
      <inkml:brushProperty name="color" value="#00bff3"/>
    </inkml:brush>
  </inkml:definitions>
  <inkml:trace contextRef="#ctx0" brushRef="#br0">33850.000 12700.000 676,'93.000'-46.000'45,"-11.000"10.000"-9,-14.000 10.000-9,-11.000 9.000-9,-4.000 6.000-1,6.000 3.000 7,7.000 3.000 8,6.000 4.000 7,1.000 2.000-2,-3.000 4.000-10,-3.000 3.000-11,-2.000 3.000-10,-8.000 4.000-15,-8.000 7.000-16,-10.000 6.000-16,-9.000 7.000-18,-9.000 0.000-5,-5.000-2.000 6,-7.000-3.000 5,-5.000-3.000 6</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5"/>
    </inkml:context>
    <inkml:brush xml:id="br0">
      <inkml:brushProperty name="width" value="0.03332" units="cm"/>
      <inkml:brushProperty name="height" value="0.03332" units="cm"/>
      <inkml:brushProperty name="color" value="#00bff3"/>
    </inkml:brush>
  </inkml:definitions>
  <inkml:trace contextRef="#ctx0" brushRef="#br0">31650.000 15700.000 660,'29.000'-22.000'-24,"10.000"6.000"23,10.000 7.000 25,9.000 6.000 24,9.000 1.000 8,9.000-3.000-6,10.000-3.000-8,10.000-2.000-7,7.000-3.000-6,6.000 1.000-4,7.000-1.000-6,6.000 1.000-5,4.000 1.000-4,4.000 3.000-3,3.000 3.000-3,3.000 4.000-2,3.000 1.000-3,3.000 0.000-1,3.000 0.000-1,4.000 0.000-1,-4.000 0.000-1,-9.000 0.000-3,-10.000 0.000-2,-8.000 0.000-2,2.000 0.000-1,16.000 0.000-2,15.000 0.000-2,17.000 0.000-1,-1.000-2.000-2,-16.000-3.000-1,-15.000-3.000-3,-15.000-2.000-2,-14.000-1.000-2,-8.000 3.000 0,-10.000 3.000-1,-9.000 4.000 0,-13.000-1.000 0,-16.000-3.000 0,-15.000-3.000 2,-15.000-2.000 1</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6"/>
    </inkml:context>
    <inkml:brush xml:id="br0">
      <inkml:brushProperty name="width" value="0.03667" units="cm"/>
      <inkml:brushProperty name="height" value="0.03667" units="cm"/>
      <inkml:brushProperty name="color" value="#00bff3"/>
    </inkml:brush>
  </inkml:definitions>
  <inkml:trace contextRef="#ctx0" brushRef="#br0">26750.000 17100.000 599,'-69.000'71.000'58,"13.000"-5.000"-11,12.000-7.000-10,13.000-5.000-9,6.000-4.000-7,0.000 0.000-2,0.000 0.000-4,0.000 0.000-3,0.000 3.000-1,0.000 6.000 1,0.000 7.000 3,0.000 6.000 0,1.000-1.000 2,4.000-5.000-2,3.000-7.000 0,3.000-5.000-1,4.000-6.000-2,7.000-3.000 0,6.000-3.000-1,7.000-2.000-2,5.000-8.000-3,7.000-8.000-7,6.000-10.000-4,7.000-9.000-7,4.000-12.000-4,3.000-11.000-2,3.000-14.000-3,4.000-11.000-2,-1.000-7.000-1,-3.000 0.000 1,-3.000 0.000 1,-2.000 0.000 2,-5.000-2.000 2,-2.000-3.000 2,-3.000-3.000 3,-3.000-2.000 2,-6.000-1.000 1,-5.000 3.000-1,-7.000 3.000 0,-5.000 4.000 0,-4.000 4.000 3,0.000 6.000 6,0.000 7.000 6,0.000 6.000 7,-5.000 6.000 1,-9.000 6.000-1,-10.000 7.000-2,-8.000 6.000-1,-6.000 7.000-5,1.000 10.000-7,-1.000 10.000-6,1.000 9.000-7,-1.000 6.000-4,1.000 3.000 1,-1.000 3.000 0,1.000 4.000 0,4.000-3.000-2,9.000-5.000-2,10.000-7.000-3,10.000-5.000-2</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6"/>
    </inkml:context>
    <inkml:brush xml:id="br0">
      <inkml:brushProperty name="width" value="0.03268" units="cm"/>
      <inkml:brushProperty name="height" value="0.03268" units="cm"/>
      <inkml:brushProperty name="color" value="#00bff3"/>
    </inkml:brush>
  </inkml:definitions>
  <inkml:trace contextRef="#ctx0" brushRef="#br0">27050.000 17750.000 673,'46.000'46.000'38,"-5.000"-5.000"2,-7.000-7.000 2,-5.000-5.000 3,-4.000-4.000-3,0.000 0.000-5,0.000 0.000-8,0.000 0.000-6,1.000 1.000-6,4.000 4.000-7,3.000 3.000-7,3.000 3.000-6,-1.000-2.000-9,-2.000-6.000-11,-3.000-6.000-11,-3.000-6.000-11</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6"/>
    </inkml:context>
    <inkml:brush xml:id="br0">
      <inkml:brushProperty name="width" value="0.0413" units="cm"/>
      <inkml:brushProperty name="height" value="0.0413" units="cm"/>
      <inkml:brushProperty name="color" value="#00bff3"/>
    </inkml:brush>
  </inkml:definitions>
  <inkml:trace contextRef="#ctx0" brushRef="#br0">28300.000 16600.000 532,'-66.000'6.000'106,"19.000"13.000"-21,19.000 12.000-21,19.000 13.000-19,9.000 13.000-13,0.000 17.000-5,0.000 15.000-5,0.000 16.000-4,0.000 9.000-3,0.000 3.000 0,0.000 3.000-1,0.000 4.000 0,-4.000 7.000-4,-5.000 13.000-10,-7.000 12.000-8,-5.000 13.000-8,-6.000 9.000-5,-3.000 6.000 4,-3.000 7.000 1,-2.000 6.000 3,2.000-16.000-1,9.000-37.000-4,10.000-38.000-5,10.000-37.000-5,2.000-21.000-6,-3.000-3.000-12,-3.000-3.000-11,-2.000-2.000-10</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29"/>
    </inkml:context>
    <inkml:brush xml:id="br0">
      <inkml:brushProperty name="width" value="0.07302" units="cm"/>
      <inkml:brushProperty name="height" value="0.07302" units="cm"/>
      <inkml:brushProperty name="color" value="#00bff3"/>
    </inkml:brush>
  </inkml:definitions>
  <inkml:trace contextRef="#ctx0" brushRef="#br0">77791.000 42275.000,'47.000'-78.000,"-47.000"55.000,0.000-1.000,-7.000 24.000,-1.000 0.000,-16.000 24.000,1.000-1.000,-1.000 24.000,0.000 0.000,-7.000 16.000,0.000-1.000,23.000-15.000,0.000 0.000,16.000-31.000,0.000 0.000,23.000-24.000,0.000 0.000,24.000-31.000,0.000 0.000,-23.000 7.000,-1.000 1.000,-15.000 15.000,0.000 1.000,-24.000 46.000,0.000 0.000,8.000-7.000,0.000-1.000,0.000 32.000,0.000 0.000,0.000-31.000,0.000-1.000,23.000-15.000,1.000 0.000,7.000-47.000,1.000-1.000,15.000-38.000,0.000 0.000,-16.000 23.000,1.000 0.000,-32.000 24.000,0.000-1.000,-8.000 32.000,0.000 0.000,-39.000 16.000,0.000 0.000,8.000 15.000,-1.000 0.000,32.000-15.000,1.000 0.000,-1.000-8.000</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7"/>
    </inkml:context>
    <inkml:brush xml:id="br0">
      <inkml:brushProperty name="width" value="0.03393" units="cm"/>
      <inkml:brushProperty name="height" value="0.03393" units="cm"/>
      <inkml:brushProperty name="color" value="#00bff3"/>
    </inkml:brush>
  </inkml:definitions>
  <inkml:trace contextRef="#ctx0" brushRef="#br0">29250.000 16450.000 648,'-22.000'98.000'59,"6.000"-3.000"-11,7.000-3.000-10,6.000-2.000-11,4.000-5.000-6,4.000-2.000-2,3.000-3.000-2,3.000-3.000-2,1.000-4.000-1,1.000-3.000 0,-1.000-3.000 0,1.000-2.000 1,-1.000-5.000 0,1.000-2.000-4,-1.000-3.000-1,1.000-3.000-3,-1.000-6.000-2,1.000-5.000-3,-1.000-7.000-1,1.000-5.000-4,-1.000-4.000-2,1.000 0.000-4,-1.000 0.000-3,1.000 0.000-4,-1.000 0.000 0,1.000 0.000 0,-1.000 0.000 0,1.000 0.000 2,-6.000-2.000 0,-8.000-3.000 1,-10.000-3.000 1,-9.000-2.000-1,-10.000 0.000-1,-9.000 7.000-5,-10.000 6.000-4,-8.000 7.000-5,-4.000-1.000-1,3.000-6.000 2,3.000-6.000 2,4.000-6.000 2,2.000-6.000 1,4.000-2.000-1,3.000-3.000 0,3.000-3.000 0,4.000-4.000 1,7.000-3.000 6,6.000-3.000 4,7.000-2.000 5,2.000-5.000 3,1.000-2.000 0,-1.000-3.000 2,1.000-3.000 0</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7"/>
    </inkml:context>
    <inkml:brush xml:id="br0">
      <inkml:brushProperty name="width" value="0.02441" units="cm"/>
      <inkml:brushProperty name="height" value="0.02441" units="cm"/>
      <inkml:brushProperty name="color" value="#00bff3"/>
    </inkml:brush>
  </inkml:definitions>
  <inkml:trace contextRef="#ctx0" brushRef="#br0">29100.000 16900.000 901,'26.000'-27.000'-5,"4.000"-3.000"-9,3.000-3.000-10,3.000-2.000-10,1.000-1.000 6,1.000 3.000 21,-1.000 3.000 19,1.000 4.000 21,2.000 2.000 8,7.000 4.000-3,6.000 3.000-5,7.000 3.000-4,4.000 3.000-9,3.000 3.000-16,3.000 3.000-14,4.000 4.000-15,-3.000 1.000-8,-5.000 0.000 1,-7.000 0.000-1,-5.000 0.000 0,-9.000-2.000 2,-9.000-3.000 4,-10.000-3.000 4,-8.000-2.000 4</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8"/>
    </inkml:context>
    <inkml:brush xml:id="br0">
      <inkml:brushProperty name="width" value="0.04507" units="cm"/>
      <inkml:brushProperty name="height" value="0.04507" units="cm"/>
      <inkml:brushProperty name="color" value="#00bff3"/>
    </inkml:brush>
  </inkml:definitions>
  <inkml:trace contextRef="#ctx0" brushRef="#br0">31200.000 16850.000 488,'-2.000'-40.000'96,"-3.000"23.000"-13,-3.000 22.000-12,-2.000 22.000-14,-8.000 15.000-11,-8.000 9.000-8,-10.000 10.000-9,-9.000 10.000-9,-7.000 5.000-5,-3.000 4.000 0,-3.000 3.000-1,-2.000 3.000-1,-5.000 1.000-2,-2.000 1.000-7,-3.000-1.000-7,-3.000 1.000-5,1.000-3.000-8,6.000-2.000-8,7.000-3.000-8,6.000-3.000-9,6.000-9.000-4,6.000-11.000 0,7.000-14.000 1,6.000-11.000-1</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8"/>
    </inkml:context>
    <inkml:brush xml:id="br0">
      <inkml:brushProperty name="width" value="0.04069" units="cm"/>
      <inkml:brushProperty name="height" value="0.04069" units="cm"/>
      <inkml:brushProperty name="color" value="#00bff3"/>
    </inkml:brush>
  </inkml:definitions>
  <inkml:trace contextRef="#ctx0" brushRef="#br0">30400.000 16750.000 540,'-21.000'-19.000'27,"10.000"13.000"13,10.000 12.000 11,9.000 13.000 13,6.000 9.000 0,3.000 6.000-12,3.000 7.000-10,4.000 6.000-13,2.000 6.000-6,4.000 6.000-3,3.000 7.000-3,3.000 6.000-3,3.000 6.000-3,3.000 6.000-6,3.000 7.000-5,4.000 6.000-4,-3.000-2.000-8,-5.000-9.000-10,-7.000-10.000-10,-5.000-8.000-10,-4.000-8.000-5,0.000-2.000-3,0.000-3.000-1,0.000-3.000-2</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8"/>
    </inkml:context>
    <inkml:brush xml:id="br0">
      <inkml:brushProperty name="width" value="0.0449" units="cm"/>
      <inkml:brushProperty name="height" value="0.0449" units="cm"/>
      <inkml:brushProperty name="color" value="#00bff3"/>
    </inkml:brush>
  </inkml:definitions>
  <inkml:trace contextRef="#ctx0" brushRef="#br0">31800.000 16850.000 490,'-22.000'-36.000'11,"6.000"28.000"23,7.000 28.000 23,6.000 29.000 22,1.000 18.000 4,-3.000 9.000-16,-3.000 10.000-16,-2.000 10.000-16,-1.000 0.000-10,3.000-5.000-4,3.000-7.000-5,4.000-5.000-3,1.000-9.000-4,0.000-9.000-3,0.000-10.000-3,0.000-8.000-4,4.000-9.000-1,10.000-6.000-4,10.000-6.000-2,9.000-6.000-2,7.000-13.000-4,7.000-19.000-3,6.000-18.000-5,7.000-19.000-3,-1.000-10.000-2,-6.000 1.000 1,-6.000-1.000 0,-6.000 1.000 1,-6.000-6.000 2,-2.000-8.000 3,-3.000-10.000 2,-3.000-9.000 3,-4.000-1.000 3,-3.000 10.000 4,-3.000 10.000 5,-2.000 9.000 3,-8.000 10.000 3,-8.000 14.000 0,-10.000 11.000 1,-9.000 14.000-1,-9.000 8.000 0,-5.000 7.000-4,-7.000 6.000-3,-5.000 7.000-2,-3.000 7.000-5,4.000 9.000-5,3.000 10.000-5,3.000 10.000-5,4.000 4.000-3,7.000 0.000 0,6.000 0.000 0,7.000 0.000-1,2.000-5.000 2,1.000-9.000 4,-1.000-10.000 3,1.000-8.000 4</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9"/>
    </inkml:context>
    <inkml:brush xml:id="br0">
      <inkml:brushProperty name="width" value="0.03948" units="cm"/>
      <inkml:brushProperty name="height" value="0.03948" units="cm"/>
      <inkml:brushProperty name="color" value="#00bff3"/>
    </inkml:brush>
  </inkml:definitions>
  <inkml:trace contextRef="#ctx0" brushRef="#br0">32200.000 17400.000 557,'68.000'0.000'23,"-11.000"0.000"3,-14.000 0.000 4,-11.000 0.000 2,-7.000 1.000 1,0.000 4.000-3,0.000 3.000-2,0.000 3.000-2,1.000 3.000-1,4.000 3.000 1,3.000 3.000 2,3.000 4.000 1,-1.000 2.000 0,-2.000 4.000-3,-3.000 3.000-3,-3.000 3.000-2,-2.000 3.000-13,0.000 3.000-26,0.000 3.000-23,0.000 4.000-25</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49"/>
    </inkml:context>
    <inkml:brush xml:id="br0">
      <inkml:brushProperty name="width" value="0.04602" units="cm"/>
      <inkml:brushProperty name="height" value="0.04602" units="cm"/>
      <inkml:brushProperty name="color" value="#00bff3"/>
    </inkml:brush>
  </inkml:definitions>
  <inkml:trace contextRef="#ctx0" brushRef="#br0">33200.000 16100.000 478,'46.000'-24.000'2,"-5.000"4.000"5,-7.000 3.000 5,-5.000 3.000 4,-3.000 3.000 8,4.000 3.000 8,3.000 3.000 11,3.000 4.000 8,-1.000 4.000 1,-2.000 6.000-9,-3.000 7.000-9,-3.000 6.000-9,-4.000 9.000-7,-3.000 13.000-2,-3.000 12.000-5,-2.000 13.000-3,-9.000 9.000-1,-12.000 6.000 0,-13.000 7.000 1,-12.000 6.000 0,-7.000 1.000-3,1.000-3.000-8,-1.000-3.000-8,1.000-2.000-8,2.000-8.000-3,7.000-8.000 3,6.000-10.000 3,7.000-9.000 3,7.000-9.000 0,9.000-5.000 1,10.000-7.000-1,10.000-5.000 1,5.000-8.000 1,4.000-5.000 3,3.000-7.000 4,3.000-5.000 4,3.000-4.000 3,3.000 0.000 2,3.000 0.000 2,4.000 0.000 2,-3.000 3.000 2,-5.000 6.000 0,-7.000 7.000 1,-5.000 6.000 1,-6.000 6.000 0,-3.000 6.000 1,-3.000 7.000 1,-2.000 6.000 1,-6.000 4.000 0,-6.000 4.000-1,-6.000 3.000-1,-6.000 3.000 0,-7.000 3.000 0,-6.000 3.000-1,-6.000 3.000-1,-6.000 4.000-1,-6.000 4.000-1,-2.000 6.000-4,-3.000 7.000-2,-3.000 6.000-2,-6.000 4.000-2,-5.000 4.000 2,-7.000 3.000 1,-5.000 3.000 1,-3.000 3.000-10,4.000 3.000-18,3.000 3.000-20,3.000 4.000-18,6.000-10.000-11,9.000-22.000 1,10.000-22.000 0,10.000-21.000 1</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0"/>
    </inkml:context>
    <inkml:brush xml:id="br0">
      <inkml:brushProperty name="width" value="0.03481" units="cm"/>
      <inkml:brushProperty name="height" value="0.03481" units="cm"/>
      <inkml:brushProperty name="color" value="#00bff3"/>
    </inkml:brush>
  </inkml:definitions>
  <inkml:trace contextRef="#ctx0" brushRef="#br0">35650.000 14600.000 632,'93.000'-22.000'81,"-11.000"6.000"-8,-14.000 7.000-9,-11.000 6.000-9,-3.000 1.000-12,10.000-3.000-13,10.000-3.000-12,9.000-2.000-14,1.000-1.000-8,-6.000 3.000-1,-6.000 3.000-2,-6.000 4.000-2,-10.000 7.000-8,-12.000 13.000-17,-13.000 12.000-16,-12.000 13.000-15,-13.000 4.000-4,-12.000-3.000 9,-13.000-3.000 9,-12.000-2.000 10</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0"/>
    </inkml:context>
    <inkml:brush xml:id="br0">
      <inkml:brushProperty name="width" value="0.04083" units="cm"/>
      <inkml:brushProperty name="height" value="0.04083" units="cm"/>
      <inkml:brushProperty name="color" value="#00bff3"/>
    </inkml:brush>
  </inkml:definitions>
  <inkml:trace contextRef="#ctx0" brushRef="#br0">35500.000 15450.000 538,'-16.000'20.000'12,"19.000"-9.000"23,19.000-10.000 24,19.000-8.000 24,12.000-4.000 2,6.000 3.000-18,7.000 3.000-19,6.000 4.000-18,4.000 2.000-12,4.000 4.000-5,3.000 3.000-5,3.000 3.000-4,-1.000 1.000-10,-2.000 1.000-11,-3.000-1.000-12,-3.000 1.000-13,-7.000-3.000-5,-9.000-2.000-3,-10.000-3.000 0,-8.000-3.000-2,-8.000-2.000 0,-2.000 0.000 5,-3.000 0.000 3,-3.000 0.000 4</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0"/>
    </inkml:context>
    <inkml:brush xml:id="br0">
      <inkml:brushProperty name="width" value="0.04682" units="cm"/>
      <inkml:brushProperty name="height" value="0.04682" units="cm"/>
      <inkml:brushProperty name="color" value="#00bff3"/>
    </inkml:brush>
  </inkml:definitions>
  <inkml:trace contextRef="#ctx0" brushRef="#br0">37650.000 14250.000 469,'-19.000'-24.000'7,"13.000"4.000"13,12.000 3.000 12,13.000 3.000 14,16.000 3.000 7,23.000 3.000-2,22.000 3.000 1,22.000 4.000-1,12.000-1.000-5,3.000-3.000-8,3.000-3.000-7,4.000-2.000-9,4.000-1.000-5,6.000 3.000 0,7.000 3.000-2,6.000 4.000-1,-1.000 1.000-4,-5.000 0.000-3,-7.000 0.000-5,-5.000 0.000-5,-8.000-2.000-8,-5.000-3.000-9,-7.000-3.000-11,-5.000-2.000-10,-11.000-1.000-7,-11.000 3.000-2,-14.000 3.000-3,-11.000 4.000-3</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29"/>
    </inkml:context>
    <inkml:brush xml:id="br0">
      <inkml:brushProperty name="width" value="0.07302" units="cm"/>
      <inkml:brushProperty name="height" value="0.07302" units="cm"/>
      <inkml:brushProperty name="color" value="#00bff3"/>
    </inkml:brush>
  </inkml:definitions>
  <inkml:trace contextRef="#ctx0" brushRef="#br0">79341.000 42881.000,'16.000'0.000,"23.000"-15.000,0.000-1.000,-31.000 16.000,0.000 0.000,23.000 16.000,1.000-1.000,-32.000 25.000,0.000-1.000,-24.000 31.000,1.000 1.000,-1.000-24.000,1.000 0.000,7.000-16.000,0.000 0.000,24.000-7.000,0.000-1.000,23.000-15.000,1.000 0.000,7.000 0.000,0.000 0.000,-7.000 7.000,-1.000 1.000,-23.000 47.000,0.000-1.000,-63.000 32.000,0.000 0.000,-39.000 32.000,0.000-1.000,46.000-47.000,1.000 1.000,16.000-32.000</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1"/>
    </inkml:context>
    <inkml:brush xml:id="br0">
      <inkml:brushProperty name="width" value="0.04577" units="cm"/>
      <inkml:brushProperty name="height" value="0.04577" units="cm"/>
      <inkml:brushProperty name="color" value="#00bff3"/>
    </inkml:brush>
  </inkml:definitions>
  <inkml:trace contextRef="#ctx0" brushRef="#br0">38950.000 15050.000 480,'26.000'-71.000'97,"4.000"10.000"-21,3.000 10.000-22,3.000 9.000-21,-1.000 4.000-13,-2.000 1.000-4,-3.000-1.000-4,-3.000 1.000-4,-6.000-1.000-2,-5.000 1.000-2,-7.000-1.000-1,-5.000 1.000-2,-11.000 4.000-3,-11.000 9.000-4,-14.000 10.000-5,-11.000 10.000-4,-11.000 10.000 0,-5.000 13.000 3,-7.000 12.000 4,-5.000 13.000 3,-3.000 9.000 4,4.000 6.000 4,3.000 7.000 3,3.000 6.000 5,3.000 3.000 2,3.000 0.000 2,3.000 0.000 1,4.000 0.000 2,4.000-2.000 1,6.000-3.000 0,7.000-3.000 0,6.000-2.000 0,12.000-8.000-3,19.000-8.000-4,19.000-10.000-4,19.000-9.000-5,13.000-13.000-2,10.000-16.000-1,10.000-15.000 0,9.000-15.000 0,6.000-11.000-5,3.000-2.000-11,3.000-3.000-10,4.000-3.000-11,-7.000-1.000-2,-16.000 4.000 4,-15.000 3.000 4,-15.000 3.000 4,-15.000 9.000 11,-12.000 16.000 18,-13.000 15.000 17,-12.000 17.000 17,-10.000 10.000 7,-6.000 6.000-5,-6.000 7.000-3,-6.000 6.000-5,-2.000 6.000-4,3.000 6.000-4,3.000 7.000-5,4.000 6.000-4,1.000 4.000-4,0.000 4.000-3,0.000 3.000-4,0.000 3.000-2,-2.000 9.000-3,-3.000 16.000-3,-3.000 15.000-2,-2.000 17.000-4,-3.000 14.000-3,1.000 17.000-7,-1.000 15.000-5,1.000 16.000-6,-1.000-2.000-5,1.000-19.000-5,-1.000-18.000-4,1.000-19.000-4,4.000-24.000 1,9.000-28.000 6,10.000-28.000 5,10.000-27.000 7,2.000-15.000 4,-3.000 0.000 2,-3.000 0.000 2,-2.000 0.000 1</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1"/>
    </inkml:context>
    <inkml:brush xml:id="br0">
      <inkml:brushProperty name="width" value="0.04161" units="cm"/>
      <inkml:brushProperty name="height" value="0.04161" units="cm"/>
      <inkml:brushProperty name="color" value="#00bff3"/>
    </inkml:brush>
  </inkml:definitions>
  <inkml:trace contextRef="#ctx0" brushRef="#br0">38900.000 11200.000 528,'-22.000'-41.000'9,"6.000"19.000"16,7.000 19.000 17,6.000 19.000 17,4.000 15.000 5,4.000 13.000-9,3.000 12.000-9,3.000 13.000-8,-1.000 9.000-7,-2.000 6.000-5,-3.000 7.000-6,-3.000 6.000-6,1.000 3.000-3,6.000 0.000-3,7.000 0.000-1,6.000 0.000-2,3.000-5.000-2,0.000-9.000 0,0.000-10.000 0,0.000-8.000-1,-2.000-6.000-2,-3.000 1.000 0,-3.000-1.000-2,-2.000 1.000-1,-1.000-4.000-1,3.000-6.000 1,3.000-6.000 0,4.000-6.000 1,-10.000-4.000-2,-22.000 1.000-3,-22.000-1.000-2,-21.000 1.000-4,-14.000-1.000-1,-2.000 1.000-3,-3.000-1.000-3,-3.000 1.000-1,-2.000-3.000-3,0.000-2.000-1,0.000-3.000-4,0.000-3.000-1,3.000-6.000-3,6.000-5.000-3,7.000-7.000-3,6.000-5.000-3</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8:52"/>
    </inkml:context>
    <inkml:brush xml:id="br0">
      <inkml:brushProperty name="width" value="0.03827" units="cm"/>
      <inkml:brushProperty name="height" value="0.03827" units="cm"/>
      <inkml:brushProperty name="color" value="#00bff3"/>
    </inkml:brush>
  </inkml:definitions>
  <inkml:trace contextRef="#ctx0" brushRef="#br0">38950.000 11900.000 574,'71.000'-22.000'56,"-5.000"6.000"-6,-7.000 7.000-5,-5.000 6.000-5,-1.000 3.000-5,6.000 0.000-4,7.000 0.000-2,6.000 0.000-5,3.000 0.000-1,0.000 0.000 0,0.000 0.000 0,0.000 0.000 0,1.000 0.000-6,4.000 0.000-10,3.000 0.000-12,3.000 0.000-9,-5.000 1.000-11,-12.000 4.000-8,-13.000 3.000-9,-12.000 3.000-8,-9.000 1.000-5,-2.000 1.000-1,-3.000-1.000 0,-3.000 1.000-1</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6"/>
    </inkml:context>
    <inkml:brush xml:id="br0">
      <inkml:brushProperty name="width" value="0.04372" units="cm"/>
      <inkml:brushProperty name="height" value="0.04372" units="cm"/>
      <inkml:brushProperty name="color" value="#00bff3"/>
    </inkml:brush>
  </inkml:definitions>
  <inkml:trace contextRef="#ctx0" brushRef="#br0">10750.000 41750.000 503,'-46.000'-24.000'0,"10.000"4.000"0,10.000 3.000 0,9.000 3.000 0,4.000 15.000 12,1.000 29.000 23,-1.000 28.000 25,1.000 28.000 24,-4.000 17.000 3,-6.000 6.000-18,-6.000 7.000-17,-6.000 6.000-17,1.000-4.000-12,9.000-11.000-5,10.000-14.000-6,10.000-11.000-5,4.000-12.000-5,0.000-9.000-2,0.000-10.000-4,0.000-8.000-2,4.000-9.000-2,10.000-6.000 0,10.000-6.000 1,9.000-6.000 0,9.000-10.000-2,9.000-12.000-1,10.000-13.000-3,10.000-12.000-1,4.000-15.000-1,0.000-15.000 0,0.000-15.000 1,0.000-16.000 0,-5.000-10.000 1,-9.000-3.000-2,-10.000-3.000-1,-8.000-2.000-1,-11.000-1.000 0,-8.000 3.000 1,-10.000 3.000 1,-9.000 4.000 1,-7.000 7.000 3,-3.000 13.000 8,-3.000 12.000 6,-2.000 13.000 7,-6.000 12.000 3,-6.000 13.000-1,-6.000 12.000-1,-6.000 13.000-1,-4.000 10.000-4,1.000 10.000-8,-1.000 10.000-9,1.000 9.000-7,2.000 7.000-7,7.000 7.000-3,6.000 6.000-4,7.000 7.000-4,4.000-3.000 2,3.000-8.000 4,3.000-10.000 5,4.000-9.000 5,1.000-5.000 2,0.000 0.000 0,0.000 0.000-2,0.000 0.000-1</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6"/>
    </inkml:context>
    <inkml:brush xml:id="br0">
      <inkml:brushProperty name="width" value="0.03423" units="cm"/>
      <inkml:brushProperty name="height" value="0.03423" units="cm"/>
      <inkml:brushProperty name="color" value="#00bff3"/>
    </inkml:brush>
  </inkml:definitions>
  <inkml:trace contextRef="#ctx0" brushRef="#br0">11600.000 42200.000 642,'93.000'25.000'71,"-11.000"0.000"-9,-14.000 0.000-8,-11.000 0.000-10,-9.000 3.000-6,-3.000 6.000-7,-3.000 7.000-6,-2.000 6.000-5,-3.000-1.000-9,1.000-5.000-9,-1.000-7.000-11,1.000-5.000-11,-3.000-6.000-9,-2.000-3.000-9,-3.000-3.000-11,-3.000-2.000-9</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7"/>
    </inkml:context>
    <inkml:brush xml:id="br0">
      <inkml:brushProperty name="width" value="0.05168" units="cm"/>
      <inkml:brushProperty name="height" value="0.05168" units="cm"/>
      <inkml:brushProperty name="color" value="#00bff3"/>
    </inkml:brush>
  </inkml:definitions>
  <inkml:trace contextRef="#ctx0" brushRef="#br0">12950.000 40400.000 425,'0.000'217.000'169,"0.000"-16.000"-41,0.000-15.000-40,0.000-15.000-40,1.000-9.000-22,4.000 1.000-4,3.000-1.000-4,3.000 1.000-4,4.000-6.000-2,7.000-8.000-3,6.000-10.000-1,7.000-9.000-2,2.000-9.000-1,1.000-5.000 0,-1.000-7.000 1,1.000-5.000 0,-1.000-6.000-2,1.000-3.000-4,-1.000-3.000-2,1.000-2.000-4,-4.000-6.000-3,-6.000-6.000-2,-6.000-6.000-3,-6.000-6.000-2,-9.000-2.000-3,-8.000 3.000-2,-10.000 3.000-2,-9.000 4.000-3,-13.000 4.000 1,-16.000 6.000 2,-15.000 7.000 4,-15.000 6.000 3,-12.000 1.000 0,-6.000-3.000-5,-6.000-3.000-5,-6.000-2.000-4,-4.000-11.000-2,1.000-15.000 4,-1.000-15.000 2,1.000-16.000 2,10.000-12.000 0,22.000-5.000-5,22.000-7.000-4,23.000-5.000-5</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7"/>
    </inkml:context>
    <inkml:brush xml:id="br0">
      <inkml:brushProperty name="width" value="0.03673" units="cm"/>
      <inkml:brushProperty name="height" value="0.03673" units="cm"/>
      <inkml:brushProperty name="color" value="#00bff3"/>
    </inkml:brush>
  </inkml:definitions>
  <inkml:trace contextRef="#ctx0" brushRef="#br0">13000.000 41500.000 598,'29.000'-36.000'0,"10.000"-22.000"0,10.000-22.000 0,9.000-21.000 0,4.000-4.000 11,1.000 16.000 21,-1.000 15.000 22,1.000 17.000 21,2.000 10.000 3,7.000 6.000-16,6.000 7.000-16,7.000 6.000-17,0.000 6.000-14,-2.000 6.000-16,-3.000 7.000-13,-3.000 6.000-14,-10.000 6.000-15,-16.000 6.000-11,-15.000 7.000-14,-15.000 6.000-12</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8"/>
    </inkml:context>
    <inkml:brush xml:id="br0">
      <inkml:brushProperty name="width" value="0.04454" units="cm"/>
      <inkml:brushProperty name="height" value="0.04454" units="cm"/>
      <inkml:brushProperty name="color" value="#00bff3"/>
    </inkml:brush>
  </inkml:definitions>
  <inkml:trace contextRef="#ctx0" brushRef="#br0">14250.000 41750.000 493,'-4.000'98.000'145,"-5.000"-3.000"-35,-7.000-3.000-36,-5.000-2.000-34,-4.000-5.000-23,0.000-2.000-7,0.000-3.000-8,0.000-3.000-8,9.000-21.000-10,19.000-37.000-14,19.000-38.000-14,19.000-37.000-13,9.000-19.000-1,0.000 0.000 9,0.000 0.000 11,0.000 0.000 10,-4.000 4.000 10,-5.000 10.000 7,-7.000 10.000 8,-5.000 9.000 8,-6.000 12.000 9,-3.000 16.000 11,-3.000 15.000 12,-2.000 17.000 11,-5.000 8.000 1,-2.000 4.000-6,-3.000 3.000-7,-3.000 3.000-8,4.000-4.000-10,13.000-8.000-16,12.000-10.000-15,13.000-9.000-16,4.000-9.000-7,-3.000-5.000 1,-3.000-7.000 0,-2.000-5.000 1,-5.000-1.000 6,-2.000 6.000 13,-3.000 7.000 14,-3.000 6.000 12,-4.000 6.000 11,-3.000 6.000 8,-3.000 7.000 8,-2.000 6.000 7,2.000 1.000 0,9.000-3.000-12,10.000-3.000-11,10.000-2.000-11,0.000-8.000-7,-5.000-8.000-2,-7.000-10.000-2,-5.000-9.000-2,-1.000-4.000-7,6.000 4.000-10,7.000 3.000-12,6.000 3.000-10,-7.000 7.000 8,-18.000 14.000 27,-19.000 11.000 28,-18.000 14.000 28,-7.000 7.000 7,6.000 3.000-11,7.000 3.000-10,6.000 4.000-12,3.000 1.000-8,0.000 0.000-6,0.000 0.000-6,0.000 0.000-5,4.000-7.000-6,10.000-11.000-9,10.000-14.000-7,9.000-11.000-8,2.000-12.000-4,-2.000-9.000 2,-3.000-10.000 1,-3.000-8.000 1,-6.000-9.000 1,-5.000-6.000 4,-7.000-6.000 3,-5.000-6.000 3,-4.000-2.000 2,0.000 3.000 1,0.000 3.000 3,0.000 4.000 2,-2.000 1.000 4,-3.000 0.000 8,-3.000 0.000 7,-2.000 0.000 8,-5.000 6.000 6,-2.000 13.000 3,-3.000 12.000 5,-3.000 13.000 3,-4.000 7.000 2,-3.000 4.000-4,-3.000 3.000-2,-2.000 3.000-3,0.000 6.000-1,7.000 9.000-1,6.000 10.000 0,7.000 10.000-2,13.000-14.000-16,22.000-33.000-36,22.000-35.000-33,23.000-34.000-36,2.000-15.000-6,-16.000 7.000 21,-15.000 6.000 21,-15.000 7.000 21,-9.000 5.000 14,1.000 7.000 7,-1.000 6.000 6,1.000 7.000 6</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48"/>
    </inkml:context>
    <inkml:brush xml:id="br0">
      <inkml:brushProperty name="width" value="0.05597" units="cm"/>
      <inkml:brushProperty name="height" value="0.05597" units="cm"/>
      <inkml:brushProperty name="color" value="#00bff3"/>
    </inkml:brush>
  </inkml:definitions>
  <inkml:trace contextRef="#ctx0" brushRef="#br0">16000.000 40600.000 393,'1.000'-49.000'0,"4.000"4.000"0,3.000 3.000 0,3.000 3.000 0,3.000-1.000 0,3.000-2.000 0,3.000-3.000 0,4.000-3.000 0,-3.000-1.000 4,-5.000 4.000 8,-7.000 3.000 10,-5.000 3.000 7,-1.000 4.000 7,6.000 7.000 4,7.000 6.000 3,6.000 7.000 4,-1.000 16.000 2,-5.000 29.000-1,-7.000 28.000-1,-5.000 28.000 0,-4.000 20.000-5,0.000 13.000-6,0.000 12.000-6,0.000 13.000-7,0.000 18.000-5,0.000 26.000-4,0.000 24.000-3,0.000 26.000-4,0.000 16.000-5,0.000 10.000-8,0.000 10.000-6,0.000 9.000-6,3.000 13.000-10,6.000 20.000-10,7.000 18.000-11,6.000 20.000-10,3.000-26.000-6,0.000-69.000-3,0.000-68.000-1,0.000-69.000-3</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53"/>
    </inkml:context>
    <inkml:brush xml:id="br0">
      <inkml:brushProperty name="width" value="0.05366" units="cm"/>
      <inkml:brushProperty name="height" value="0.05366" units="cm"/>
      <inkml:brushProperty name="color" value="#00bff3"/>
    </inkml:brush>
  </inkml:definitions>
  <inkml:trace contextRef="#ctx0" brushRef="#br0">21700.000 48300.000 410,'-22.000'-27.000'0,"6.000"-3.000"3,7.000-3.000 1,6.000-2.000 1,7.000 2.000 13,10.000 9.000 22,10.000 10.000 23,9.000 10.000 22,7.000 10.000 4,7.000 13.000-17,6.000 12.000-15,7.000 13.000-17,4.000 10.000-10,3.000 10.000-6,3.000 10.000-5,4.000 9.000-6,2.000 9.000-3,4.000 9.000-3,3.000 10.000-1,3.000 10.000-3,1.000-4.000-1,1.000-16.000-3,-1.000-15.000 0,1.000-15.000-3,1.000-11.000-1,3.000-2.000-3,3.000-3.000-2,4.000-3.000-2,8.000-17.000 1,17.000-27.000 5,15.000-28.000 6,16.000-28.000 4,21.000-45.000 3,29.000-58.000-3,28.000-60.000-1,28.000-59.000-2,39.000-51.000 0,50.000-40.000 1,50.000-40.000 1,50.000-41.000 0,0.000 10.000-4,-50.000 64.000-13,-50.000 61.000-12,-50.000 64.000-13,-40.000 43.000-12,-27.000 25.000-13,-28.000 25.000-14,-28.000 25.000-14</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33"/>
    </inkml:context>
    <inkml:brush xml:id="br0">
      <inkml:brushProperty name="width" value="0.07302" units="cm"/>
      <inkml:brushProperty name="height" value="0.07302" units="cm"/>
      <inkml:brushProperty name="color" value="#00bff3"/>
    </inkml:brush>
  </inkml:definitions>
  <inkml:trace contextRef="#ctx0" brushRef="#br0">40516.000 25319.000,'-16.000'0.000,"32.000"16.000,-1.000-1.000,25.000 1.000,-1.000 0.000,0.000 23.000,0.000 0.000,16.000 8.000,0.000 0.000,-8.000-16.000,0.000 1.000,47.000-64.000,0.000 1.000,86.000-126.000,1.000 1.000,140.000-79.000,1.000 0.000,-236.000 164.000,0.000 1.000,-15.000 15.000</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54"/>
    </inkml:context>
    <inkml:brush xml:id="br0">
      <inkml:brushProperty name="width" value="0.0412" units="cm"/>
      <inkml:brushProperty name="height" value="0.0412" units="cm"/>
      <inkml:brushProperty name="color" value="#00bff3"/>
    </inkml:brush>
  </inkml:definitions>
  <inkml:trace contextRef="#ctx0" brushRef="#br0">63150.000 48250.000 533,'25.000'-35.000'74,"0.000"32.000"-12,0.000 31.000-12,0.000 32.000-12,0.000 24.000-8,0.000 19.000-2,0.000 19.000-4,0.000 19.000-3,4.000 12.000-3,10.000 6.000-2,10.000 7.000-1,9.000 6.000-3,6.000-5.000 0,3.000-16.000-2,3.000-15.000 0,4.000-15.000 0,-1.000-17.000-2,-3.000-15.000-4,-3.000-15.000-2,-2.000-16.000-4,-6.000-15.000-1,-6.000-11.000 0,-6.000-14.000 1,-6.000-11.000 1,-1.000-9.000 0,7.000-3.000 2,6.000-3.000 2,7.000-2.000 1,10.000-20.000 1,16.000-34.000 0,15.000-35.000 0,17.000-33.000-1,22.000-37.000 0,32.000-37.000-1,31.000-38.000-2,32.000-37.000-2,35.000-23.000-2,41.000-5.000-3,40.000-7.000-4,42.000-5.000-2,25.000-4.000-7,14.000 0.000-8,11.000 0.000-8,14.000 0.000-10,-28.000 29.000-1,-65.000 60.000 2,-65.000 60.000 5,-66.000 59.000 2,-49.000 37.000 2,-31.000 16.000-2,-31.000 15.000-1,-31.000 17.000-2</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18"/>
    </inkml:context>
    <inkml:brush xml:id="br0">
      <inkml:brushProperty name="width" value="0.05" units="cm"/>
      <inkml:brushProperty name="height" value="0.05" units="cm"/>
      <inkml:brushProperty name="color" value="#000000"/>
    </inkml:brush>
  </inkml:definitions>
  <inkml:trace contextRef="#ctx0" brushRef="#br0">62175.000 11450.000 333,'157.000'63.000'167,"51.000"46.000"-1,49.000 47.000 1,51.000 47.000 0</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1"/>
    </inkml:context>
    <inkml:brush xml:id="br0">
      <inkml:brushProperty name="width" value="0.03947" units="cm"/>
      <inkml:brushProperty name="height" value="0.03947" units="cm"/>
      <inkml:brushProperty name="color" value="#000000"/>
    </inkml:brush>
  </inkml:definitions>
  <inkml:trace contextRef="#ctx0" brushRef="#br0">19000.000 7450.000 557,'0.000'-91.000'0,"0.000"19.000"-1,0.000 19.000 0,0.000 19.000-1,0.000 4.000 6,0.000-9.000 11,0.000-10.000 11,0.000-8.000 11,-4.000-4.000 4,-5.000 3.000-6,-7.000 3.000-5,-5.000 4.000-5,-4.000 4.000-4,0.000 6.000-3,0.000 7.000-4,0.000 6.000-3,-4.000 4.000-2,-5.000 4.000-2,-7.000 3.000-1,-5.000 3.000-2,-4.000 3.000-1,0.000 3.000-1,0.000 3.000 1,0.000 4.000-1,1.000 2.000 0,4.000 4.000 0,3.000 3.000 0,3.000 3.000 0,-4.000 7.000 0,-8.000 14.000 1,-10.000 11.000-1,-9.000 14.000 1,-4.000 8.000 0,4.000 7.000-1,3.000 6.000-1,3.000 7.000 0,1.000 0.000-1,1.000-2.000 2,-1.000-3.000 1,1.000-3.000 1,2.000-1.000 1,7.000 4.000-1,6.000 3.000 2,7.000 3.000-1,4.000 1.000 0,3.000 1.000 1,3.000-1.000-2,4.000 1.000 1,2.000 1.000-1,4.000 3.000 2,3.000 3.000 0,3.000 4.000 2,3.000 1.000-1,3.000 0.000-1,3.000 0.000-2,4.000 0.000 0,4.000-5.000-1,6.000-9.000-1,7.000-10.000 0,6.000-8.000 0,7.000-9.000 0,10.000-6.000-1,10.000-6.000 0,9.000-6.000 0,10.000-9.000-1,14.000-8.000-3,11.000-10.000-3,14.000-9.000-2,11.000-13.000-6,14.000-16.000-7,11.000-15.000-7,14.000-15.000-8,5.000-11.000-3,1.000-2.000 0,-1.000-3.000 0,1.000-3.000 1,-12.000 4.000 2,-21.000 13.000 6,-22.000 12.000 4,-22.000 13.000 6,-16.000 7.000 0,-9.000 4.000-2,-10.000 3.000-5,-8.000 3.000-3</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2"/>
    </inkml:context>
    <inkml:brush xml:id="br0">
      <inkml:brushProperty name="width" value="0.03531" units="cm"/>
      <inkml:brushProperty name="height" value="0.03531" units="cm"/>
      <inkml:brushProperty name="color" value="#000000"/>
    </inkml:brush>
  </inkml:definitions>
  <inkml:trace contextRef="#ctx0" brushRef="#br0">17400.000 13000.000 623,'0.000'71.000'103,"0.000"-5.000"-23,0.000-7.000-26,0.000-5.000-23,0.000 0.000-13,0.000 10.000 0,0.000 10.000 1,0.000 9.000 0,0.000 6.000-3,0.000 3.000-4,0.000 3.000-6,0.000 4.000-5,-2.000 4.000-5,-3.000 6.000-4,-3.000 7.000-4,-2.000 6.000-3,-1.000-2.000-2,3.000-9.000 3,3.000-10.000 3,4.000-8.000 3,2.000-14.000-7,4.000-15.000-14,3.000-15.000-15,3.000-16.000-14</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2"/>
    </inkml:context>
    <inkml:brush xml:id="br0">
      <inkml:brushProperty name="width" value="0.03022" units="cm"/>
      <inkml:brushProperty name="height" value="0.03022" units="cm"/>
      <inkml:brushProperty name="color" value="#000000"/>
    </inkml:brush>
  </inkml:definitions>
  <inkml:trace contextRef="#ctx0" brushRef="#br0">17450.000 14050.000 728,'7.000'-69.000'47,"17.000"13.000"-3,15.000 12.000-3,16.000 13.000-2,5.000 9.000-5,-2.000 6.000-8,-3.000 7.000-7,-3.000 6.000-7,-2.000 1.000-6,0.000-3.000-3,0.000-3.000-2,0.000-2.000-4,0.000-3.000-4,0.000 1.000-5,0.000-1.000-4,0.000 1.000-5,-4.000-1.000-5,-5.000 1.000-3,-7.000-1.000-4,-5.000 1.000-4</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2"/>
    </inkml:context>
    <inkml:brush xml:id="br0">
      <inkml:brushProperty name="width" value="0.04349" units="cm"/>
      <inkml:brushProperty name="height" value="0.04349" units="cm"/>
      <inkml:brushProperty name="color" value="#000000"/>
    </inkml:brush>
  </inkml:definitions>
  <inkml:trace contextRef="#ctx0" brushRef="#br0">18500.000 12650.000 505,'-22.000'-63.000'28,"6.000"26.000"16,7.000 24.000 18,6.000 26.000 16,3.000 13.000 2,0.000 4.000-17,0.000 3.000-16,0.000 3.000-16,-2.000 3.000-11,-3.000 3.000-3,-3.000 3.000-5,-2.000 4.000-5,-1.000 5.000-3,3.000 10.000-3,3.000 10.000-1,4.000 9.000-4,1.000 9.000-1,0.000 9.000-1,0.000 10.000-1,0.000 10.000 0,-2.000 13.000-3,-3.000 19.000-4,-3.000 19.000-4,-2.000 19.000-4,-1.000 7.000-3,3.000-3.000-2,3.000-3.000-2,4.000-2.000-3,1.000-8.000 0,0.000-8.000-1,0.000-10.000-1,0.000-9.000 0,0.000-7.000 2,0.000-3.000 3,0.000-3.000 6,0.000-2.000 3,0.000-12.000 2,0.000-19.000 0,0.000-18.000-1,0.000-19.000-1,-2.000-15.000 1,-3.000-8.000 2,-3.000-10.000 2,-2.000-9.000 2</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3"/>
    </inkml:context>
    <inkml:brush xml:id="br0">
      <inkml:brushProperty name="width" value="0.04338" units="cm"/>
      <inkml:brushProperty name="height" value="0.04338" units="cm"/>
      <inkml:brushProperty name="color" value="#000000"/>
    </inkml:brush>
  </inkml:definitions>
  <inkml:trace contextRef="#ctx0" brushRef="#br0">18650.000 14700.000 507,'26.000'-94.000'1,"4.000"13.000"5,3.000 12.000 2,3.000 13.000 4,3.000 7.000 4,3.000 4.000 4,3.000 3.000 4,4.000 3.000 4,-1.000 6.000 1,-3.000 9.000-5,-3.000 10.000-2,-2.000 10.000-5,-6.000 7.000-3,-6.000 6.000-6,-6.000 7.000-3,-6.000 6.000-5,-6.000 10.000-3,-2.000 17.000-1,-3.000 15.000 0,-3.000 16.000 0,-4.000 7.000-1,-3.000 1.000 0,-3.000-1.000-1,-2.000 1.000 1,-3.000-6.000 0,1.000-8.000 1,-1.000-10.000 1,1.000-9.000 0,1.000-9.000 2,3.000-5.000 2,3.000-7.000 1,4.000-5.000 2,8.000-12.000 1,17.000-16.000-1,15.000-15.000-1,16.000-15.000-1,7.000-12.000-1,1.000-6.000-4,-1.000-6.000-3,1.000-6.000-3,-1.000-6.000-3,1.000-2.000 0,-1.000-3.000-2,1.000-3.000 0,-4.000 1.000-1,-6.000 6.000 2,-6.000 7.000 0,-6.000 6.000 1,-6.000 4.000 2,-2.000 4.000 4,-3.000 3.000 3,-3.000 3.000 3,-2.000 3.000 7,0.000 3.000 9,0.000 3.000 10,0.000 4.000 9,-4.000 10.000 7,-5.000 19.000 2,-7.000 19.000 3,-5.000 19.000 2,-4.000 9.000-2,0.000 0.000-9,0.000 0.000-9,0.000 0.000-9,-2.000 4.000-7,-3.000 10.000-3,-3.000 10.000-4,-2.000 9.000-5,-1.000 1.000-1,3.000-6.000 0,3.000-6.000-1,4.000-6.000 1,1.000-7.000-1,0.000-6.000 0,0.000-6.000 0,0.000-6.000-1,6.000-6.000-2,13.000-2.000-2,12.000-3.000-3,13.000-3.000-3,4.000-6.000 0,-3.000-5.000 0,-3.000-7.000 2,-2.000-5.000 0,-1.000-8.000 0,3.000-5.000-1,3.000-7.000-2,4.000-5.000-1,-1.000-8.000-1,-3.000-5.000 0,-3.000-7.000 0,-2.000-5.000 0,-3.000-6.000 2,1.000-3.000 3,-1.000-3.000 3,1.000-2.000 4,-4.000-6.000 3,-6.000-6.000 1,-6.000-6.000 2,-6.000-6.000 1,-6.000-1.000 2,-2.000 7.000 0,-3.000 6.000 1,-3.000 7.000 0,-4.000 4.000 1,-3.000 3.000 0,-3.000 3.000 0,-2.000 4.000 0,-6.000 4.000-1,-6.000 6.000 0,-6.000 7.000 0,-6.000 6.000-1,-7.000 7.000-3,-6.000 10.000-7,-6.000 10.000-6,-6.000 9.000-6,-10.000 13.000-7,-12.000 20.000-5,-13.000 18.000-7,-12.000 20.000-5,2.000 2.000-4,20.000-12.000-2,18.000-13.000-1,20.000-12.000-2</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5"/>
    </inkml:context>
    <inkml:brush xml:id="br0">
      <inkml:brushProperty name="width" value="0.04893" units="cm"/>
      <inkml:brushProperty name="height" value="0.04893" units="cm"/>
      <inkml:brushProperty name="color" value="#000000"/>
    </inkml:brush>
  </inkml:definitions>
  <inkml:trace contextRef="#ctx0" brushRef="#br0">18600.000 20200.000 449,'-74.000'-135.000'53,"4.000"32.000"-11,3.000 31.000-11,3.000 32.000-12,1.000 18.000-6,1.000 6.000 0,-1.000 7.000-1,1.000 6.000 1,-1.000 7.000-1,1.000 10.000 0,-1.000 10.000 1,1.000 9.000 0,-4.000 6.000 0,-6.000 3.000 0,-6.000 3.000 0,-6.000 4.000 0,-1.000 2.000-1,7.000 4.000 0,6.000 3.000 0,7.000 3.000 0,5.000 1.000-2,7.000 1.000-1,6.000-1.000-2,7.000 1.000-2,4.000 1.000-1,3.000 3.000 0,3.000 3.000 1,4.000 4.000 1,2.000-1.000-1,4.000-3.000 0,3.000-3.000 0,3.000-2.000 0,3.000 0.000-3,3.000 7.000-4,3.000 6.000-6,4.000 7.000-4,2.000 4.000 0,4.000 3.000 2,3.000 3.000 3,3.000 4.000 3,3.000-4.000 1,3.000-9.000 1,3.000-10.000 0,4.000-8.000 0,5.000-8.000 0,10.000-2.000 1,10.000-3.000 1,9.000-3.000 0,7.000-7.000-1,7.000-9.000-4,6.000-10.000-4,7.000-8.000-3,4.000-8.000-2,3.000-2.000 2,3.000-3.000 0,4.000-3.000 2,-1.000-10.000-3,-3.000-16.000-4,-3.000-15.000-6,-2.000-15.000-5,-5.000-12.000-1,-2.000-6.000 4,-3.000-6.000 3,-3.000-6.000 4,-6.000-2.000 2,-5.000 3.000 2,-7.000 3.000 1,-5.000 4.000 2,-9.000 4.000 0,-9.000 6.000 1,-10.000 7.000 0,-8.000 6.000 0,-8.000 4.000 3,-2.000 4.000 6,-3.000 3.000 5,-3.000 3.000 7,-6.000 4.000 2,-5.000 7.000-1,-7.000 6.000-1,-5.000 7.000 0,-4.000 4.000 0,0.000 3.000 4,0.000 3.000 1,0.000 4.000 4,-4.000 5.000 0,-5.000 10.000-1,-7.000 10.000-1,-5.000 9.000-1,-4.000 7.000-1,0.000 7.000 0,0.000 6.000 0,0.000 7.000 1,3.000 4.000-1,6.000 3.000-1,7.000 3.000-1,6.000 4.000-2,4.000-3.000 0,4.000-5.000-2,3.000-7.000-1,3.000-5.000-1,10.000-11.000-7,20.000-11.000-11,18.000-14.000-13,20.000-11.000-12,8.000-15.000-4,1.000-16.000 4,-1.000-15.000 4,1.000-15.000 3,-1.000-9.000 4,1.000 1.000 3,-1.000-1.000 2,1.000 1.000 2,-7.000 4.000 6,-12.000 9.000 9,-13.000 10.000 9,-12.000 10.000 9,-9.000 13.000 9,-2.000 19.000 7,-3.000 19.000 7,-3.000 19.000 8,1.000 7.000-1,6.000-3.000-11,7.000-3.000-9,6.000-2.000-11,9.000-6.000-7,13.000-6.000-6,12.000-6.000-6,13.000-6.000-4,7.000-10.000-4,4.000-12.000-2,3.000-13.000 0,3.000-12.000-2,1.000-10.000-1,1.000-6.000 0,-1.000-6.000-1,1.000-6.000-1,-3.000-4.000 1,-2.000 1.000 0,-3.000-1.000 1,-3.000 1.000 1,-6.000 1.000 2,-5.000 3.000 2,-7.000 3.000 3,-5.000 4.000 2,-9.000 4.000 3,-9.000 6.000 1,-10.000 7.000 1,-8.000 6.000 2,-11.000 10.000 9,-8.000 17.000 21,-10.000 15.000 20,-9.000 16.000 19,-4.000 13.000 3,4.000 14.000-14,3.000 11.000-13,3.000 14.000-15,1.000-1.000-8,1.000-12.000-4,-1.000-13.000-4,1.000-12.000-4,1.000-2.000-2,3.000 9.000-3,3.000 10.000 0,4.000 10.000-3,1.000 0.000-1,0.000-5.000 0,0.000-7.000-2,0.000-5.000-1,7.000-8.000-4,17.000-5.000-5,15.000-7.000-5,16.000-5.000-6,5.000-11.000-3,-2.000-11.000 0,-3.000-14.000 0,-3.000-11.000 0,-2.000-12.000 2,0.000-9.000 2,0.000-10.000 3,0.000-8.000 2,-4.000-4.000 2,-5.000 3.000 3,-7.000 3.000 3,-5.000 4.000 2,-4.000 2.000 1,0.000 4.000 0,0.000 3.000 0,0.000 3.000 0,-4.000-1.000 2,-5.000-2.000 6,-7.000-3.000 4,-5.000-3.000 6,-8.000 1.000 2,-5.000 6.000-1,-7.000 7.000-1,-5.000 6.000-1,-6.000 3.000-3,-3.000 0.000-4,-3.000 0.000-4,-2.000 0.000-5,-8.000 3.000-4,-8.000 6.000-7,-10.000 7.000-5,-9.000 6.000-7,-9.000 7.000-2,-5.000 10.000 0,-7.000 10.000 0,-5.000 9.000 1,3.000 2.000-1,17.000-2.000-4,15.000-3.000-3,16.000-3.000-5</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7"/>
    </inkml:context>
    <inkml:brush xml:id="br0">
      <inkml:brushProperty name="width" value="0.03596" units="cm"/>
      <inkml:brushProperty name="height" value="0.03596" units="cm"/>
      <inkml:brushProperty name="color" value="#000000"/>
    </inkml:brush>
  </inkml:definitions>
  <inkml:trace contextRef="#ctx0" brushRef="#br0">22650.000 6350.000 611,'45.000'-133.000'0,"-9.000"34.000"0,-10.000 35.000 0,-8.000 35.000 0,-4.000 24.000 5,3.000 16.000 8,3.000 15.000 8,4.000 17.000 9,2.000 11.000 4,4.000 10.000-4,3.000 10.000-3,3.000 9.000-2,-2.000 7.000-3,-6.000 7.000-2,-6.000 6.000-3,-6.000 7.000-1,-6.000 4.000-3,-2.000 3.000-2,-3.000 3.000-1,-3.000 4.000-3,-4.000 4.000-1,-3.000 6.000-1,-3.000 7.000 0,-2.000 6.000-2,-3.000 6.000 1,1.000 6.000 1,-1.000 7.000 0,1.000 6.000 1,1.000-1.000 0,3.000-5.000 1,3.000-7.000-1,4.000-5.000 1,1.000-9.000-2,0.000-9.000 0,0.000-10.000-1,0.000-8.000-1,3.000-9.000-2,6.000-6.000 1,7.000-6.000-1,6.000-6.000 1,3.000-7.000-3,0.000-6.000-4,0.000-6.000-4,0.000-6.000-3,3.000-4.000-3,6.000 1.000-2,7.000-1.000-1,6.000 1.000-2,4.000-1.000-2,4.000 1.000-2,3.000-1.000-2,3.000 1.000-2,1.000-3.000-2,1.000-2.000-5,-1.000-3.000-5,1.000-3.000-4,-7.000-7.000 2,-12.000-9.000 7,-13.000-10.000 8,-12.000-8.000 8</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7"/>
    </inkml:context>
    <inkml:brush xml:id="br0">
      <inkml:brushProperty name="width" value="0.04507" units="cm"/>
      <inkml:brushProperty name="height" value="0.04507" units="cm"/>
      <inkml:brushProperty name="color" value="#000000"/>
    </inkml:brush>
  </inkml:definitions>
  <inkml:trace contextRef="#ctx0" brushRef="#br0">23850.000 11750.000 488,'-24.000'23.000'0,"4.000"-3.000"0,3.000-3.000 0,3.000-2.000 0,-1.000-1.000 2,-2.000 3.000 3,-3.000 3.000 5,-3.000 4.000 4,-1.000 4.000 3,4.000 6.000 3,3.000 7.000 4,3.000 6.000 2,1.000 6.000 1,1.000 6.000-1,-1.000 7.000-3,1.000 6.000-1,-1.000 4.000-1,1.000 4.000-3,-1.000 3.000 0,1.000 3.000-3,1.000 3.000 0,3.000 3.000-2,3.000 3.000 0,4.000 4.000-2,-1.000 5.000 1,-3.000 10.000-2,-3.000 10.000 1,-2.000 9.000-1,-1.000 6.000 0,3.000 3.000-1,3.000 3.000-1,4.000 4.000-1,1.000 2.000 1,0.000 4.000-1,0.000 3.000 1,0.000 3.000 0,0.000-2.000 0,0.000-6.000-1,0.000-6.000-1,0.000-6.000-1,0.000-4.000-1,0.000 1.000 0,0.000-1.000 1,0.000 1.000-1,0.000-1.000 1,0.000 1.000-1,0.000-1.000 0,0.000 1.000-1,0.000-1.000 0,0.000 1.000-1,0.000-1.000-3,0.000 1.000 0,0.000-4.000-2,0.000-6.000 0,0.000-6.000 0,0.000-6.000-1,0.000-6.000 0,0.000-2.000 1,0.000-3.000 1,0.000-3.000 0,0.000-1.000 0,0.000 4.000 0,0.000 3.000 0,0.000 3.000-1,1.000 1.000-1,4.000 1.000 1,3.000-1.000 0,3.000 1.000 1,-1.000 1.000-1,-2.000 3.000 1,-3.000 3.000 0,-3.000 4.000 0,-2.000 8.000-2,0.000 17.000-5,0.000 15.000-5,0.000 16.000-4,-4.000 1.000-3,-5.000-12.000-1,-7.000-13.000 0,-5.000-12.000-1,-9.000-10.000 0,-9.000-6.000 0,-10.000-6.000 0,-8.000-6.000 1,-9.000-1.000-1,-6.000 7.000 1,-6.000 6.000 2,-6.000 7.000-1,-4.000-1.000 1,1.000-6.000-2,-1.000-6.000-2,1.000-6.000-2,7.000-12.000-1,16.000-15.000 2,15.000-15.000 0,17.000-16.000 1</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34"/>
    </inkml:context>
    <inkml:brush xml:id="br0">
      <inkml:brushProperty name="width" value="0.07302" units="cm"/>
      <inkml:brushProperty name="height" value="0.07302" units="cm"/>
      <inkml:brushProperty name="color" value="#00bff3"/>
    </inkml:brush>
  </inkml:definitions>
  <inkml:trace contextRef="#ctx0" brushRef="#br0">76866.000 26566.000,'0.000'-15.000,"-8.000"15.000,0.000 0.000,16.000 0.000,0.000 0.000,15.000 23.000,1.000 1.000,15.000 15.000,0.000 0.000,-8.000 16.000,1.000 0.000,-17.000-16.000,1.000 0.000,8.000-31.000,-1.000 0.000,32.000-40.000,0.000 1.000,70.000-94.000,1.000-1.000,31.000 25.000,-1.000-1.000,-54.000 70.000,0.000 1.000,-78.000 31.000</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8"/>
    </inkml:context>
    <inkml:brush xml:id="br0">
      <inkml:brushProperty name="width" value="0.04061" units="cm"/>
      <inkml:brushProperty name="height" value="0.04061" units="cm"/>
      <inkml:brushProperty name="color" value="#000000"/>
    </inkml:brush>
  </inkml:definitions>
  <inkml:trace contextRef="#ctx0" brushRef="#br0">25500.000 11000.000 541,'-35.000'1.000'18,"32.000"4.000"12,31.000 3.000 13,32.000 3.000 12,11.000 1.000 2,-5.000 1.000-10,-7.000-1.000-11,-5.000 1.000-10,2.000-3.000-7,13.000-2.000-2,12.000-3.000-3,13.000-3.000-3,12.000-4.000-1,13.000-3.000 0,12.000-3.000 0,13.000-2.000 1,4.000-3.000 0,-3.000 1.000-2,-3.000-1.000-1,-2.000 1.000-1,-1.000-1.000-2,3.000 1.000-2,3.000-1.000-1,4.000 1.000-3,2.000 1.000-1,4.000 3.000 0,3.000 3.000-1,3.000 4.000-1,-2.000-1.000-1,-6.000-3.000 0,-6.000-3.000-1,-6.000-2.000-1,-2.000-1.000 0,3.000 3.000 1,3.000 3.000 1,4.000 4.000 2,1.000-1.000 0,0.000-3.000-1,0.000-3.000 1,0.000-2.000-1,1.000-1.000 0,4.000 3.000 1,3.000 3.000-2,3.000 4.000 1,-4.000-1.000-1,-8.000-3.000-2,-10.000-3.000-2,-9.000-2.000-1,-4.000-5.000-1,4.000-2.000 1,3.000-3.000 1,3.000-3.000 1,-4.000-2.000 1,-8.000 0.000-1,-10.000 0.000-1,-9.000 0.000 0,-9.000 1.000-2,-5.000 4.000-3,-7.000 3.000-1,-5.000 3.000-3,-17.000 1.000-7,-24.000 1.000-10,-26.000-1.000-10,-24.000 1.000-11</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28"/>
    </inkml:context>
    <inkml:brush xml:id="br0">
      <inkml:brushProperty name="width" value="0.04319" units="cm"/>
      <inkml:brushProperty name="height" value="0.04319" units="cm"/>
      <inkml:brushProperty name="color" value="#000000"/>
    </inkml:brush>
  </inkml:definitions>
  <inkml:trace contextRef="#ctx0" brushRef="#br0">32200.000 9650.000 509,'28.000'-19.000'97,"6.000"13.000"-20,7.000 12.000-20,6.000 13.000-20,3.000 7.000-12,0.000 4.000-3,0.000 3.000-2,0.000 3.000-4,3.000 1.000 0,6.000 1.000-1,7.000-1.000-1,6.000 1.000 1,3.000 1.000-2,0.000 3.000-1,0.000 3.000-3,0.000 4.000-1,-4.000-1.000-2,-5.000-3.000 0,-7.000-3.000-1,-5.000-2.000-2,-4.000-5.000 1,0.000-2.000 0,0.000-3.000-1,0.000-3.000 1,-4.000-1.000-2,-5.000 4.000-1,-7.000 3.000-4,-5.000 3.000-2,-8.000 1.000 0,-5.000 1.000 0,-7.000-1.000 2,-5.000 1.000 0,-6.000 1.000 1,-3.000 3.000 1,-3.000 3.000 0,-2.000 4.000 0,-8.000 1.000 2,-8.000 0.000-1,-10.000 0.000 0,-9.000 0.000 1,-12.000 3.000-2,-11.000 6.000-2,-14.000 7.000-4,-11.000 6.000-2,-15.000 9.000-7,-16.000 13.000-9,-15.000 12.000-9,-15.000 13.000-10,-3.000-2.000-2,14.000-16.000 7,11.000-15.000 6,14.000-15.000 6,11.000-12.000-1,14.000-6.000-6,11.000-6.000-7,14.000-6.000-7</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0"/>
    </inkml:context>
    <inkml:brush xml:id="br0">
      <inkml:brushProperty name="width" value="0.03835" units="cm"/>
      <inkml:brushProperty name="height" value="0.03835" units="cm"/>
      <inkml:brushProperty name="color" value="#000000"/>
    </inkml:brush>
  </inkml:definitions>
  <inkml:trace contextRef="#ctx0" brushRef="#br0">38500.000 3750.000 573,'-93.000'26.000'42,"17.000"4.000"-8,15.000 3.000-9,16.000 3.000-7,5.000 10.000-3,-2.000 20.000 1,-3.000 18.000 2,-3.000 20.000 2,-1.000 6.000 0,4.000-2.000 0,3.000-3.000-2,3.000-3.000-1,3.000 1.000-2,3.000 6.000 0,3.000 7.000 0,4.000 6.000-2,1.000 6.000 0,0.000 6.000-3,0.000 7.000 0,0.000 6.000-2,0.000 4.000-1,0.000 4.000 0,0.000 3.000 0,0.000 3.000 0,3.000-5.000 0,6.000-12.000-3,7.000-13.000-1,6.000-12.000-1,3.000-4.000-1,0.000 7.000 0,0.000 6.000-1,0.000 7.000 1,4.000-6.000 0,10.000-15.000 1,10.000-15.000 0,9.000-16.000 2,2.000-7.000-1,-2.000 4.000-1,-3.000 3.000-1,-3.000 3.000-1,-2.000 1.000 0,0.000 1.000 0,0.000-1.000 0,0.000 1.000 1,-4.000-1.000-1,-5.000 1.000 1,-7.000-1.000-1,-5.000 1.000 1,-4.000 2.000-3,0.000 7.000-2,0.000 6.000-3,0.000 7.000-3,-5.000 4.000-4,-9.000 3.000-2,-10.000 3.000-3,-8.000 4.000-4,-11.000 5.000-2,-8.000 10.000-2,-10.000 10.000-2,-9.000 9.000-2,-10.000 12.000-2,-9.000 16.000-2,-10.000 15.000-2,-8.000 17.000-2,2.000-9.000 2,16.000-31.000 6,15.000-31.000 4,17.000-31.000 5,8.000-21.000 4,4.000-9.000 2,3.000-10.000 1,3.000-8.000 2</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1"/>
    </inkml:context>
    <inkml:brush xml:id="br0">
      <inkml:brushProperty name="width" value="0.03961" units="cm"/>
      <inkml:brushProperty name="height" value="0.03961" units="cm"/>
      <inkml:brushProperty name="color" value="#000000"/>
    </inkml:brush>
  </inkml:definitions>
  <inkml:trace contextRef="#ctx0" brushRef="#br0">36450.000 12400.000 555,'25.000'142.000'58,"0.000"-16.000"-9,0.000-15.000-8,0.000-15.000-8,-2.000-4.000-6,-3.000 9.000-3,-3.000 10.000-4,-2.000 10.000-2,-3.000 13.000-2,1.000 19.000 0,-1.000 19.000-1,1.000 19.000-1,-3.000 9.000 0,-2.000 0.000-1,-3.000 0.000-1,-3.000 0.000-1,-2.000-2.000 0,0.000-3.000-1,0.000-3.000-1,0.000-2.000-1,0.000 2.000-1,0.000 9.000-1,0.000 10.000 0,0.000 10.000-2,0.000 7.000-2,0.000 6.000-1,0.000 7.000-4,0.000 6.000-1,0.000 1.000-1,0.000-3.000 0,0.000-3.000 0,0.000-2.000 2,0.000 6.000-2,0.000 20.000-2,0.000 18.000-3,0.000 20.000-1,0.000 0.000-2,0.000-15.000 2,0.000-15.000 0,0.000-16.000 2,-2.000-5.000-2,-3.000 6.000-4,-3.000 7.000-5,-2.000 6.000-4,-3.000 9.000-2,1.000 13.000 1,-1.000 12.000 0,1.000 13.000 0,1.000-5.000 2,3.000-22.000 1,3.000-22.000 1,4.000-21.000 1,-1.000-12.000 1,-3.000 1.000-2,-3.000-1.000-1,-2.000 1.000-1,-3.000-10.000 0,1.000-19.000 3,-1.000-18.000 3,1.000-19.000 2,-1.000-24.000 3,1.000-28.000 1,-1.000-28.000 1,1.000-27.000 3</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3"/>
    </inkml:context>
    <inkml:brush xml:id="br0">
      <inkml:brushProperty name="width" value="0.0413" units="cm"/>
      <inkml:brushProperty name="height" value="0.0413" units="cm"/>
      <inkml:brushProperty name="color" value="#000000"/>
    </inkml:brush>
  </inkml:definitions>
  <inkml:trace contextRef="#ctx0" brushRef="#br0">41950.000 3300.000 532,'-47.000'-44.000'2,"6.000"13.000"6,7.000 12.000 8,6.000 13.000 5,-2.000 13.000 4,-9.000 17.000-2,-10.000 15.000-2,-8.000 16.000 0,-8.000 12.000-3,-2.000 9.000-1,-3.000 10.000-3,-3.000 10.000-2,1.000 4.000 0,6.000 0.000-1,7.000 0.000-1,6.000 0.000 1,3.000-4.000-1,0.000-5.000 0,0.000-7.000 0,0.000-5.000-1,4.000-6.000 0,10.000-3.000 1,10.000-3.000-1,9.000-2.000 1,13.000-8.000-2,20.000-8.000-3,18.000-10.000-3,20.000-9.000-4,14.000-13.000-2,14.000-16.000-3,11.000-15.000-2,14.000-15.000-3,8.000-12.000 0,7.000-6.000 0,6.000-6.000 1,7.000-6.000 1,-4.000-4.000-1,-12.000 1.000-2,-13.000-1.000-3,-12.000 1.000-3,-10.000 2.000 1,-6.000 7.000 3,-6.000 6.000 4,-6.000 7.000 4,-9.000 4.000 5,-8.000 3.000 8,-10.000 3.000 8,-9.000 4.000 8,-9.000 11.000 5,-5.000 23.000 3,-7.000 22.000 1,-5.000 22.000 3,-4.000 10.000-3,0.000 1.000-4,0.000-1.000-6,0.000 1.000-6,-2.000-3.000-3,-3.000-2.000-1,-3.000-3.000-1,-2.000-3.000-1,-1.000-4.000-1,3.000-3.000-2,3.000-3.000-1,4.000-2.000-1,5.000-3.000-3,10.000 1.000-4,10.000-1.000-4,9.000 1.000-4,7.000-10.000-3,7.000-19.000 2,6.000-18.000 1,7.000-19.000 1,2.000-12.000 1,1.000-2.000 0,-1.000-3.000 0,1.000-3.000 0,1.000-6.000 1,3.000-5.000 1,3.000-7.000 2,4.000-5.000 1,-4.000-3.000 1,-9.000 4.000 1,-10.000 3.000 2,-8.000 3.000 0,-8.000 1.000 2,-2.000 1.000 1,-3.000-1.000 2,-3.000 1.000 0,-6.000-1.000 3,-5.000 1.000 0,-7.000-1.000 2,-5.000 1.000 1,-4.000 2.000-1,0.000 7.000 0,0.000 6.000-3,0.000 7.000-1,-5.000 4.000-2,-9.000 3.000-2,-10.000 3.000-2,-8.000 4.000-2,-8.000 2.000-3,-2.000 4.000-4,-3.000 3.000-3,-3.000 3.000-3,-7.000 10.000-3,-9.000 20.000-2,-10.000 18.000-2,-8.000 20.000-2,-9.000 13.000-3,-6.000 9.000-3,-6.000 10.000-4,-6.000 10.000-3,5.000-1.000 0,20.000-9.000 3,18.000-10.000 4,20.000-8.000 4,8.000-9.000 2,1.000-6.000 0,-1.000-6.000-1,1.000-6.000 0</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5"/>
    </inkml:context>
    <inkml:brush xml:id="br0">
      <inkml:brushProperty name="width" value="0.03941" units="cm"/>
      <inkml:brushProperty name="height" value="0.03941" units="cm"/>
      <inkml:brushProperty name="color" value="#000000"/>
    </inkml:brush>
  </inkml:definitions>
  <inkml:trace contextRef="#ctx0" brushRef="#br0">42150.000 8600.000 558,'39.000'-44.000'27,"-22.000"13.000"1,-22.000 12.000 1,-21.000 13.000 1,-17.000 12.000-4,-8.000 13.000-6,-10.000 12.000-6,-9.000 13.000-7,-7.000 9.000-4,-3.000 6.000-1,-3.000 7.000 1,-2.000 6.000-1,-3.000 4.000-1,1.000 4.000-1,-1.000 3.000 0,1.000 3.000-1,4.000-2.000 2,9.000-6.000 5,10.000-6.000 6,10.000-6.000 4,8.000-6.000 2,10.000-2.000-1,10.000-3.000 0,9.000-3.000-1,6.000-2.000-1,3.000 0.000 0,3.000 0.000-1,4.000 0.000 0,5.000-4.000-3,10.000-5.000-5,10.000-7.000-4,9.000-5.000-6,7.000-9.000-2,7.000-9.000 0,6.000-10.000-1,7.000-8.000-1,7.000-11.000-1,9.000-8.000-3,10.000-10.000-3,10.000-9.000-1,5.000-7.000-2,4.000-3.000 1,3.000-3.000 1,3.000-2.000 1,-2.000-1.000 2,-6.000 3.000 1,-6.000 3.000 2,-6.000 4.000 2,-9.000 2.000 0,-8.000 4.000 0,-10.000 3.000-1,-9.000 3.000 1,-9.000 6.000 2,-5.000 9.000 6,-7.000 10.000 5,-5.000 10.000 7,-6.000 13.000 4,-3.000 19.000 6,-3.000 19.000 5,-2.000 19.000 4,-8.000 7.000 1,-8.000-3.000-4,-10.000-3.000-5,-9.000-2.000-4,-4.000-3.000-3,4.000 1.000-1,3.000-1.000-3,3.000 1.000-1,3.000-4.000-1,3.000-6.000-2,3.000-6.000-1,4.000-6.000-2,8.000-9.000-2,17.000-8.000-4,15.000-10.000-2,16.000-9.000-3,10.000-12.000-2,7.000-11.000 0,6.000-14.000 0,7.000-11.000 0,0.000-9.000-1,-2.000-3.000-2,-3.000-3.000-2,-3.000-2.000-1,-6.000-1.000 0,-5.000 3.000 1,-7.000 3.000 3,-5.000 4.000 0,-9.000 2.000 3,-9.000 4.000 2,-10.000 3.000 1,-8.000 3.000 2,-8.000-1.000 3,-2.000-2.000 1,-3.000-3.000 1,-3.000-3.000 2,-4.000-2.000 2,-3.000 0.000 1,-3.000 0.000 3,-2.000 0.000 1,-6.000 0.000-1,-6.000 0.000-3,-6.000 0.000-4,-6.000 0.000-3,-4.000 4.000-1,1.000 10.000 1,-1.000 10.000 0,1.000 9.000 1,-3.000 6.000-2,-2.000 3.000-2,-3.000 3.000-4,-3.000 4.000-3,-2.000 4.000-5,0.000 6.000-7,0.000 7.000-8,0.000 6.000-7,1.000 6.000-5,4.000 6.000-1,3.000 7.000-1,3.000 6.000-1,4.000-2.000 1,7.000-9.000 6,6.000-10.000 4,7.000-8.000 6</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5"/>
    </inkml:context>
    <inkml:brush xml:id="br0">
      <inkml:brushProperty name="width" value="0.04062" units="cm"/>
      <inkml:brushProperty name="height" value="0.04062" units="cm"/>
      <inkml:brushProperty name="color" value="#000000"/>
    </inkml:brush>
  </inkml:definitions>
  <inkml:trace contextRef="#ctx0" brushRef="#br0">44000.000 9400.000 541,'95.000'-22.000'67,"-9.000"6.000"-10,-10.000 7.000-10,-8.000 6.000-11,-8.000 3.000-7,-2.000 0.000-5,-3.000 0.000-4,-3.000 0.000-5,-2.000 1.000-3,0.000 4.000-1,0.000 3.000-2,0.000 3.000 0,-5.000 4.000-2,-9.000 7.000-1,-10.000 6.000 0,-8.000 7.000-2,-9.000 5.000-2,-6.000 7.000-2,-6.000 6.000-2,-6.000 7.000-3,-9.000 4.000-1,-8.000 3.000-1,-10.000 3.000-1,-9.000 4.000-1,-5.000-3.000 0,0.000-5.000 2,0.000-7.000 1,0.000-5.000 1,1.000-6.000 1,4.000-3.000 0,3.000-3.000-2,3.000-2.000 0,1.000-5.000 2,1.000-2.000 5,-1.000-3.000 3,1.000-3.000 5,12.000-4.000 3,25.000-3.000 1,25.000-3.000 2,25.000-2.000 2,15.000-5.000-1,7.000-2.000-1,6.000-3.000-1,7.000-3.000-3,-3.000-2.000 0,-8.000 0.000-2,-10.000 0.000-1,-9.000 0.000-2,-2.000 0.000 0,6.000 0.000-1,7.000 0.000 0,6.000 0.000-1,-1.000 0.000-1,-5.000 0.000-2,-7.000 0.000-1,-5.000 0.000-3</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6"/>
    </inkml:context>
    <inkml:brush xml:id="br0">
      <inkml:brushProperty name="width" value="0.03757" units="cm"/>
      <inkml:brushProperty name="height" value="0.03757" units="cm"/>
      <inkml:brushProperty name="color" value="#000000"/>
    </inkml:brush>
  </inkml:definitions>
  <inkml:trace contextRef="#ctx0" brushRef="#br0">41350.000 13050.000 585,'0.000'98.000'136,"0.000"-3.000"-33,0.000-3.000-31,0.000-2.000-33,-4.000 5.000-17,-5.000 16.000-5,-7.000 15.000-4,-5.000 17.000-4,-4.000 8.000-5,0.000 4.000-6,0.000 3.000-5,0.000 3.000-5,3.000-7.000-3,6.000-15.000 2,7.000-15.000 1,6.000-16.000 1</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6"/>
    </inkml:context>
    <inkml:brush xml:id="br0">
      <inkml:brushProperty name="width" value="0.03287" units="cm"/>
      <inkml:brushProperty name="height" value="0.03287" units="cm"/>
      <inkml:brushProperty name="color" value="#000000"/>
    </inkml:brush>
  </inkml:definitions>
  <inkml:trace contextRef="#ctx0" brushRef="#br0">41350.000 14400.000 669,'21.000'-47.000'25,"-5.000"6.000"-1,-7.000 7.000-4,-5.000 6.000-1,-1.000 4.000 1,6.000 4.000 4,7.000 3.000 4,6.000 3.000 5,7.000 1.000 0,10.000 1.000-5,10.000-1.000-5,9.000 1.000-4,6.000-1.000-4,3.000 1.000-5,3.000-1.000-3,4.000 1.000-5,-1.000 1.000-2,-3.000 3.000-4,-3.000 3.000-2,-2.000 4.000-3,-6.000-1.000-2,-6.000-3.000 2,-6.000-3.000 0,-6.000-2.000 0,-6.000-1.000-8,-2.000 3.000-20,-3.000 3.000-18,-3.000 4.000-20</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6"/>
    </inkml:context>
    <inkml:brush xml:id="br0">
      <inkml:brushProperty name="width" value="0.04691" units="cm"/>
      <inkml:brushProperty name="height" value="0.04691" units="cm"/>
      <inkml:brushProperty name="color" value="#000000"/>
    </inkml:brush>
  </inkml:definitions>
  <inkml:trace contextRef="#ctx0" brushRef="#br0">42800.000 12700.000 468,'1.000'-36.000'29,"4.000"28.000"15,3.000 28.000 16,3.000 29.000 16,1.000 18.000 0,1.000 9.000-13,-1.000 10.000-14,1.000 10.000-14,-4.000 10.000-9,-6.000 13.000-3,-6.000 12.000-4,-6.000 13.000-3,-6.000 13.000-5,-2.000 17.000-6,-3.000 15.000-6,-3.000 16.000-6,-4.000 7.000-7,-3.000 1.000-9,-3.000-1.000-8,-2.000 1.000-9,2.000-7.000-5,9.000-12.000-2,10.000-13.000-2,10.000-12.000-1,4.000-16.000 1,0.000-19.000 5,0.000-18.000 5,0.000-19.000 5,-2.000-18.000 4,-3.000-15.000 2,-3.000-15.000 3,-2.000-16.000 1</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35"/>
    </inkml:context>
    <inkml:brush xml:id="br0">
      <inkml:brushProperty name="width" value="0.07302" units="cm"/>
      <inkml:brushProperty name="height" value="0.07302" units="cm"/>
      <inkml:brushProperty name="color" value="#00bff3"/>
    </inkml:brush>
  </inkml:definitions>
  <inkml:trace contextRef="#ctx0" brushRef="#br0">73131.000 32035.000,'-31.000'0.000,"31.000"8.000,0.000 0.000,24.000 23.000,-1.000 1.000,8.000 30.000,1.000 1.000,-1.000-40.000,0.000 1.000,24.000-16.000,0.000 0.000,-8.000-24.000,0.000 0.000,-8.000-31.000,1.000 0.000,54.000-55.000,0.000 0.000,-16.000 32.000,0.000-1.000,-46.000 40.000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7"/>
    </inkml:context>
    <inkml:brush xml:id="br0">
      <inkml:brushProperty name="width" value="0.0389" units="cm"/>
      <inkml:brushProperty name="height" value="0.0389" units="cm"/>
      <inkml:brushProperty name="color" value="#000000"/>
    </inkml:brush>
  </inkml:definitions>
  <inkml:trace contextRef="#ctx0" brushRef="#br0">43250.000 14700.000 565,'25.000'-111.000'63,"0.000"28.000"-12,0.000 28.000-12,0.000 29.000-11,6.000 13.000-5,13.000 1.000 0,12.000-1.000 0,13.000 1.000 2,2.000 1.000-2,-5.000 3.000-1,-7.000 3.000-3,-5.000 4.000-2,-8.000 7.000-2,-5.000 13.000-3,-7.000 12.000-1,-5.000 13.000-3,-6.000 9.000-2,-3.000 6.000-2,-3.000 7.000-3,-2.000 6.000-2,-11.000 4.000-3,-15.000 4.000-3,-15.000 3.000-2,-16.000 3.000-2,-8.000-2.000-2,0.000-6.000 0,0.000-6.000-2,0.000-6.000 0,1.000-9.000 1,4.000-8.000 2,3.000-10.000 1,3.000-9.000 1,3.000-5.000 4,3.000 0.000 3,3.000 0.000 4,4.000 0.000 3,13.000-5.000 6,26.000-9.000 7,24.000-10.000 7,26.000-8.000 7,12.000-6.000-1,0.000 1.000-7,0.000-1.000-7,0.000 1.000-9,0.000 1.000-5,0.000 3.000-2,0.000 3.000-4,0.000 4.000-3,-4.000 1.000-3,-5.000 0.000-3,-7.000 0.000-3,-5.000 0.000-3,-8.000 1.000-1,-5.000 4.000 0,-7.000 3.000 1,-5.000 3.000-1,-6.000 3.000-6,-3.000 3.000-15,-3.000 3.000-15,-2.000 4.000-13</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8"/>
    </inkml:context>
    <inkml:brush xml:id="br0">
      <inkml:brushProperty name="width" value="0.0367" units="cm"/>
      <inkml:brushProperty name="height" value="0.0367" units="cm"/>
      <inkml:brushProperty name="color" value="#000000"/>
    </inkml:brush>
  </inkml:definitions>
  <inkml:trace contextRef="#ctx0" brushRef="#br0">40800.000 18300.000 599,'-24.000'25.000'10,"4.000"0.000"4,3.000 0.000 6,3.000 0.000 5,3.000 1.000 3,3.000 4.000 2,3.000 3.000 1,4.000 3.000 2,1.000 6.000-1,0.000 9.000-1,0.000 10.000-3,0.000 10.000-2,0.000 7.000-2,0.000 6.000-4,0.000 7.000-3,0.000 6.000-3,0.000 6.000-4,0.000 6.000-4,0.000 7.000-4,0.000 6.000-5,-4.000-2.000-4,-5.000-9.000-6,-7.000-10.000-6,-5.000-8.000-6,-3.000-6.000-6,4.000 1.000-7,3.000-1.000-6,3.000 1.000-8</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8"/>
    </inkml:context>
    <inkml:brush xml:id="br0">
      <inkml:brushProperty name="width" value="0.0318" units="cm"/>
      <inkml:brushProperty name="height" value="0.0318" units="cm"/>
      <inkml:brushProperty name="color" value="#000000"/>
    </inkml:brush>
  </inkml:definitions>
  <inkml:trace contextRef="#ctx0" brushRef="#br0">40600.000 19700.000 691,'21.000'-25.000'0,"-5.000"0.000"0,-7.000 0.000 0,-5.000 0.000 0,-1.000 1.000 4,6.000 4.000 6,7.000 3.000 7,6.000 3.000 7,3.000 1.000 4,0.000 1.000 2,0.000-1.000 0,0.000 1.000 3,3.000-1.000-3,6.000 1.000-5,7.000-1.000-4,6.000 1.000-6,4.000-1.000-3,4.000 1.000-2,3.000-1.000-1,3.000 1.000-2,-2.000-1.000-4,-6.000 1.000-7,-6.000-1.000-7,-6.000 1.000-7,-4.000 1.000-6,1.000 3.000-4,-1.000 3.000-4,1.000 4.000-3,-3.000-1.000-3,-2.000-3.000-1,-3.000-3.000-1,-3.000-2.000 0,-4.000-5.000 2,-3.000-2.000 6,-3.000-3.000 6,-2.000-3.000 6</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8"/>
    </inkml:context>
    <inkml:brush xml:id="br0">
      <inkml:brushProperty name="width" value="0.0444" units="cm"/>
      <inkml:brushProperty name="height" value="0.0444" units="cm"/>
      <inkml:brushProperty name="color" value="#000000"/>
    </inkml:brush>
  </inkml:definitions>
  <inkml:trace contextRef="#ctx0" brushRef="#br0">41900.000 18350.000 495,'0.000'-69.000'16,"0.000"13.000"2,0.000 12.000 2,0.000 13.000 2,0.000 12.000 5,0.000 13.000 8,0.000 12.000 9,0.000 13.000 9,0.000 10.000 0,0.000 10.000-9,0.000 10.000-7,0.000 9.000-8,0.000 10.000-6,0.000 14.000-3,0.000 11.000-3,0.000 14.000-3,-2.000 10.000-3,-3.000 9.000-2,-3.000 10.000-2,-2.000 10.000-2,-3.000 7.000-4,1.000 6.000-9,-1.000 7.000-6,1.000 6.000-8,-1.000-2.000-5,1.000-9.000-5,-1.000-10.000-3,1.000-8.000-4,-1.000-14.000-3,1.000-15.000-2,-1.000-15.000-2,1.000-16.000-2,1.000-15.000 1,3.000-11.000 4,3.000-14.000 4,4.000-11.000 3</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39"/>
    </inkml:context>
    <inkml:brush xml:id="br0">
      <inkml:brushProperty name="width" value="0.04763" units="cm"/>
      <inkml:brushProperty name="height" value="0.04763" units="cm"/>
      <inkml:brushProperty name="color" value="#000000"/>
    </inkml:brush>
  </inkml:definitions>
  <inkml:trace contextRef="#ctx0" brushRef="#br0">42000.000 20200.000 461,'25.000'-30.000'2,"0.000"-9.000"2,0.000-10.000 2,0.000-8.000 3,1.000-4.000 4,4.000 3.000 4,3.000 3.000 4,3.000 4.000 5,3.000 5.000 1,3.000 10.000-1,3.000 10.000 0,4.000 9.000-1,-3.000 7.000-2,-5.000 7.000-5,-7.000 6.000-3,-5.000 7.000-5,-4.000 8.000-2,0.000 14.000-2,0.000 11.000 0,0.000 14.000-2,-4.000 3.000 1,-5.000-2.000-1,-7.000-3.000 0,-5.000-3.000 1,0.000-6.000-3,10.000-5.000-3,10.000-7.000-4,9.000-5.000-3,6.000-14.000-4,3.000-18.000 0,3.000-19.000-2,4.000-18.000-2,2.000-14.000 0,4.000-5.000 0,3.000-7.000 0,3.000-5.000 1,-2.000 0.000 1,-6.000 10.000 2,-6.000 10.000 4,-6.000 9.000 2,-6.000 7.000 3,-2.000 7.000 4,-3.000 6.000 3,-3.000 7.000 3,-4.000 11.000 5,-3.000 20.000 9,-3.000 18.000 8,-2.000 20.000 8,-5.000 10.000 1,-2.000 3.000-3,-3.000 3.000-5,-3.000 4.000-4,-2.000-1.000-3,0.000-3.000-2,0.000-3.000-2,0.000-2.000-2,0.000-3.000-2,0.000 1.000-2,0.000-1.000-1,0.000 1.000-2,3.000-4.000-1,6.000-6.000-2,7.000-6.000-1,6.000-6.000-2,12.000-13.000-1,19.000-19.000-1,19.000-18.000-3,19.000-19.000-1,2.000-13.000-5,-11.000-6.000-7,-14.000-6.000-7,-11.000-6.000-7,-7.000-7.000-3,0.000-6.000 1,0.000-6.000 1,0.000-6.000 2,-5.000-2.000 4,-9.000 3.000 6,-10.000 3.000 6,-8.000 4.000 7,-8.000 5.000 4,-2.000 10.000 2,-3.000 10.000 3,-3.000 9.000 2,-7.000 6.000 0,-9.000 3.000-2,-10.000 3.000-1,-8.000 4.000-1,-11.000 7.000-3,-8.000 13.000-6,-10.000 12.000-4,-9.000 13.000-5,-9.000 15.000-5,-5.000 19.000-4,-7.000 19.000-5,-5.000 19.000-5,3.000 2.000-3,17.000-11.000-3,15.000-14.000-2,16.000-11.000-2</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42"/>
    </inkml:context>
    <inkml:brush xml:id="br0">
      <inkml:brushProperty name="width" value="0.04967" units="cm"/>
      <inkml:brushProperty name="height" value="0.04967" units="cm"/>
      <inkml:brushProperty name="color" value="#000000"/>
    </inkml:brush>
  </inkml:definitions>
  <inkml:trace contextRef="#ctx0" brushRef="#br0">41450.000 23750.000 442,'21.000'-115.000'26,"-5.000"23.000"-2,-7.000 22.000-2,-5.000 22.000-3,-12.000 13.000-2,-16.000 7.000-1,-15.000 6.000-2,-15.000 7.000-1,-7.000 5.000-1,3.000 7.000-2,3.000 6.000-1,4.000 7.000-1,-4.000 7.000-1,-9.000 9.000 0,-10.000 10.000 0,-8.000 10.000 0,-4.000 4.000 1,3.000 0.000 0,3.000 0.000 1,4.000 0.000 1,2.000 3.000 0,4.000 6.000 1,3.000 7.000-1,3.000 6.000 1,4.000 3.000 0,7.000 0.000-2,6.000 0.000 0,7.000 0.000-1,4.000 10.000 0,3.000 23.000-1,3.000 22.000 1,4.000 22.000-1,4.000 2.000 1,6.000-15.000-2,7.000-15.000-1,6.000-16.000-2,6.000-12.000 0,6.000-5.000-3,7.000-7.000-1,6.000-5.000-1,7.000-12.000-2,10.000-16.000 2,10.000-15.000 0,9.000-15.000 1,10.000-12.000-2,14.000-6.000-5,11.000-6.000-3,14.000-6.000-5,5.000-12.000-3,1.000-15.000-1,-1.000-15.000-2,1.000-16.000-1,1.000-8.000 0,3.000 0.000 1,3.000 0.000 1,4.000 0.000 1,-6.000 1.000 2,-11.000 4.000 2,-14.000 3.000 3,-11.000 3.000 2,-12.000 6.000 1,-9.000 9.000 2,-10.000 10.000-1,-8.000 10.000 1,-15.000 4.000 3,-19.000 0.000 4,-18.000 0.000 4,-19.000 0.000 6,-13.000 3.000 1,-6.000 6.000 0,-6.000 7.000-2,-6.000 6.000 0,-4.000 9.000 0,1.000 13.000 0,-1.000 12.000 0,1.000 13.000 1,1.000 7.000 0,3.000 4.000-1,3.000 3.000 1,4.000 3.000 0,2.000 3.000 1,4.000 3.000 3,3.000 3.000 4,3.000 4.000 4,4.000-1.000 1,7.000-3.000-1,6.000-3.000-1,7.000-2.000 0,4.000-6.000-2,3.000-6.000-3,3.000-6.000-1,4.000-6.000-2,13.000-12.000-6,26.000-15.000-9,24.000-15.000-9,26.000-16.000-8,7.000-15.000-6,-9.000-11.000 0,-10.000-14.000-2,-8.000-11.000-1,-6.000-6.000 0,1.000 4.000 3,-1.000 3.000 2,1.000 3.000 3,-6.000 6.000 3,-8.000 9.000 3,-10.000 10.000 4,-9.000 10.000 3,-12.000 18.000 10,-11.000 28.000 17,-14.000 28.000 17,-11.000 29.000 17,-3.000 8.000 2,10.000-8.000-10,10.000-10.000-11,9.000-9.000-11,9.000-10.000-7,9.000-9.000-4,10.000-10.000-4,10.000-8.000-4,7.000-12.000-5,6.000-12.000-7,7.000-13.000-7,6.000-12.000-6,6.000-13.000-4,6.000-12.000 2,7.000-13.000 0,6.000-12.000 2,1.000-9.000 1,-3.000-2.000 1,-3.000-3.000 1,-2.000-3.000 2,-1.000-4.000 0,3.000-3.000 2,3.000-3.000 0,4.000-2.000 1,-3.000 2.000 3,-5.000 9.000 5,-7.000 10.000 4,-5.000 10.000 6,-17.000 14.000 7,-24.000 23.000 11,-26.000 22.000 12,-24.000 22.000 11,-17.000 15.000 2,-5.000 9.000-7,-7.000 10.000-6,-5.000 10.000-7,-3.000 8.000-6,4.000 10.000-2,3.000 10.000-4,3.000 9.000-3,3.000 4.000-3,3.000 1.000-1,3.000-1.000-1,4.000 1.000-2,1.000-4.000 0,0.000-6.000 0,0.000-6.000 0,0.000-6.000 1,6.000-7.000-6,13.000-6.000-9,12.000-6.000-10,13.000-6.000-9,12.000-15.000-6,13.000-21.000 1,12.000-22.000-1,13.000-22.000 0,6.000-16.000 2,0.000-9.000 2,0.000-10.000 2,0.000-8.000 3,0.000 0.000 2,0.000 14.000 3,0.000 11.000 2,0.000 14.000 2,-7.000 8.000 2,-11.000 7.000 1,-14.000 6.000 3,-11.000 7.000 0,-11.000 8.000 8,-5.000 14.000 13,-7.000 11.000 13,-5.000 14.000 13,-8.000 8.000 5,-5.000 7.000 1,-7.000 6.000-2,-5.000 7.000 1,-3.000 5.000-4,4.000 7.000-5,3.000 6.000-5,3.000 7.000-6,3.000-3.000-4,3.000-8.000-3,3.000-10.000-3,4.000-9.000-2,8.000-9.000-3,17.000-5.000-3,15.000-7.000-4,16.000-5.000-1,7.000-15.000-5,1.000-22.000-3,-1.000-22.000-5,1.000-21.000-3,-4.000-12.000-3,-6.000 1.000 1,-6.000-1.000 0,-6.000 1.000 0,-2.000-10.000 0,3.000-19.000-1,3.000-18.000 0,4.000-19.000 0,-3.000-7.000 0,-5.000 7.000 2,-7.000 6.000 2,-5.000 7.000 2,-8.000 10.000 2,-5.000 16.000 4,-7.000 15.000 3,-5.000 17.000 3,-11.000 13.000 1,-11.000 13.000 1,-14.000 12.000-2,-11.000 13.000 1,-9.000 10.000 0,-3.000 10.000 2,-3.000 10.000 2,-2.000 9.000 1,-5.000 7.000-1,-2.000 7.000-5,-3.000 6.000-5,-3.000 7.000-5,2.000 2.000-6,10.000 1.000-5,10.000-1.000-7,9.000 1.000-4,9.000-6.000-5,9.000-8.000 0,10.000-10.000-2,10.000-9.000-1</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43"/>
    </inkml:context>
    <inkml:brush xml:id="br0">
      <inkml:brushProperty name="width" value="0.0465" units="cm"/>
      <inkml:brushProperty name="height" value="0.0465" units="cm"/>
      <inkml:brushProperty name="color" value="#000000"/>
    </inkml:brush>
  </inkml:definitions>
  <inkml:trace contextRef="#ctx0" brushRef="#br0">45300.000 24550.000 473,'114.000'0.000'5,"-22.000"0.000"12,-22.000 0.000 12,-21.000 0.000 11,-14.000 3.000 4,-2.000 6.000-3,-3.000 7.000-4,-3.000 6.000-2,-6.000 10.000-6,-5.000 17.000-4,-7.000 15.000-6,-5.000 16.000-5,-9.000 9.000-5,-9.000 3.000-1,-10.000 3.000-3,-8.000 4.000-3,-6.000-6.000-1,1.000-11.000-1,-1.000-14.000-1,1.000-11.000 0,4.000-7.000-1,9.000 0.000 0,10.000 0.000 1,10.000 0.000-1,11.000-2.000 3,17.000-3.000 4,15.000-3.000 4,16.000-2.000 4,5.000-5.000 1,-2.000-2.000 0,-3.000-3.000-2,-3.000-3.000 0,-6.000-1.000 0,-5.000 4.000 0,-7.000 3.000 1,-5.000 3.000 0,-6.000 4.000 0,-3.000 7.000-2,-3.000 6.000-2,-2.000 7.000-2,-9.000 4.000-2,-12.000 3.000-5,-13.000 3.000-2,-12.000 4.000-5,-12.000 2.000-2,-8.000 4.000-1,-10.000 3.000-1,-9.000 3.000 0,-10.000 9.000-5,-9.000 16.000-6,-10.000 15.000-6,-8.000 17.000-7,0.000-3.000-5,14.000-18.000-5,11.000-19.000-3,14.000-18.000-4,10.000-17.000-1,9.000-11.000 4,10.000-14.000 4,10.000-11.000 4</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54"/>
    </inkml:context>
    <inkml:brush xml:id="br0">
      <inkml:brushProperty name="width" value="0.02494" units="cm"/>
      <inkml:brushProperty name="height" value="0.02494" units="cm"/>
      <inkml:brushProperty name="color" value="#f2395b"/>
    </inkml:brush>
  </inkml:definitions>
  <inkml:trace contextRef="#ctx0" brushRef="#br0">72750.000 10050.000 881,'-58.000'-66.000'72,"34.000"19.000"-33,35.000 19.000-31,35.000 19.000-33,13.000 10.000-17,-6.000 4.000 0,-6.000 3.000-2,-6.000 3.000 0</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58"/>
    </inkml:context>
    <inkml:brush xml:id="br0">
      <inkml:brushProperty name="width" value="0.03393" units="cm"/>
      <inkml:brushProperty name="height" value="0.03393" units="cm"/>
      <inkml:brushProperty name="color" value="#f2395b"/>
    </inkml:brush>
  </inkml:definitions>
  <inkml:trace contextRef="#ctx0" brushRef="#br0">50200.000 3200.000 648,'-24.000'-16.000'107,"4.000"19.000"-26,3.000 19.000-26,3.000 19.000-25,1.000 9.000-14,1.000 0.000-2,-1.000 0.000-4,1.000 0.000-2,-1.000 4.000-1,1.000 10.000-1,-1.000 10.000 0,1.000 9.000 0,2.000 1.000-2,7.000-6.000-3,6.000-6.000-1,7.000-6.000-3,4.000-10.000-2,3.000-12.000-2,3.000-13.000 0,4.000-12.000-1,2.000-10.000-1,4.000-6.000 0,3.000-6.000 0,3.000-6.000 1,4.000-9.000-1,7.000-8.000 0,6.000-10.000-1,7.000-9.000-1,0.000-12.000 0,-2.000-11.000-1,-3.000-14.000 0,-3.000-11.000 0,-2.000-7.000 1,0.000 0.000 2,0.000 0.000 2,0.000 0.000 3,-4.000 1.000 3,-5.000 4.000 3,-7.000 3.000 2,-5.000 3.000 3,-8.000 7.000 3,-5.000 14.000 2,-7.000 11.000 1,-5.000 14.000 2,-8.000 8.000 0,-5.000 7.000-1,-7.000 6.000-1,-5.000 7.000-1,-6.000 2.000-2,-3.000 1.000-4,-3.000-1.000-3,-2.000 1.000-3,-6.000 5.000-3,-6.000 14.000-1,-6.000 11.000-2,-6.000 14.000-2,-2.000 7.000-3,3.000 3.000-6,3.000 3.000-5,4.000 4.000-7,4.000 1.000-3,6.000 0.000-4,7.000 0.000-2,6.000 0.000-3,4.000-5.000 0,4.000-9.000 5,3.000-10.000 4,3.000-8.000 4</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59"/>
    </inkml:context>
    <inkml:brush xml:id="br0">
      <inkml:brushProperty name="width" value="0.03123" units="cm"/>
      <inkml:brushProperty name="height" value="0.03123" units="cm"/>
      <inkml:brushProperty name="color" value="#f2395b"/>
    </inkml:brush>
  </inkml:definitions>
  <inkml:trace contextRef="#ctx0" brushRef="#br0">51350.000 3450.000 704,'46.000'70.000'88,"-5.000"-9.000"-17,-7.000-10.000-17,-5.000-8.000-17,-4.000-8.000-13,0.000-2.000-9,0.000-3.000-8,0.000-3.000-9,-2.000-2.000-4,-3.000 0.000 0,-3.000 0.000-1,-2.000 0.000 1</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19"/>
    </inkml:context>
    <inkml:brush xml:id="br0">
      <inkml:brushProperty name="width" value="0.07302" units="cm"/>
      <inkml:brushProperty name="height" value="0.07302" units="cm"/>
      <inkml:brushProperty name="color" value="#00bff3"/>
    </inkml:brush>
  </inkml:definitions>
  <inkml:trace contextRef="#ctx0" brushRef="#br0">58466.000 8501.000,'0.000'-16.000,"-8.000"0.000,0.000 1.000,16.000 30.000,0.000 1.000,15.000 70.000,1.000 0.000,15.000 71.000,0.000 0.000,0.000-32.000,1.000 0.000,14.000-62.000,1.000 0.000,0.000-40.000,0.000 1.000,23.000-40.000,1.000 0.000,101.000-117.000,1.000 0.000,187.000-180.000,1.000-1.000,85.000-23.000,1.000 1.000,-337.000 265.000</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36"/>
    </inkml:context>
    <inkml:brush xml:id="br0">
      <inkml:brushProperty name="width" value="0.07302" units="cm"/>
      <inkml:brushProperty name="height" value="0.07302" units="cm"/>
      <inkml:brushProperty name="color" value="#00bff3"/>
    </inkml:brush>
  </inkml:definitions>
  <inkml:trace contextRef="#ctx0" brushRef="#br0">56831.000 34700.000,'-31.000'-63.000,"31.000"55.000,0.000 0.000,16.000 48.000,-1.000-1.000,17.000 39.000,-1.000 0.000,8.000-31.000,0.000 0.000,1.000-31.000,-1.000 0.000,0.000-16.000,0.000 0.000,48.000-63.000,-1.000 0.000,39.000-54.000,1.000-1.000,77.000-38.000,1.000-1.000,-125.000 110.000,-1.000 0.000,-7.000 8.000</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39:59"/>
    </inkml:context>
    <inkml:brush xml:id="br0">
      <inkml:brushProperty name="width" value="0.04539" units="cm"/>
      <inkml:brushProperty name="height" value="0.04539" units="cm"/>
      <inkml:brushProperty name="color" value="#f2395b"/>
    </inkml:brush>
  </inkml:definitions>
  <inkml:trace contextRef="#ctx0" brushRef="#br0">53450.000 1550.000 484,'-27.000'-57.000'39,"-3.000"39.000"12,-3.000 36.000 12,-2.000 39.000 12,-5.000 21.000-1,-2.000 6.000-15,-3.000 7.000-14,-3.000 6.000-13,-2.000 6.000-10,0.000 6.000-4,0.000 7.000-4,0.000 6.000-4,0.000 7.000-3,0.000 10.000-3,0.000 10.000-1,0.000 9.000-4,3.000 2.000 0,6.000-2.000 0,7.000-3.000 1,6.000-3.000 1,4.000-10.000-2,4.000-16.000-3,3.000-15.000-4,3.000-15.000-3,3.000-15.000-3,3.000-12.000-1,3.000-13.000-2,4.000-12.000-2,10.000-12.000-1,19.000-8.000 0,19.000-10.000-1,19.000-9.000 0,10.000-16.000 2,4.000-22.000 2,3.000-22.000 2,3.000-21.000 3,-2.000-12.000 3,-6.000 1.000 0,-6.000-1.000 1,-6.000 1.000 2,-10.000 1.000 1,-12.000 3.000 1,-13.000 3.000 3,-12.000 4.000 2,-7.000 5.000 0,1.000 10.000 0,-1.000 10.000 0,1.000 9.000-1,-7.000 6.000 1,-12.000 3.000 2,-13.000 3.000 1,-12.000 4.000 1,-10.000 5.000 0,-6.000 10.000-4,-6.000 10.000-3,-6.000 9.000-3,-7.000 10.000-4,-6.000 14.000-6,-6.000 11.000-4,-6.000 14.000-6,-1.000 7.000-4,7.000 3.000-2,6.000 3.000-4,7.000 4.000-2,7.000-6.000 0,9.000-11.000 6,10.000-14.000 5,10.000-11.000 5</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0"/>
    </inkml:context>
    <inkml:brush xml:id="br0">
      <inkml:brushProperty name="width" value="0.04248" units="cm"/>
      <inkml:brushProperty name="height" value="0.04248" units="cm"/>
      <inkml:brushProperty name="color" value="#f2395b"/>
    </inkml:brush>
  </inkml:definitions>
  <inkml:trace contextRef="#ctx0" brushRef="#br0">54250.000 2950.000 517,'-27.000'162.000'138,"-3.000"-24.000"-34,-3.000-26.000-31,-2.000-24.000-32,0.000-18.000-21,7.000-9.000-7,6.000-10.000-7,7.000-8.000-8,13.000-18.000-11,22.000-25.000-15,22.000-25.000-16,23.000-25.000-14,6.000-11.000-2,-5.000 3.000 14,-7.000 3.000 13,-5.000 4.000 14,-8.000 5.000 10,-5.000 10.000 8,-7.000 10.000 8,-5.000 9.000 8,-8.000 9.000 5,-5.000 9.000 0,-7.000 10.000 2,-5.000 10.000 0,-4.000 5.000 1,0.000 4.000 0,0.000 3.000 1,0.000 3.000 0,4.000-5.000-8,10.000-12.000-15,10.000-13.000-16,9.000-12.000-16,6.000-10.000-5,3.000-6.000 4,3.000-6.000 4,4.000-6.000 4,-1.000-1.000 4,-3.000 7.000 5,-3.000 6.000 5,-2.000 7.000 5,-1.000 0.000 6,3.000-2.000 7,3.000-3.000 7,4.000-3.000 7,-3.000-1.000-2,-5.000 4.000-10,-7.000 3.000-11,-5.000 3.000-12,-6.000 6.000 2,-3.000 9.000 14,-3.000 10.000 13,-2.000 10.000 13,-6.000 8.000 6,-6.000 10.000-1,-6.000 10.000-2,-6.000 9.000-2,-4.000 1.000-1,1.000-6.000-3,-1.000-6.000-3,1.000-6.000-2,1.000-4.000-2,3.000 1.000-2,3.000-1.000-1,4.000 1.000-3,8.000-6.000-7,17.000-8.000-16,15.000-10.000-15,16.000-9.000-15,4.000-12.000-5,-6.000-11.000 6,-6.000-14.000 7,-6.000-11.000 6,-9.000-6.000 5,-8.000 4.000 6,-10.000 3.000 7,-9.000 3.000 4,-7.000 1.000 4,-3.000 1.000-1,-3.000-1.000-1,-2.000 1.000 0,-6.000 2.000 0,-6.000 7.000 3,-6.000 6.000 3,-6.000 7.000 1,-6.000 4.000 2,-2.000 3.000 1,-3.000 3.000 0,-3.000 4.000 1,-1.000 4.000-1,4.000 6.000-1,3.000 7.000-1,3.000 6.000-1,3.000 3.000-3,3.000 0.000-5,3.000 0.000-4,4.000 0.000-5,8.000-5.000-9,17.000-9.000-14,15.000-10.000-15,16.000-8.000-14</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0"/>
    </inkml:context>
    <inkml:brush xml:id="br0">
      <inkml:brushProperty name="width" value="0.04617" units="cm"/>
      <inkml:brushProperty name="height" value="0.04617" units="cm"/>
      <inkml:brushProperty name="color" value="#f2395b"/>
    </inkml:brush>
  </inkml:definitions>
  <inkml:trace contextRef="#ctx0" brushRef="#br0">56500.000 2250.000 476,'-2.000'98.000'163,"-3.000"-3.000"-38,-3.000-3.000-38,-2.000-2.000-38,-5.000 3.000-21,-2.000 14.000-5,-3.000 11.000-3,-3.000 14.000-4,-1.000 7.000-6,4.000 3.000-7,3.000 3.000-9,3.000 4.000-7,3.000-1.000-9,3.000-3.000-12,3.000-3.000-12,4.000-2.000-11,1.000-15.000-6,0.000-25.000-1,0.000-25.000-2,0.000-25.000-1</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1"/>
    </inkml:context>
    <inkml:brush xml:id="br0">
      <inkml:brushProperty name="width" value="0.03874" units="cm"/>
      <inkml:brushProperty name="height" value="0.03874" units="cm"/>
      <inkml:brushProperty name="color" value="#f2395b"/>
    </inkml:brush>
  </inkml:definitions>
  <inkml:trace contextRef="#ctx0" brushRef="#br0">52000.000 9000.000 567,'-4.000'-36.000'76,"-5.000"28.000"-14,-7.000 28.000-12,-5.000 29.000-13,-3.000 13.000-9,4.000 1.000-3,3.000-1.000-4,3.000 1.000-4,1.000 2.000-2,1.000 7.000 0,-1.000 6.000 0,1.000 7.000 0,1.000-3.000-1,3.000-8.000-3,3.000-10.000-2,4.000-9.000-3,1.000-7.000-1,0.000-3.000 0,0.000-3.000-2,0.000-2.000 0,4.000-8.000-3,10.000-8.000-2,10.000-10.000-4,9.000-9.000-3,9.000-10.000-2,9.000-9.000-3,10.000-10.000-2,10.000-8.000-3,4.000-14.000-1,0.000-15.000 0,0.000-15.000-1,0.000-16.000 0,-4.000-7.000 0,-5.000 4.000 1,-7.000 3.000 2,-5.000 3.000 0,-11.000 3.000 2,-11.000 3.000 5,-14.000 3.000 2,-11.000 4.000 5,-7.000 4.000 2,0.000 6.000 3,0.000 7.000 2,0.000 6.000 2,-7.000 9.000 1,-11.000 13.000-2,-14.000 12.000-1,-11.000 13.000-1,-7.000 10.000-2,0.000 10.000-2,0.000 10.000-3,0.000 9.000-1,0.000 9.000-4,0.000 9.000-4,0.000 10.000-5,0.000 10.000-5,4.000-3.000-1,10.000-11.000-1,10.000-14.000 1,9.000-11.000 0,4.000-7.000 0,1.000 0.000 3,-1.000 0.000 3,1.000 0.000 1</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1"/>
    </inkml:context>
    <inkml:brush xml:id="br0">
      <inkml:brushProperty name="width" value="0.03327" units="cm"/>
      <inkml:brushProperty name="height" value="0.03327" units="cm"/>
      <inkml:brushProperty name="color" value="#f2395b"/>
    </inkml:brush>
  </inkml:definitions>
  <inkml:trace contextRef="#ctx0" brushRef="#br0">52850.000 9450.000 661,'70.000'26.000'53,"-9.000"4.000"-1,-10.000 3.000-2,-8.000 3.000-2,-9.000 1.000-5,-6.000 1.000-11,-6.000-1.000-11,-6.000 1.000-10,-6.000 1.000-4,-2.000 3.000-1,-3.000 3.000 2,-3.000 4.000-1,-2.000-1.000-7,0.000-3.000-16,0.000-3.000-18,0.000-2.000-16</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2"/>
    </inkml:context>
    <inkml:brush xml:id="br0">
      <inkml:brushProperty name="width" value="0.0385" units="cm"/>
      <inkml:brushProperty name="height" value="0.0385" units="cm"/>
      <inkml:brushProperty name="color" value="#f2395b"/>
    </inkml:brush>
  </inkml:definitions>
  <inkml:trace contextRef="#ctx0" brushRef="#br0">54200.000 8250.000 571,'115.000'-44.000'72,"-18.000"13.000"-8,-19.000 12.000-10,-18.000 13.000-8,-10.000 10.000-7,0.000 10.000-6,0.000 10.000-7,0.000 9.000-5,-4.000 9.000-5,-5.000 9.000-2,-7.000 10.000-3,-5.000 10.000-3,-11.000 10.000-3,-11.000 13.000-5,-14.000 12.000-3,-11.000 13.000-4,-14.000 4.000-3,-11.000-3.000-3,-14.000-3.000-1,-11.000-2.000-3,-6.000-6.000 0,4.000-6.000 0,3.000-6.000 1,3.000-6.000 0,3.000-9.000 1,3.000-8.000 1,3.000-10.000 2,4.000-9.000 2,4.000-9.000 1,6.000-5.000 4,7.000-7.000 2,6.000-5.000 4,9.000-6.000 4,13.000-3.000 7,12.000-3.000 7,13.000-2.000 6,12.000-8.000 3,13.000-8.000-3,12.000-10.000-3,13.000-9.000-2,6.000-4.000-3,0.000 4.000-2,0.000 3.000-3,0.000 3.000-3,-2.000 3.000-3,-3.000 3.000-5,-3.000 3.000-3,-2.000 4.000-6,2.000 2.000-4,9.000 4.000-4,10.000 3.000-5,10.000 3.000-4,-4.000 3.000-4,-16.000 3.000-3,-15.000 3.000-3,-15.000 4.000-2,-11.000-1.000-3,-2.000-3.000-5,-3.000-3.000-4,-3.000-2.000-3</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4"/>
    </inkml:context>
    <inkml:brush xml:id="br0">
      <inkml:brushProperty name="width" value="0.04444" units="cm"/>
      <inkml:brushProperty name="height" value="0.04444" units="cm"/>
      <inkml:brushProperty name="color" value="#f2395b"/>
    </inkml:brush>
  </inkml:definitions>
  <inkml:trace contextRef="#ctx0" brushRef="#br0">51850.000 13450.000 494,'7.000'-46.000'172,"17.000"10.000"-49,15.000 10.000-48,16.000 9.000-48,5.000 6.000-24,-2.000 3.000 2,-3.000 3.000 2,-3.000 4.000 1,-1.000 1.000 1,4.000 0.000-1,3.000 0.000 0,3.000 0.000 0,-1.000 1.000 0,-2.000 4.000-3,-3.000 3.000-1,-3.000 3.000-1,-4.000 3.000-3,-3.000 3.000-1,-3.000 3.000-1,-2.000 4.000-3,-6.000 2.000 0,-6.000 4.000 0,-6.000 3.000-1,-6.000 3.000 1,-7.000 6.000-1,-6.000 9.000-2,-6.000 10.000 0,-6.000 10.000-1,-10.000 7.000 0,-12.000 6.000 0,-13.000 7.000 1,-12.000 6.000 0,-9.000 3.000 1,-2.000 0.000-1,-3.000 0.000 1,-3.000 0.000 0,-2.000-4.000 0,0.000-5.000 1,0.000-7.000 0,0.000-5.000 0,3.000-9.000 0,6.000-9.000 0,7.000-10.000 1,6.000-8.000-1,3.000-8.000 1,0.000-2.000 2,0.000-3.000 3,0.000-3.000 3,12.000-4.000 4,26.000-3.000 10,24.000-3.000 9,26.000-2.000 8,10.000-6.000 1,-3.000-6.000-7,-3.000-6.000-6,-2.000-6.000-7,13.000-4.000-6,31.000 1.000-2,32.000-1.000-3,31.000 1.000-3,3.000 1.000-1,-25.000 3.000 0,-25.000 3.000 1,-25.000 4.000 1,-13.000 1.000-4,1.000 0.000-11,-1.000 0.000-10,1.000 0.000-11,-4.000 0.000-4,-6.000 0.000 4,-6.000 0.000 2,-6.000 0.000 2,-6.000 1.000-4,-2.000 4.000-10,-3.000 3.000-12,-3.000 3.000-11</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4"/>
    </inkml:context>
    <inkml:brush xml:id="br0">
      <inkml:brushProperty name="width" value="0.04138" units="cm"/>
      <inkml:brushProperty name="height" value="0.04138" units="cm"/>
      <inkml:brushProperty name="color" value="#f2395b"/>
    </inkml:brush>
  </inkml:definitions>
  <inkml:trace contextRef="#ctx0" brushRef="#br0">50600.000 18550.000 531,'-24.000'25.000'128,"4.000"0.000"-28,3.000 0.000-29,3.000 0.000-29,1.000 4.000-16,1.000 10.000-5,-1.000 10.000-4,1.000 9.000-5,-1.000 7.000-3,1.000 7.000-2,-1.000 6.000-2,1.000 7.000-2,-4.000 7.000 0,-6.000 9.000 2,-6.000 10.000 1,-6.000 10.000 2,-2.000 4.000-2,3.000 0.000-7,3.000 0.000-5,4.000 0.000-5,2.000-8.000-11,4.000-16.000-12,3.000-15.000-14,3.000-15.000-13,3.000-14.000-6,3.000-8.000 4,3.000-10.000 3,4.000-9.000 2</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5"/>
    </inkml:context>
    <inkml:brush xml:id="br0">
      <inkml:brushProperty name="width" value="0.03733" units="cm"/>
      <inkml:brushProperty name="height" value="0.03733" units="cm"/>
      <inkml:brushProperty name="color" value="#f2395b"/>
    </inkml:brush>
  </inkml:definitions>
  <inkml:trace contextRef="#ctx0" brushRef="#br0">51050.000 19550.000 589,'70.000'46.000'130,"-9.000"-5.000"-28,-10.000-7.000-30,-8.000-5.000-29,-9.000-3.000-18,-6.000 4.000-6,-6.000 3.000-6,-6.000 3.000-6,-4.000 4.000-13,1.000 7.000-17,-1.000 6.000-18,1.000 7.000-18</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5"/>
    </inkml:context>
    <inkml:brush xml:id="br0">
      <inkml:brushProperty name="width" value="0.04075" units="cm"/>
      <inkml:brushProperty name="height" value="0.04075" units="cm"/>
      <inkml:brushProperty name="color" value="#f2395b"/>
    </inkml:brush>
  </inkml:definitions>
  <inkml:trace contextRef="#ctx0" brushRef="#br0">52800.000 18650.000 539,'70.000'-22.000'94,"-9.000"6.000"-17,-10.000 7.000-17,-8.000 6.000-16,-3.000 3.000-11,7.000 0.000-2,6.000 0.000-4,7.000 0.000-3,-1.000 4.000-4,-6.000 10.000-3,-6.000 10.000-4,-6.000 9.000-3,-9.000 7.000-3,-8.000 7.000-4,-10.000 6.000-2,-9.000 7.000-5,-9.000 4.000 0,-5.000 3.000 0,-7.000 3.000 1,-5.000 4.000 0,-4.000-1.000 1,0.000-3.000-1,0.000-3.000-2,0.000-2.000 0,-4.000-3.000-1,-5.000 1.000-1,-7.000-1.000-1,-5.000 1.000-1,8.000-6.000 2,26.000-8.000 6,24.000-10.000 6,26.000-9.000 6,12.000-9.000 2,0.000-5.000-3,0.000-7.000-1,0.000-5.000-2,0.000-4.000-2,0.000 0.000-2,0.000 0.000 0,0.000 0.000-2,-2.000 0.000-1,-3.000 0.000-1,-3.000 0.000-2,-2.000 0.000-2</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41"/>
    </inkml:context>
    <inkml:brush xml:id="br0">
      <inkml:brushProperty name="width" value="0.07302" units="cm"/>
      <inkml:brushProperty name="height" value="0.07302" units="cm"/>
      <inkml:brushProperty name="color" value="#00bff3"/>
    </inkml:brush>
  </inkml:definitions>
  <inkml:trace contextRef="#ctx0" brushRef="#br0">7300.000 39600.000,'10.000'26.000,"0.000"0.000,0.000 1.000,1.000-1.000,-1.000 0.000,0.000 0.000,0.000 1.000,1.000-1.000,-1.000 0.000,0.000 0.000,0.000 1.000,0.000-1.000,0.000 0.000,1.000 0.000,-1.000 1.000,0.000-1.000,0.000 0.000,0.000 0.000,0.000 1.000,1.000-1.000,-1.000 0.000,0.000 0.000,0.000 0.000,1.000 1.000,-1.000-1.000,0.000 0.000,0.000 0.000,0.000 1.000,0.000-1.000,1.000 0.000,-1.000 0.000,0.000 0.000,0.000 1.000,1.000-1.000,-1.000 0.000,0.000 0.000,0.000 1.000,0.000-1.000,0.000 0.000,1.000 1.000</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7"/>
    </inkml:context>
    <inkml:brush xml:id="br0">
      <inkml:brushProperty name="width" value="0.04977" units="cm"/>
      <inkml:brushProperty name="height" value="0.04977" units="cm"/>
      <inkml:brushProperty name="color" value="#f2395b"/>
    </inkml:brush>
  </inkml:definitions>
  <inkml:trace contextRef="#ctx0" brushRef="#br0">52700.000 24100.000 442,'21.000'-113.000'48,"-5.000"26.000"-5,-7.000 24.000-5,-5.000 26.000-6,-8.000 13.000-4,-5.000 4.000-6,-7.000 3.000-5,-5.000 3.000-5,-9.000 1.000-3,-9.000 1.000-1,-10.000-1.000 1,-8.000 1.000 0,-8.000 4.000-2,-2.000 9.000-3,-3.000 10.000-2,-3.000 10.000-2,-6.000 8.000-2,-5.000 10.000-1,-7.000 10.000 0,-5.000 9.000-1,-6.000 7.000 0,-3.000 7.000 3,-3.000 6.000 1,-2.000 7.000 1,2.000 4.000 2,9.000 3.000 0,10.000 3.000-1,10.000 4.000 1,10.000-1.000 0,13.000-3.000 0,12.000-3.000-1,13.000-2.000 1,7.000 0.000 1,4.000 7.000 3,3.000 6.000 2,3.000 7.000 3,4.000-4.000 0,7.000-12.000-3,6.000-13.000-2,7.000-12.000-3,8.000-10.000-2,14.000-6.000-1,11.000-6.000-1,14.000-6.000-1,10.000-9.000-2,9.000-8.000-2,10.000-10.000-3,10.000-9.000-3,5.000-12.000-2,4.000-11.000-1,3.000-14.000-1,3.000-11.000-2,-1.000-11.000 0,-2.000-5.000 0,-3.000-7.000 1,-3.000-5.000-1,-7.000-3.000 2,-9.000 4.000 0,-10.000 3.000 2,-8.000 3.000 0,-12.000 4.000 3,-12.000 7.000 2,-13.000 6.000 4,-12.000 7.000 2,-13.000 5.000 5,-12.000 7.000 4,-13.000 6.000 6,-12.000 7.000 4,-10.000 10.000 3,-6.000 16.000-3,-6.000 15.000 0,-6.000 17.000-3,-2.000 10.000 1,3.000 6.000-1,3.000 7.000 2,4.000 6.000-1,4.000-1.000 1,6.000-5.000 0,7.000-7.000-1,6.000-5.000 0,4.000-6.000-1,4.000-3.000-2,3.000-3.000-3,3.000-2.000-1,7.000-6.000-4,14.000-6.000-3,11.000-6.000-6,14.000-6.000-3,11.000-12.000-6,14.000-15.000-5,11.000-15.000-7,14.000-16.000-5,5.000-10.000-2,1.000-3.000 1,-1.000-3.000 3,1.000-2.000 1,-4.000-1.000 4,-6.000 3.000 4,-6.000 3.000 3,-6.000 4.000 5,-9.000 5.000 3,-8.000 10.000 3,-10.000 10.000 2,-9.000 9.000 2,-10.000 12.000 9,-9.000 16.000 14,-10.000 15.000 14,-8.000 17.000 15,-4.000 7.000 2,3.000 0.000-8,3.000 0.000-10,4.000 0.000-9,1.000-2.000-7,0.000-3.000-3,0.000-3.000-4,0.000-2.000-4,9.000-6.000-4,19.000-6.000-7,19.000-6.000-6,19.000-6.000-6,5.000-9.000-4,-5.000-8.000-2,-7.000-10.000-2,-5.000-9.000-1,0.000-13.000-1,10.000-16.000-2,10.000-15.000 0,9.000-15.000-2,1.000-11.000 2,-6.000-2.000 4,-6.000-3.000 5,-6.000-3.000 4,-9.000 1.000 4,-8.000 6.000 1,-10.000 7.000 1,-9.000 6.000 3,-7.000 7.000 3,-3.000 10.000 5,-3.000 10.000 4,-2.000 9.000 6,-9.000 15.000 9,-12.000 22.000 15,-13.000 22.000 15,-12.000 23.000 15,-5.000 13.000 1,3.000 6.000-12,3.000 7.000-12,4.000 6.000-11,2.000 1.000-9,4.000-3.000-3,3.000-3.000-4,3.000-2.000-5,1.000 0.000-1,1.000 7.000-2,-1.000 6.000-1,1.000 7.000 0,1.000-3.000-2,3.000-8.000-1,3.000-10.000-1,4.000-9.000-1,10.000-13.000-4,19.000-16.000-9,19.000-15.000-9,19.000-15.000-8,4.000-14.000-3,-9.000-8.000 4,-10.000-10.000 4,-8.000-9.000 5,-4.000-13.000 1,3.000-16.000 2,3.000-15.000 1,4.000-15.000 1,-6.000-4.000 2,-11.000 9.000 1,-14.000 10.000 3,-11.000 10.000 1,-7.000 8.000 2,0.000 10.000 1,0.000 10.000-1,0.000 9.000 1,-5.000 6.000-2,-9.000 3.000-2,-10.000 3.000-2,-8.000 4.000-3,-6.000 5.000-3,1.000 10.000-4,-1.000 10.000-6,1.000 9.000-3,-1.000 6.000-5,1.000 3.000-2,-1.000 3.000-4,1.000 4.000-2</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7"/>
    </inkml:context>
    <inkml:brush xml:id="br0">
      <inkml:brushProperty name="width" value="0.0481" units="cm"/>
      <inkml:brushProperty name="height" value="0.0481" units="cm"/>
      <inkml:brushProperty name="color" value="#f2395b"/>
    </inkml:brush>
  </inkml:definitions>
  <inkml:trace contextRef="#ctx0" brushRef="#br0">55700.000 24800.000 457,'-44.000'26.000'82,"13.000"4.000"-9,12.000 3.000-9,13.000 3.000-9,9.000 1.000-7,6.000 1.000-6,7.000-1.000-7,6.000 1.000-6,4.000 1.000-3,4.000 3.000-1,3.000 3.000 1,3.000 4.000 0,1.000-3.000-15,1.000-5.000-25,-1.000-7.000-28,1.000-5.000-27</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8"/>
    </inkml:context>
    <inkml:brush xml:id="br0">
      <inkml:brushProperty name="width" value="0.05264" units="cm"/>
      <inkml:brushProperty name="height" value="0.05264" units="cm"/>
      <inkml:brushProperty name="color" value="#f2395b"/>
    </inkml:brush>
  </inkml:definitions>
  <inkml:trace contextRef="#ctx0" brushRef="#br0">57950.000 23900.000 417,'-29.000'-21.000'103,"-5.000"10.000"-23,-7.000 10.000-24,-5.000 9.000-24,-6.000 9.000-12,-3.000 9.000-2,-3.000 10.000-2,-2.000 10.000-2,-3.000 7.000-1,1.000 6.000 0,-1.000 7.000 1,1.000 6.000 0,-1.000 6.000 0,1.000 6.000-2,-1.000 7.000 0,1.000 6.000-1,4.000 1.000-1,9.000-3.000-1,10.000-3.000 0,10.000-2.000-2,5.000-8.000-1,4.000-8.000-1,3.000-10.000 0,3.000-9.000-2,4.000-7.000 0,7.000-3.000-3,6.000-3.000-2,7.000-2.000-2,7.000-6.000-1,9.000-6.000-3,10.000-6.000-3,10.000-6.000-1,7.000-10.000-4,6.000-12.000-3,7.000-13.000-4,6.000-12.000-5,6.000-12.000 0,6.000-8.000 1,7.000-10.000 1,6.000-9.000 2,1.000-4.000 2,-3.000 4.000 3,-3.000 3.000 3,-2.000 3.000 3,-6.000 4.000 3,-6.000 7.000 3,-6.000 6.000 3,-6.000 7.000 3,-13.000 13.000 11,-19.000 22.000 19,-18.000 22.000 18,-19.000 23.000 19,-12.000 11.000 3,-2.000 4.000-15,-3.000 3.000-13,-3.000 3.000-15,-1.000-1.000-7,4.000-2.000-3,3.000-3.000-3,3.000-3.000-1,3.000-1.000-6,3.000 4.000-6,3.000 3.000-9,4.000 3.000-7,11.000-11.000-4,23.000-25.000-3,22.000-25.000-1,22.000-25.000-3,5.000-16.000 0,-8.000-6.000 3,-10.000-6.000 1,-9.000-6.000 2,-5.000-9.000 3,0.000-8.000 2,0.000-10.000 3,0.000-9.000 4,-4.000-5.000 1,-5.000 0.000 1,-7.000 0.000 1,-5.000 0.000 1,-4.000 4.000 1,0.000 10.000 0,0.000 10.000 0,0.000 9.000 2,-8.000 9.000 3,-16.000 9.000 7,-15.000 10.000 8,-15.000 10.000 7,-12.000 8.000-1,-6.000 10.000-10,-6.000 10.000-9,-6.000 9.000-11,-4.000 7.000-6,1.000 7.000-3,-1.000 6.000-3,1.000 7.000-3,2.000 4.000-4,7.000 3.000-3,6.000 3.000-4,7.000 4.000-3,5.000-3.000-1,7.000-5.000 1,6.000-7.000 1,7.000-5.000 1</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09"/>
    </inkml:context>
    <inkml:brush xml:id="br0">
      <inkml:brushProperty name="width" value="0.04839" units="cm"/>
      <inkml:brushProperty name="height" value="0.04839" units="cm"/>
      <inkml:brushProperty name="color" value="#f2395b"/>
    </inkml:brush>
  </inkml:definitions>
  <inkml:trace contextRef="#ctx0" brushRef="#br0">59450.000 24900.000 454,'137.000'1.000'105,"-24.000"4.000"-18,-26.000 3.000-19,-24.000 3.000-17,-15.000 1.000-12,-3.000 1.000-5,-3.000-1.000-3,-2.000 1.000-6,-6.000 2.000-3,-6.000 7.000-4,-6.000 6.000-4,-6.000 7.000-3,-6.000 4.000-3,-2.000 3.000-3,-3.000 3.000-2,-3.000 4.000-2,-7.000 2.000-1,-9.000 4.000 0,-10.000 3.000 0,-8.000 3.000 1,-8.000 1.000-4,-2.000 1.000-6,-3.000-1.000-8,-3.000 1.000-6,-2.000-6.000-3,0.000-8.000 1,0.000-10.000 1,0.000-9.000 2,1.000-5.000 3,4.000 0.000 5,3.000 0.000 5,3.000 0.000 5,10.000-4.000 7,20.000-5.000 9,18.000-7.000 8,20.000-5.000 10,11.000-6.000 1,7.000-3.000-7,6.000-3.000-5,7.000-2.000-7,4.000-1.000-3,3.000 3.000-1,3.000 3.000-2,4.000 4.000-1,-3.000-1.000-1,-5.000-3.000 0,-7.000-3.000 0,-5.000-2.000 0,-4.000-1.000 0,0.000 3.000 1,0.000 3.000 1,0.000 4.000 1</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1"/>
    </inkml:context>
    <inkml:brush xml:id="br0">
      <inkml:brushProperty name="width" value="0.04395" units="cm"/>
      <inkml:brushProperty name="height" value="0.04395" units="cm"/>
      <inkml:brushProperty name="color" value="#f2395b"/>
    </inkml:brush>
  </inkml:definitions>
  <inkml:trace contextRef="#ctx0" brushRef="#br0">15900.000 23000.000 500,'-50.000'1.000'2,"0.000"4.000"3,0.000 3.000 3,0.000 3.000 4,12.000-1.000 8,26.000-2.000 13,24.000-3.000 14,26.000-3.000 13,10.000-2.000 2,-3.000 0.000-11,-3.000 0.000-11,-2.000 0.000-10,-1.000-2.000-7,3.000-3.000-4,3.000-3.000-4,4.000-2.000-4,2.000-1.000-1,4.000 3.000 0,3.000 3.000 1,3.000 4.000 1,4.000-1.000-1,7.000-3.000-5,6.000-3.000-5,7.000-2.000-3,5.000-1.000-2,7.000 3.000-1,6.000 3.000 1,7.000 4.000-2,8.000-1.000 0,14.000-3.000-2,11.000-3.000-2,14.000-2.000-2,7.000-3.000 0,3.000 1.000 0,3.000-1.000 2,4.000 1.000 1,1.000-1.000 0,0.000 1.000 1,0.000-1.000-1,0.000 1.000 0,0.000-1.000 0,0.000 1.000-1,0.000-1.000 0,0.000 1.000 0,-2.000-1.000 0,-3.000 1.000-1,-3.000-1.000 2,-2.000 1.000-1,-9.000-1.000 1,-12.000 1.000 0,-13.000-1.000 0,-12.000 1.000 1,-10.000 1.000 0,-6.000 3.000-1,-6.000 3.000 0,-6.000 4.000 0,-6.000-1.000 0,-2.000-3.000 2,-3.000-3.000 0,-3.000-2.000 1,-7.000-1.000 0,-9.000 3.000-1,-10.000 3.000-2,-8.000 4.000-2,-8.000 1.000-2,-2.000 0.000-1,-3.000 0.000-2,-3.000 0.000-3</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1"/>
    </inkml:context>
    <inkml:brush xml:id="br0">
      <inkml:brushProperty name="width" value="0.02761" units="cm"/>
      <inkml:brushProperty name="height" value="0.02761" units="cm"/>
      <inkml:brushProperty name="color" value="#f2395b"/>
    </inkml:brush>
  </inkml:definitions>
  <inkml:trace contextRef="#ctx0" brushRef="#br0">15800.000 20050.000 796,'-18.000'-22.000'3,"17.000"6.000"4,15.000 7.000 5,16.000 6.000 5,15.000 9.000 3,16.000 13.000-1,15.000 12.000 1,17.000 13.000-1,14.000 12.000 0,17.000 13.000-1,15.000 12.000-1,16.000 13.000-2,10.000 4.000-3,7.000-3.000-6,6.000-3.000-7,7.000-2.000-5,7.000-1.000-4,9.000 3.000-2,10.000 3.000-2,10.000 4.000-2,4.000 2.000-3,0.000 4.000-2,0.000 3.000-2,0.000 3.000-3,0.000-1.000-2,0.000-2.000 0,0.000-3.000 0,0.000-3.000 0,-21.000-12.000 1,-40.000-18.000 4,-40.000-19.000 2,-41.000-18.000 3</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4"/>
    </inkml:context>
    <inkml:brush xml:id="br0">
      <inkml:brushProperty name="width" value="0.03752" units="cm"/>
      <inkml:brushProperty name="height" value="0.03752" units="cm"/>
      <inkml:brushProperty name="color" value="#f2395b"/>
    </inkml:brush>
  </inkml:definitions>
  <inkml:trace contextRef="#ctx0" brushRef="#br0">10750.000 13300.000 586,'25.000'-44.000'91,"0.000"13.000"-20,0.000 12.000-19,0.000 13.000-21,1.000 9.000-11,4.000 6.000-2,3.000 7.000-3,3.000 6.000-3,-1.000 4.000 0,-2.000 4.000 0,-3.000 3.000 1,-3.000 3.000 1,-6.000 6.000-3,-5.000 9.000-6,-7.000 10.000-6,-5.000 10.000-7,-9.000 5.000-3,-9.000 4.000-2,-10.000 3.000-2,-8.000 3.000-2,-8.000-2.000 0,-2.000-6.000 3,-3.000-6.000 1,-3.000-6.000 3,1.000-7.000 3,6.000-6.000 1,7.000-6.000 2,6.000-6.000 2,4.000-6.000 2,4.000-2.000 2,3.000-3.000 3,3.000-3.000 1,9.000-2.000 2,16.000 0.000-1,15.000 0.000-1,17.000 0.000 0,8.000 0.000-1,4.000 0.000 0,3.000 0.000 1,3.000 0.000-1,-4.000 0.000 0,-8.000 0.000-1,-10.000 0.000 0,-9.000 0.000-1,-5.000 0.000 0,0.000 0.000 0,0.000 0.000 1,0.000 0.000-1,-4.000 1.000 2,-5.000 4.000 2,-7.000 3.000 2,-5.000 3.000 3,-8.000 1.000-1,-5.000 1.000-1,-7.000-1.000-3,-5.000 1.000-1,-15.000 10.000-2,-22.000 22.000 1,-22.000 22.000-1,-21.000 23.000 1,-3.000-1.000-7,20.000-22.000-10,18.000-22.000-12,20.000-21.000-11,11.000-20.000-11,7.000-15.000-9,6.000-15.000-11,7.000-16.000-9</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4"/>
    </inkml:context>
    <inkml:brush xml:id="br0">
      <inkml:brushProperty name="width" value="0.0366" units="cm"/>
      <inkml:brushProperty name="height" value="0.0366" units="cm"/>
      <inkml:brushProperty name="color" value="#f2395b"/>
    </inkml:brush>
  </inkml:definitions>
  <inkml:trace contextRef="#ctx0" brushRef="#br0">11400.000 15100.000 601,'46.000'1.000'23,"-5.000"4.000"3,-7.000 3.000 1,-5.000 3.000 2,-3.000 4.000 3,4.000 7.000 3,3.000 6.000 4,3.000 7.000 3,3.000 0.000-2,3.000-2.000-6,3.000-3.000-7,4.000-3.000-6,-3.000-1.000-7,-5.000 4.000-6,-7.000 3.000-7,-5.000 3.000-5,-4.000 1.000-4,0.000 1.000 4,0.000-1.000 1,0.000 1.000 2</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4"/>
    </inkml:context>
    <inkml:brush xml:id="br0">
      <inkml:brushProperty name="width" value="0.03821" units="cm"/>
      <inkml:brushProperty name="height" value="0.03821" units="cm"/>
      <inkml:brushProperty name="color" value="#f2395b"/>
    </inkml:brush>
  </inkml:definitions>
  <inkml:trace contextRef="#ctx0" brushRef="#br0">12500.000 13400.000 575,'71.000'-22.000'76,"-5.000"6.000"-11,-7.000 7.000-12,-5.000 6.000-11,-4.000 6.000-8,0.000 6.000-5,0.000 7.000-4,0.000 6.000-5,-4.000 6.000-2,-5.000 6.000-2,-7.000 7.000-1,-5.000 6.000-2,-8.000 1.000-3,-5.000-3.000-3,-7.000-3.000-6,-5.000-2.000-3,-4.000 0.000-3,0.000 7.000 0,0.000 6.000 0,0.000 7.000 0,-4.000 0.000 0,-5.000-2.000 0,-7.000-3.000 0,-5.000-3.000 0,-3.000-4.000 0,4.000-3.000 2,3.000-3.000 0,3.000-2.000 1,-4.000 2.000 0,-8.000 9.000 0,-10.000 10.000 1,-9.000 10.000-1,-2.000 0.000-1,6.000-5.000-2,7.000-7.000-3,6.000-5.000-2,1.000-4.000-3,-3.000 0.000-1,-3.000 0.000-1,-2.000 0.000-2,0.000-4.000 1,7.000-5.000 6,6.000-7.000 5,7.000-5.000 5,7.000-6.000 5,9.000-3.000 2,10.000-3.000 4,10.000-2.000 4,5.000-5.000-1,4.000-2.000-4,3.000-3.000-5,3.000-3.000-3,1.000-2.000-5,1.000 0.000-2,-1.000 0.000-4,1.000 0.000-3,-1.000 0.000-1,1.000 0.000 0,-1.000 0.000-1,1.000 0.000 2,-3.000-2.000-1,-2.000-3.000 3,-3.000-3.000 1,-3.000-2.000 2,-1.000-3.000-1,4.000 1.000-6,3.000-1.000-4,3.000 1.000-6,1.000-1.000-2,1.000 1.000-2,-1.000-1.000 0,1.000 1.000-1,-3.000-3.000 1,-2.000-2.000 2,-3.000-3.000 2,-3.000-3.000 3</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15"/>
    </inkml:context>
    <inkml:brush xml:id="br0">
      <inkml:brushProperty name="width" value="0.04904" units="cm"/>
      <inkml:brushProperty name="height" value="0.04904" units="cm"/>
      <inkml:brushProperty name="color" value="#f2395b"/>
    </inkml:brush>
  </inkml:definitions>
  <inkml:trace contextRef="#ctx0" brushRef="#br0">14050.000 13700.000 448,'0.000'51.000'109,"0.000"4.000"-26,0.000 3.000-27,0.000 3.000-25,-5.000 6.000-15,-9.000 9.000-3,-10.000 10.000-3,-8.000 10.000-2,-6.000 2.000-3,1.000-3.000-2,-1.000-3.000-3,1.000-2.000-3,1.000-11.000-1,3.000-15.000-1,3.000-15.000-2,4.000-16.000 0,13.000-24.000-8,26.000-31.000-15,24.000-31.000-13,26.000-31.000-15,8.000-10.000-1,-5.000 13.000 13,-7.000 12.000 12,-5.000 13.000 13,-8.000 10.000 10,-5.000 10.000 6,-7.000 10.000 7,-5.000 9.000 6,-8.000 10.000 7,-5.000 14.000 7,-7.000 11.000 8,-5.000 14.000 7,-4.000 3.000 2,0.000-2.000-5,0.000-3.000-5,0.000-3.000-5,4.000-10.000-7,10.000-16.000-12,10.000-15.000-10,9.000-15.000-12,4.000-9.000-7,1.000 1.000-2,-1.000-1.000-5,1.000 1.000-2,-3.000 2.000 1,-2.000 7.000 6,-3.000 6.000 8,-3.000 7.000 5,-7.000 11.000 11,-9.000 20.000 13,-10.000 18.000 13,-8.000 20.000 14,-6.000 3.000 3,1.000-8.000-4,-1.000-10.000-4,1.000-9.000-6,7.000-15.000-10,16.000-18.000-15,15.000-19.000-17,17.000-18.000-15,3.000-6.000-5,-5.000 10.000 4,-7.000 10.000 5,-5.000 9.000 5,-6.000 12.000 12,-3.000 16.000 19,-3.000 15.000 19,-2.000 17.000 20,-5.000 5.000 4,-2.000-3.000-10,-3.000-3.000-9,-3.000-2.000-9,2.000-5.000-10,10.000-2.000-7,10.000-3.000-8,9.000-3.000-8,4.000-7.000-3,1.000-9.000 0,-1.000-10.000 1,1.000-8.000 1,-3.000-9.000-2,-2.000-6.000-3,-3.000-6.000-5,-3.000-6.000-3,-6.000-6.000-1,-5.000-2.000 4,-7.000-3.000 3,-5.000-3.000 4,-4.000-2.000 3,0.000 0.000 2,0.000 0.000 3,0.000 0.000 4,-4.000 4.000 0,-5.000 10.000 2,-7.000 10.000 1,-5.000 9.000 1,-8.000 7.000 2,-5.000 7.000 0,-7.000 6.000 2,-5.000 7.000 1,-3.000 4.000 1,4.000 3.000 0,3.000 3.000 2,3.000 4.000 0,3.000 1.000-1,3.000 0.000 1,3.000 0.000-2,4.000 0.000 1,11.000-7.000-10,23.000-11.000-15,22.000-14.000-17,22.000-11.000-15,12.000-15.000-6,3.000-16.000 7,3.000-15.000 7,4.000-15.000 7,-1.000-9.000 5,-3.000 1.000 4,-3.000-1.000 3,-2.000 1.000 3,-5.000 1.000 4,-2.000 3.000 2,-3.000 3.000 4,-3.000 4.000 2,-6.000 2.000 2,-5.000 4.000 1,-7.000 3.000 2,-5.000 3.000 2,-8.000 3.000 1,-5.000 3.000 3,-7.000 3.000 3,-5.000 4.000 2,-4.000 4.000 2,0.000 6.000 2,0.000 7.000 2,0.000 6.000 2,0.000 3.000 2,0.000 0.000 2,0.000 0.000 1,0.000 0.000 2,0.000 7.000 4,0.000 17.000 8,0.000 15.000 8,0.000 16.000 7,0.000 10.000 0,0.000 7.000-7,0.000 6.000-6,0.000 7.000-7,0.000 7.000-5,0.000 9.000-6,0.000 10.000-5,0.000 10.000-5,0.000 10.000-4,0.000 13.000-2,0.000 12.000-3,0.000 13.000-3,0.000 12.000-1,0.000 13.000-4,0.000 12.000-2,0.000 13.000-3,1.000 4.000-6,4.000-3.000-9,3.000-3.000-11,3.000-2.000-10,-1.000-15.000-3,-2.000-25.000 2,-3.000-25.000 1,-3.000-25.000 3,-1.000-18.000-1,4.000-8.000-2,3.000-10.000-2,3.000-9.000-4</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41"/>
    </inkml:context>
    <inkml:brush xml:id="br0">
      <inkml:brushProperty name="width" value="0.07302" units="cm"/>
      <inkml:brushProperty name="height" value="0.07302" units="cm"/>
      <inkml:brushProperty name="color" value="#00bff3"/>
    </inkml:brush>
  </inkml:definitions>
  <inkml:trace contextRef="#ctx0" brushRef="#br0">8613.000 38658.000,'-16.000'0.000,"8.000"0.000,0.000 0.000,1.000 0.000,-1.000 0.000,0.000 0.000,0.000 0.000,8.000-8.000,0.000 0.000,8.000 0.000,0.000 0.000,0.000-7.000,-1.000-1.000,9.000 0.000,0.000 1.000,-1.000-17.000,1.000 1.000,15.000 0.000,1.000-1.000,-1.000-7.000,1.000 0.000,15.000-16.000,0.000 0.000,-8.000 0.000,0.000 1.000,24.000-40.000,-1.000 0.000,-7.000 15.000,0.000 1.000,16.000-8.000,-1.000 0.000,-7.000 31.000,0.000 0.000,39.000-47.000,0.000 0.000,-40.000 32.000,1.000-1.000,23.000-23.000,0.000 0.000,-7.000 24.000,-1.000-1.000,-15.000 9.000,0.000-1.000,-1.000 8.000,1.000 0.000,23.000-7.000,1.000-1.000,-40.000 8.000</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6"/>
    </inkml:context>
    <inkml:brush xml:id="br0">
      <inkml:brushProperty name="width" value="0.03919" units="cm"/>
      <inkml:brushProperty name="height" value="0.03919" units="cm"/>
      <inkml:brushProperty name="color" value="#f2395b"/>
    </inkml:brush>
  </inkml:definitions>
  <inkml:trace contextRef="#ctx0" brushRef="#br0">12200.000 32500.000 561,'-2.000'260.000'163,"-3.000"-27.000"-40,-3.000-28.000-40,-2.000-28.000-41,-6.000-9.000-24,-6.000 14.000-9,-6.000 11.000-8,-6.000 14.000-9,-1.000-7.000-6,7.000-25.000-3,6.000-25.000-2,7.000-25.000-3,4.000-15.000-4,3.000-2.000-5,3.000-3.000-6,4.000-3.000-4,1.000-12.000-2,0.000-18.000 2,0.000-19.000 1,0.000-18.000 2</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6"/>
    </inkml:context>
    <inkml:brush xml:id="br0">
      <inkml:brushProperty name="width" value="0.03604" units="cm"/>
      <inkml:brushProperty name="height" value="0.03604" units="cm"/>
      <inkml:brushProperty name="color" value="#f2395b"/>
    </inkml:brush>
  </inkml:definitions>
  <inkml:trace contextRef="#ctx0" brushRef="#br0">12300.000 34200.000 610,'9.000'-46.000'95,"19.000"10.000"-15,19.000 10.000-17,19.000 9.000-16,7.000 6.000-12,-3.000 3.000-7,-3.000 3.000-8,-2.000 4.000-8,-3.000 2.000-5,1.000 4.000-5,-1.000 3.000-3,1.000 3.000-4,-3.000 1.000-4,-2.000 1.000-2,-3.000-1.000-4,-3.000 1.000-2,-4.000-3.000-8,-3.000-2.000-12,-3.000-3.000-12,-2.000-3.000-13</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6"/>
    </inkml:context>
    <inkml:brush xml:id="br0">
      <inkml:brushProperty name="width" value="0.04838" units="cm"/>
      <inkml:brushProperty name="height" value="0.04838" units="cm"/>
      <inkml:brushProperty name="color" value="#f2395b"/>
    </inkml:brush>
  </inkml:definitions>
  <inkml:trace contextRef="#ctx0" brushRef="#br0">13700.000 32200.000 454,'0.000'-49.000'2,"0.000"4.000"5,0.000 3.000 4,0.000 3.000 4,0.000 21.000 11,0.000 42.000 19,0.000 40.000 18,0.000 41.000 18,0.000 26.000 1,0.000 13.000-16,0.000 12.000-16,0.000 13.000-16,-2.000 15.000-11,-3.000 19.000-6,-3.000 19.000-4,-2.000 19.000-6,-3.000 9.000-4,1.000 0.000-3,-1.000 0.000-1,1.000 0.000-4,1.000 4.000 0,3.000 10.000 0,3.000 10.000 1,4.000 9.000 2,1.000-4.000-11,0.000-15.000-20,0.000-15.000-20,0.000-16.000-21,0.000-30.000-7,0.000-44.000 6,0.000-43.000 7,0.000-44.000 7</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7"/>
    </inkml:context>
    <inkml:brush xml:id="br0">
      <inkml:brushProperty name="width" value="0.03734" units="cm"/>
      <inkml:brushProperty name="height" value="0.03734" units="cm"/>
      <inkml:brushProperty name="color" value="#f2395b"/>
    </inkml:brush>
  </inkml:definitions>
  <inkml:trace contextRef="#ctx0" brushRef="#br0">15900.000 31900.000 589,'1.000'-46.000'8,"4.000"10.000"16,3.000 10.000 16,3.000 9.000 16,6.000 7.000 5,9.000 7.000-8,10.000 6.000-7,10.000 7.000-8,5.000 5.000-7,4.000 7.000-7,3.000 6.000-7,3.000 7.000-6,-4.000 4.000-9,-8.000 3.000-10,-10.000 3.000-8,-9.000 4.000-9,-9.000 2.000-8,-5.000 4.000-5,-7.000 3.000-5,-5.000 3.000-7,-9.000 1.000 0,-9.000 1.000 2,-10.000-1.000 3,-8.000 1.000 3,-4.000-7.000 5,3.000-12.000 6,3.000-13.000 6,4.000-12.000 7</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8"/>
    </inkml:context>
    <inkml:brush xml:id="br0">
      <inkml:brushProperty name="width" value="0.04577" units="cm"/>
      <inkml:brushProperty name="height" value="0.04577" units="cm"/>
      <inkml:brushProperty name="color" value="#f2395b"/>
    </inkml:brush>
  </inkml:definitions>
  <inkml:trace contextRef="#ctx0" brushRef="#br0">15500.000 32700.000 480,'-71.000'1.000'1,"10.000"4.000"0,10.000 3.000 1,9.000 3.000 0,6.000 7.000 8,3.000 14.000 14,3.000 11.000 14,4.000 14.000 14,2.000 8.000 3,4.000 7.000-9,3.000 6.000-9,3.000 7.000-10,1.000 2.000-6,1.000 1.000-4,-1.000-1.000-5,1.000 1.000-4,1.000-4.000-5,3.000-6.000-6,3.000-6.000-6,4.000-6.000-5,19.000-27.000-9,39.000-47.000-11,36.000-47.000-10,39.000-46.000-11,11.000-18.000 2,-11.000 13.000 15,-14.000 12.000 14,-11.000 13.000 15,-9.000 12.000 9,-3.000 13.000 2,-3.000 12.000 4,-2.000 13.000 2,-8.000 9.000 4,-8.000 6.000 3,-10.000 7.000 2,-9.000 6.000 4,-10.000 6.000 1,-9.000 6.000-2,-10.000 7.000-2,-8.000 6.000 0,-9.000 9.000-5,-6.000 13.000-5,-6.000 12.000-5,-6.000 13.000-6,-15.000 9.000-3,-21.000 6.000-2,-22.000 7.000-2,-22.000 6.000-1,-13.000-1.000-1,-3.000-5.000 0,-3.000-7.000 0,-2.000-5.000 0,-5.000-8.000 0,-2.000-5.000 2,-3.000-7.000 1,-3.000-5.000 1,1.000-6.000 4,6.000-3.000 6,7.000-3.000 6,6.000-2.000 5,7.000-5.000 4,10.000-2.000 0,10.000-3.000-1,9.000-3.000 1,15.000-4.000 2,22.000-3.000 5,22.000-3.000 4,23.000-2.000 4,20.000-6.000 0,23.000-6.000-6,22.000-6.000-6,22.000-6.000-5,15.000-7.000-5,9.000-6.000-6,10.000-6.000-5,10.000-6.000-6,2.000-4.000-2,-3.000 1.000-2,-3.000-1.000-2,-2.000 1.000-1,-8.000 1.000-1,-8.000 3.000-2,-10.000 3.000-1,-9.000 4.000-1,-10.000 2.000 0,-9.000 4.000 0,-10.000 3.000 2,-8.000 3.000 1,-15.000-4.000-2,-19.000-8.000-5,-18.000-10.000-3,-19.000-9.000-5,-15.000-7.000 1,-8.000-3.000 5,-10.000-3.000 7,-9.000-2.000 6,-5.000-1.000 4,0.000 3.000 4,0.000 3.000 4,0.000 4.000 3,1.000 4.000 4,4.000 6.000 3,3.000 7.000 4,3.000 6.000 3,3.000 4.000 5,3.000 4.000 6,3.000 3.000 6,4.000 3.000 5,4.000 9.000 4,6.000 16.000 0,7.000 15.000-1,6.000 17.000 1,3.000 11.000-4,0.000 10.000-7,0.000 10.000-6,0.000 9.000-7,1.000 6.000-5,4.000 3.000-2,3.000 3.000-4,3.000 4.000-2,1.000 1.000-3,1.000 0.000-1,-1.000 0.000-3,1.000 0.000-2,-3.000 0.000-1,-2.000 0.000 1,-3.000 0.000 1,-3.000 0.000 0,-4.000-5.000-4,-3.000-9.000-9,-3.000-10.000-8,-2.000-8.000-10,-5.000-9.000-2,-2.000-6.000 2,-3.000-6.000 2,-3.000-6.000 3,-6.000-9.000 3,-5.000-8.000 3,-7.000-10.000 2,-5.000-9.000 3,-6.000-10.000 2,-3.000-9.000 1,-3.000-10.000 0,-2.000-8.000 0,2.000-4.000 4,9.000 3.000 4,10.000 3.000 4,10.000 4.000 5,7.000-1.000 5,6.000-3.000 2,7.000-3.000 5,6.000-2.000 3,7.000-1.000 1,10.000 3.000-1,10.000 3.000-2,9.000 4.000-1,9.000-3.000-3,9.000-5.000-5,10.000-7.000-5,10.000-5.000-5,5.000-3.000-4,4.000 4.000-1,3.000 3.000-2,3.000 3.000-2,3.000-2.000-5,3.000-6.000-8,3.000-6.000-9,4.000-6.000-9,-3.000-4.000-2,-5.000 1.000 4,-7.000-1.000 5,-5.000 1.000 4,-6.000-3.000 6,-3.000-2.000 5,-3.000-3.000 6,-2.000-3.000 6,-6.000-1.000 4,-6.000 4.000 1,-6.000 3.000 1,-6.000 3.000 1,-9.000 6.000 3,-8.000 9.000 4,-10.000 10.000 4,-9.000 10.000 5,-5.000 13.000 12,0.000 19.000 21,0.000 19.000 22,0.000 19.000 21,0.000 13.000 2,0.000 10.000-17,0.000 10.000-18,0.000 9.000-18,0.000 4.000-11,0.000 1.000-7,0.000-1.000-5,0.000 1.000-7,0.000-6.000-5,0.000-8.000-6,0.000-10.000-5,0.000-9.000-5</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8"/>
    </inkml:context>
    <inkml:brush xml:id="br0">
      <inkml:brushProperty name="width" value="0.04978" units="cm"/>
      <inkml:brushProperty name="height" value="0.04978" units="cm"/>
      <inkml:brushProperty name="color" value="#f2395b"/>
    </inkml:brush>
  </inkml:definitions>
  <inkml:trace contextRef="#ctx0" brushRef="#br0">18050.000 31900.000 441,'-22.000'-13.000'68,"6.000"26.000"-1,7.000 24.000 1,6.000 26.000 1,3.000 24.000-6,0.000 26.000-11,0.000 24.000-11,0.000 26.000-11,0.000 21.000-7,0.000 19.000-3,0.000 19.000-3,0.000 19.000-4,0.000 16.000-2,0.000 17.000-3,0.000 15.000-3,0.000 16.000-2,0.000 9.000-4,0.000 3.000-9,0.000 3.000-7,0.000 4.000-7,6.000-10.000-9,13.000-22.000-8,12.000-22.000-8,13.000-21.000-9,6.000-24.000-1,0.000-25.000 8,0.000-25.000 7,0.000-25.000 8,-7.000-27.000 6,-11.000-28.000 6,-14.000-28.000 6,-11.000-27.000 6,-6.000-15.000 0,4.000 0.000-4,3.000 0.000-5,3.000 0.000-4</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8"/>
    </inkml:context>
    <inkml:brush xml:id="br0">
      <inkml:brushProperty name="width" value="0.03704" units="cm"/>
      <inkml:brushProperty name="height" value="0.03704" units="cm"/>
      <inkml:brushProperty name="color" value="#f2395b"/>
    </inkml:brush>
  </inkml:definitions>
  <inkml:trace contextRef="#ctx0" brushRef="#br0">17650.000 33300.000 593,'-21.000'-140.000'10,"10.000"23.000"17,10.000 22.000 19,9.000 22.000 17,15.000 18.000 5,22.000 16.000-10,22.000 15.000-10,23.000 17.000-10,6.000 11.000-11,-5.000 10.000-10,-7.000 10.000-12,-5.000 9.000-12,-8.000 9.000-10,-5.000 9.000-9,-7.000 10.000-10,-5.000 10.000-10,-9.000-1.000-2,-9.000-9.000 8,-10.000-10.000 6,-8.000-8.000 8</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9"/>
    </inkml:context>
    <inkml:brush xml:id="br0">
      <inkml:brushProperty name="width" value="0.03061" units="cm"/>
      <inkml:brushProperty name="height" value="0.03061" units="cm"/>
      <inkml:brushProperty name="color" value="#f2395b"/>
    </inkml:brush>
  </inkml:definitions>
  <inkml:trace contextRef="#ctx0" brushRef="#br0">19050.000 32250.000 718,'48.000'-22.000'48,"-3.000"6.000"-6,-3.000 7.000-6,-2.000 6.000-7,0.000 3.000-4,7.000 0.000-1,6.000 0.000-2,7.000 0.000-2,0.000 1.000-4,-2.000 4.000-4,-3.000 3.000-6,-3.000 3.000-5,-4.000 3.000-5,-3.000 3.000-9,-3.000 3.000-7,-2.000 4.000-7,-8.000 1.000-5,-8.000 0.000-4,-10.000 0.000-3,-9.000 0.000-3,-9.000 0.000 0,-5.000 0.000 3,-7.000 0.000 3,-5.000 0.000 4</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29"/>
    </inkml:context>
    <inkml:brush xml:id="br0">
      <inkml:brushProperty name="width" value="0.04521" units="cm"/>
      <inkml:brushProperty name="height" value="0.04521" units="cm"/>
      <inkml:brushProperty name="color" value="#f2395b"/>
    </inkml:brush>
  </inkml:definitions>
  <inkml:trace contextRef="#ctx0" brushRef="#br0">19050.000 33250.000 486,'-68.000'26.000'51,"17.000"4.000"6,15.000 3.000 8,16.000 3.000 6,9.000 7.000-2,3.000 14.000-12,3.000 11.000-12,4.000 14.000-13,1.000 5.000-8,0.000 1.000-5,0.000-1.000-6,0.000 1.000-5,0.000-6.000-6,0.000-8.000-3,0.000-10.000-4,0.000-9.000-4,6.000-12.000-9,13.000-11.000-14,12.000-14.000-14,13.000-11.000-14,10.000-20.000-3,10.000-24.000 8,10.000-26.000 9,9.000-24.000 9,2.000-13.000 6,-2.000 0.000 7,-3.000 0.000 5,-3.000 0.000 6,-6.000 6.000 7,-5.000 13.000 7,-7.000 12.000 7,-5.000 13.000 7,-11.000 15.000 7,-11.000 19.000 7,-14.000 19.000 7,-11.000 19.000 7,-15.000 15.000 0,-16.000 13.000-8,-15.000 12.000-8,-15.000 13.000-8,-7.000 6.000-7,3.000 0.000-4,3.000 0.000-5,4.000 0.000-6,1.000-2.000-4,0.000-3.000-3,0.000-3.000-4,0.000-2.000-3,9.000-9.000-1,19.000-12.000 2,19.000-13.000 2,19.000-12.000 1,13.000-10.000 4,10.000-6.000 2,10.000-6.000 3,9.000-6.000 2,-8.000 7.000-1,-25.000 22.000-7,-25.000 22.000-7,-25.000 23.000-7,-18.000 6.000-1,-8.000-5.000 5,-10.000-7.000 5,-9.000-5.000 4,-10.000-4.000 4,-9.000 0.000 1,-10.000 0.000 2,-8.000 0.000 1,-4.000 0.000 1,3.000 0.000 0,3.000 0.000 0,4.000 0.000 1,7.000-5.000 0,13.000-9.000 3,12.000-10.000 2,13.000-8.000 2,23.000-9.000 8,34.000-6.000 15,35.000-6.000 15,35.000-6.000 15,27.000-6.000 1,22.000-2.000-11,22.000-3.000-11,23.000-3.000-11,13.000-2.000-9,6.000 0.000-9,7.000 0.000-8,6.000 0.000-8,1.000 3.000-10,-3.000 6.000-9,-3.000 7.000-10,-2.000 6.000-11,-15.000 3.000 0,-25.000 0.000 6,-25.000 0.000 7,-25.000 0.000 7,-16.000 1.000 2,-6.000 4.000-6,-6.000 3.000-4,-6.000 3.000-5</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0"/>
    </inkml:context>
    <inkml:brush xml:id="br0">
      <inkml:brushProperty name="width" value="0.04208" units="cm"/>
      <inkml:brushProperty name="height" value="0.04208" units="cm"/>
      <inkml:brushProperty name="color" value="#f2395b"/>
    </inkml:brush>
  </inkml:definitions>
  <inkml:trace contextRef="#ctx0" brushRef="#br0">25600.000 32650.000 522,'25.000'-46.000'4,"0.000"10.000"7,0.000 10.000 7,0.000 9.000 7,0.000 12.000 7,0.000 16.000 6,0.000 15.000 6,0.000 17.000 6,-4.000 13.000-1,-5.000 13.000-6,-7.000 12.000-8,-5.000 13.000-6,-4.000 7.000-6,0.000 4.000-5,0.000 3.000-4,0.000 3.000-5,-2.000 1.000-2,-3.000 1.000 1,-3.000-1.000 0,-2.000 1.000 1,-5.000-7.000-5,-2.000-12.000-14,-3.000-13.000-12,-3.000-12.000-12,-2.000-12.000-9,0.000-8.000-3,0.000-10.000-3,0.000-9.000-4,3.000-16.000 0,6.000-22.000 3,7.000-22.000 3,6.000-21.000 4,4.000-12.000 5,4.000 1.000 9,3.000-1.000 7,3.000 1.000 9,4.000 1.000 8,7.000 3.000 7,6.000 3.000 7,7.000 4.000 9,2.000 4.000 4,1.000 6.000 5,-1.000 7.000 3,1.000 6.000 3,1.000 3.000 2,3.000 0.000-3,3.000 0.000-3,4.000 0.000-1,-1.000 1.000-4,-3.000 4.000-6,-3.000 3.000-4,-2.000 3.000-6,-3.000 1.000-4,1.000 1.000-5,-1.000-1.000-5,1.000 1.000-4,-3.000-1.000-9,-2.000 1.000-14,-3.000-1.000-14,-3.000 1.000-14</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41"/>
    </inkml:context>
    <inkml:brush xml:id="br0">
      <inkml:brushProperty name="width" value="0.07302" units="cm"/>
      <inkml:brushProperty name="height" value="0.07302" units="cm"/>
      <inkml:brushProperty name="color" value="#00bff3"/>
    </inkml:brush>
  </inkml:definitions>
  <inkml:trace contextRef="#ctx0" brushRef="#br0">8644.000 38559.000,'-16.000'15.000,"9.000"-15.000,-1.000 0.000,-8.000 8.000,0.000 0.000,9.000 0.000,-1.000 0.000,0.000-8.000,0.000 0.000,16.000-16.000,0.000 0.000,0.000 1.000,-1.000-1.000,9.000-15.000,0.000-1.000,7.000 9.000,1.000-1.000,-1.000-23.000,1.000 0.000,7.000 8.000,1.000 0.000,15.000-31.000,0.000-1.000,0.000 1.000,0.000-1.000,8.000-7.000,0.000-1.000,7.000 1.000,1.000 0.000,0.000 7.000,-1.000 1.000,1.000 7.000,0.000 1.000,39.000-32.000,0.000 0.000,-24.000 0.000,1.000 0.000,-1.000 15.000,1.000 1.000,-1.000 7.000,0.000 1.000,-7.000 15.000,-1.000 0.000,-7.000 0.000,0.000 1.000,15.000-1.000,1.000 0.000,-24.000 8.000</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1"/>
    </inkml:context>
    <inkml:brush xml:id="br0">
      <inkml:brushProperty name="width" value="0.04906" units="cm"/>
      <inkml:brushProperty name="height" value="0.04906" units="cm"/>
      <inkml:brushProperty name="color" value="#f2395b"/>
    </inkml:brush>
  </inkml:definitions>
  <inkml:trace contextRef="#ctx0" brushRef="#br0">26700.000 32150.000 448,'0.000'-40.000'27,"0.000"23.000"7,0.000 22.000 7,0.000 22.000 9,0.000 12.000 0,0.000 3.000-5,0.000 3.000-5,0.000 4.000-6,-2.000 8.000-4,-3.000 17.000-3,-3.000 15.000-3,-2.000 16.000-3,-5.000 12.000-2,-2.000 9.000-2,-3.000 10.000-2,-3.000 10.000-2,-1.000 2.000-1,4.000-3.000-4,3.000-3.000-2,3.000-2.000-2,1.000-6.000-4,1.000-6.000-5,-1.000-6.000-4,1.000-6.000-5,-1.000-9.000-5,1.000-8.000-5,-1.000-10.000-5,1.000-9.000-5,4.000-27.000-9,9.000-44.000-11,10.000-43.000-12,10.000-44.000-12,7.000-18.000 4,6.000 10.000 17,7.000 10.000 19,6.000 9.000 18,6.000 1.000 16,6.000-6.000 11,7.000-6.000 12,6.000-6.000 12,-4.000 4.000 5,-11.000 16.000-2,-14.000 15.000-2,-11.000 17.000-2,-6.000 8.000-2,4.000 4.000-1,3.000 3.000-1,3.000 3.000-2,-1.000 12.000-1,-2.000 22.000-2,-3.000 22.000 0,-3.000 23.000-3,-7.000 8.000-1,-9.000-3.000-4,-10.000-3.000-2,-8.000-2.000-4,-6.000-5.000-2,1.000-2.000-3,-1.000-3.000-2,1.000-3.000-3,8.000-13.000-6,20.000-22.000-11,18.000-22.000-9,20.000-21.000-11,10.000-18.000-2,3.000-12.000 6,3.000-13.000 5,4.000-12.000 5,-3.000-1.000 5,-5.000 14.000 4,-7.000 11.000 4,-5.000 14.000 4,-9.000 7.000 4,-9.000 3.000 3,-10.000 3.000 5,-8.000 4.000 4,-8.000 10.000 8,-2.000 19.000 16,-3.000 19.000 13,-3.000 19.000 15,-4.000 7.000 3,-3.000-3.000-9,-3.000-3.000-9,-2.000-2.000-8,-3.000 2.000-8,1.000 9.000-4,-1.000 10.000-4,1.000 10.000-6,1.000 0.000-3,3.000-5.000-2,3.000-7.000-2,4.000-5.000-2,4.000-4.000-3,6.000 0.000-5,7.000 0.000-3,6.000 0.000-4,6.000-8.000-3,6.000-16.000-1,7.000-15.000-1,6.000-15.000-2,3.000-12.000 0,0.000-6.000-2,0.000-6.000 0,0.000-6.000-2,0.000-7.000 1,0.000-6.000 1,0.000-6.000 1,0.000-6.000 2,-4.000-4.000 1,-5.000 1.000 2,-7.000-1.000 3,-5.000 1.000 1,-8.000-1.000 3,-5.000 1.000 4,-7.000-1.000 3,-5.000 1.000 5,-6.000-1.000 1,-3.000 1.000 0,-3.000-1.000 0,-2.000 1.000 0,-6.000 4.000-1,-6.000 9.000-1,-6.000 10.000-2,-6.000 10.000-1,-7.000 7.000-3,-6.000 6.000-4,-6.000 7.000-5,-6.000 6.000-4,-7.000 7.000-6,-6.000 10.000-6,-6.000 10.000-6,-6.000 9.000-7,4.000 4.000-3,16.000 1.000 1,15.000-1.000 1,17.000 1.000 0</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2"/>
    </inkml:context>
    <inkml:brush xml:id="br0">
      <inkml:brushProperty name="width" value="0.03998" units="cm"/>
      <inkml:brushProperty name="height" value="0.03998" units="cm"/>
      <inkml:brushProperty name="color" value="#f2395b"/>
    </inkml:brush>
  </inkml:definitions>
  <inkml:trace contextRef="#ctx0" brushRef="#br0">29500.000 33600.000 550,'4.000'-68.000'115,"10.000"17.000"-28,10.000 15.000-27,9.000 16.000-28,10.000 5.000-12,14.000-2.000 1,11.000-3.000 1,14.000-3.000 1,5.000-1.000-1,1.000 4.000-4,-1.000 3.000-4,1.000 3.000-4,-1.000 3.000-5,1.000 3.000-5,-1.000 3.000-7,1.000 4.000-6,-6.000 5.000-1,-8.000 10.000 4,-10.000 10.000 2,-9.000 9.000 4,-12.000 4.000-6,-11.000 1.000-16,-14.000-1.000-17,-11.000 1.000-16</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2"/>
    </inkml:context>
    <inkml:brush xml:id="br0">
      <inkml:brushProperty name="width" value="0.03821" units="cm"/>
      <inkml:brushProperty name="height" value="0.03821" units="cm"/>
      <inkml:brushProperty name="color" value="#f2395b"/>
    </inkml:brush>
  </inkml:definitions>
  <inkml:trace contextRef="#ctx0" brushRef="#br0">29550.000 34200.000 575,'-105.000'0.000'49,"41.000"0.000"4,40.000 0.000 3,42.000 0.000 3,27.000 0.000-4,16.000 0.000-10,15.000 0.000-11,17.000 0.000-10,5.000 0.000-7,-3.000 0.000-4,-3.000 0.000-2,-2.000 0.000-3,3.000 0.000-8,14.000 0.000-13,11.000 0.000-15,14.000 0.000-13,-4.000 0.000-11,-19.000 0.000-6,-18.000 0.000-9,-19.000 0.000-6</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3"/>
    </inkml:context>
    <inkml:brush xml:id="br0">
      <inkml:brushProperty name="width" value="0.04365" units="cm"/>
      <inkml:brushProperty name="height" value="0.04365" units="cm"/>
      <inkml:brushProperty name="color" value="#f2395b"/>
    </inkml:brush>
  </inkml:definitions>
  <inkml:trace contextRef="#ctx0" brushRef="#br0">32900.000 31600.000 504,'68.000'1.000'50,"-11.000"4.000"0,-14.000 3.000 0,-11.000 3.000 1,-7.000 3.000-4,0.000 3.000-6,0.000 3.000-6,0.000 4.000-7,-4.000 7.000-3,-5.000 13.000-3,-7.000 12.000-2,-5.000 13.000-1,-11.000 9.000-7,-11.000 6.000-9,-14.000 7.000-11,-11.000 6.000-9,-11.000 3.000-5,-5.000 0.000-1,-7.000 0.000 1,-5.000 0.000 0,0.000-5.000 0,10.000-9.000 2,10.000-10.000 0,9.000-8.000 2,7.000-9.000 3,7.000-6.000 5,6.000-6.000 5,7.000-6.000 5,7.000-4.000 6,9.000 1.000 4,10.000-1.000 7,10.000 1.000 4,5.000-3.000 2,4.000-2.000 0,3.000-3.000-2,3.000-3.000-1,1.000-2.000-2,1.000 0.000-3,-1.000 0.000-3,1.000 0.000-3,-1.000 1.000-1,1.000 4.000-2,-1.000 3.000 0,1.000 3.000-1,-6.000 3.000 0,-8.000 3.000 1,-10.000 3.000 0,-9.000 4.000 1,-7.000 4.000-1,-3.000 6.000 0,-3.000 7.000-1,-2.000 6.000-1,-8.000 3.000-2,-8.000 0.000-3,-10.000 0.000-2,-9.000 0.000-3,-9.000 1.000-4,-5.000 4.000-7,-7.000 3.000-5,-5.000 3.000-6,-1.000-4.000-4,6.000-8.000-2,7.000-10.000-1,6.000-9.000-2</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3"/>
    </inkml:context>
    <inkml:brush xml:id="br0">
      <inkml:brushProperty name="width" value="0.03802" units="cm"/>
      <inkml:brushProperty name="height" value="0.03802" units="cm"/>
      <inkml:brushProperty name="color" value="#f2395b"/>
    </inkml:brush>
  </inkml:definitions>
  <inkml:trace contextRef="#ctx0" brushRef="#br0">33300.000 34100.000 578,'48.000'28.000'152,"-3.000"6.000"-37,-3.000 7.000-35,-2.000 6.000-37,-5.000 1.000-23,-2.000-3.000-9,-3.000-3.000-11,-3.000-2.000-8,-4.000-3.000-17,-3.000 1.000-23,-3.000-1.000-23,-2.000 1.000-23</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3"/>
    </inkml:context>
    <inkml:brush xml:id="br0">
      <inkml:brushProperty name="width" value="0.04045" units="cm"/>
      <inkml:brushProperty name="height" value="0.04045" units="cm"/>
      <inkml:brushProperty name="color" value="#f2395b"/>
    </inkml:brush>
  </inkml:definitions>
  <inkml:trace contextRef="#ctx0" brushRef="#br0">34700.000 32100.000 543,'68.000'0.000'65,"-11.000"0.000"-15,-14.000 0.000-13,-11.000 0.000-13,-7.000 1.000-6,0.000 4.000 2,0.000 3.000 3,0.000 3.000 2,0.000 6.000 0,0.000 9.000 0,0.000 10.000-1,0.000 10.000 0,-2.000 8.000-2,-3.000 10.000-2,-3.000 10.000-2,-2.000 9.000-1,-12.000 10.000-4,-19.000 14.000-7,-18.000 11.000-6,-19.000 14.000-5,-13.000 3.000-5,-6.000-2.000-1,-6.000-3.000 0,-6.000-3.000-1,1.000-9.000-1,9.000-11.000 0,10.000-14.000 0,10.000-11.000-1,7.000-14.000 3,6.000-11.000 4,7.000-14.000 4,6.000-11.000 4,10.000-11.000 4,17.000-5.000 4,15.000-7.000 3,16.000-5.000 4,15.000-9.000 1,16.000-9.000-3,15.000-10.000-3,17.000-8.000-3,8.000-4.000-6,4.000 3.000-8,3.000 3.000-10,3.000 4.000-9,-2.000 2.000-8,-6.000 4.000-8,-6.000 3.000-7,-6.000 3.000-8,-10.000 3.000-1,-12.000 3.000 3,-13.000 3.000 5,-12.000 4.000 4</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4"/>
    </inkml:context>
    <inkml:brush xml:id="br0">
      <inkml:brushProperty name="width" value="0.04213" units="cm"/>
      <inkml:brushProperty name="height" value="0.04213" units="cm"/>
      <inkml:brushProperty name="color" value="#f2395b"/>
    </inkml:brush>
  </inkml:definitions>
  <inkml:trace contextRef="#ctx0" brushRef="#br0">36500.000 32750.000 522,'-4.000'-36.000'99,"-5.000"28.000"-16,-7.000 28.000-19,-5.000 29.000-17,-8.000 16.000-11,-5.000 7.000-5,-7.000 6.000-6,-5.000 7.000-5,-4.000 0.000-4,0.000-2.000-3,0.000-3.000-2,0.000-3.000-4,3.000-7.000-3,6.000-9.000-1,7.000-10.000-3,6.000-8.000-2,13.000-17.000-10,23.000-21.000-18,22.000-22.000-17,22.000-22.000-18,12.000-13.000-4,3.000-3.000 9,3.000-3.000 10,4.000-2.000 10,-3.000 3.000 7,-5.000 14.000 7,-7.000 11.000 7,-5.000 14.000 7,-8.000 7.000 7,-5.000 3.000 6,-7.000 3.000 6,-5.000 4.000 6,-8.000 4.000 6,-5.000 6.000 5,-7.000 7.000 6,-5.000 6.000 4,-8.000 4.000 3,-5.000 4.000 0,-7.000 3.000 2,-5.000 3.000 1,-4.000-1.000-2,0.000-2.000-5,0.000-3.000-5,0.000-3.000-4,14.000-13.000-15,28.000-22.000-22,28.000-22.000-22,29.000-21.000-23,7.000-7.000-6,-12.000 9.000 13,-13.000 10.000 11,-12.000 10.000 12,-9.000 7.000 13,-2.000 6.000 16,-3.000 7.000 14,-3.000 6.000 15,-7.000 7.000 10,-9.000 10.000 2,-10.000 10.000 3,-8.000 9.000 3,-4.000 4.000-2,3.000 1.000-6,3.000-1.000-8,4.000 1.000-7,8.000-3.000-10,17.000-2.000-15,15.000-3.000-14,16.000-3.000-15,5.000-6.000-5,-2.000-5.000 2,-3.000-7.000 3,-3.000-5.000 2,-10.000-8.000 4,-16.000-5.000 6,-15.000-7.000 5,-15.000-5.000 5,-11.000-6.000 4,-2.000-3.000 3,-3.000-3.000 2,-3.000-2.000 2,-4.000 0.000 4,-3.000 7.000 2,-3.000 6.000 4,-2.000 7.000 2,6.000-1.000-12,20.000-6.000-27,18.000-6.000-29,20.000-6.000-27</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4"/>
    </inkml:context>
    <inkml:brush xml:id="br0">
      <inkml:brushProperty name="width" value="0.04917" units="cm"/>
      <inkml:brushProperty name="height" value="0.04917" units="cm"/>
      <inkml:brushProperty name="color" value="#f2395b"/>
    </inkml:brush>
  </inkml:definitions>
  <inkml:trace contextRef="#ctx0" brushRef="#br0">38150.000 31850.000 447,'25.000'-77.000'28,"0.000"47.000"23,0.000 47.000 25,0.000 48.000 24,-4.000 28.000 1,-5.000 14.000-23,-7.000 11.000-21,-5.000 14.000-23,-4.000 16.000-15,0.000 22.000-11,0.000 22.000-9,0.000 23.000-10,0.000 10.000-11,0.000 0.000-11,0.000 0.000-12,0.000 0.000-11,0.000-19.000-2,0.000-37.000 7,0.000-38.000 7,0.000-37.000 7,1.000-23.000 2,4.000-5.000-4,3.000-7.000-3,3.000-5.000-3</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5"/>
    </inkml:context>
    <inkml:brush xml:id="br0">
      <inkml:brushProperty name="width" value="0.04154" units="cm"/>
      <inkml:brushProperty name="height" value="0.04154" units="cm"/>
      <inkml:brushProperty name="color" value="#f2395b"/>
    </inkml:brush>
  </inkml:definitions>
  <inkml:trace contextRef="#ctx0" brushRef="#br0">12750.000 40950.000 529,'-71.000'259.000'121,"10.000"-31.000"-28,10.000-31.000-26,9.000-31.000-27,7.000-21.000-14,7.000-9.000-2,6.000-10.000-3,7.000-8.000-1,7.000-11.000-3,9.000-8.000-2,10.000-10.000-4,10.000-9.000-2,8.000-12.000-3,10.000-11.000-5,10.000-14.000-5,9.000-11.000-4,9.000-12.000-1,9.000-9.000 1,10.000-10.000 0,10.000-8.000 2,2.000-14.000-5,-3.000-15.000-9,-3.000-15.000-10,-2.000-16.000-10,-8.000-13.000-2,-8.000-9.000 5,-10.000-10.000 5,-9.000-8.000 5,-10.000-8.000 5,-9.000-2.000 5,-10.000-3.000 5,-8.000-3.000 5,-11.000 1.000 5,-8.000 6.000 2,-10.000 7.000 3,-9.000 6.000 2,-7.000 9.000 3,-3.000 13.000 1,-3.000 12.000 1,-2.000 13.000 1,-5.000 10.000 1,-2.000 10.000-3,-3.000 10.000-1,-3.000 9.000-1,1.000 6.000-5,6.000 3.000-6,7.000 3.000-5,6.000 4.000-7,3.000 2.000-8,0.000 4.000-8,0.000 3.000-10,0.000 3.000-8</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5"/>
    </inkml:context>
    <inkml:brush xml:id="br0">
      <inkml:brushProperty name="width" value="0.03959" units="cm"/>
      <inkml:brushProperty name="height" value="0.03959" units="cm"/>
      <inkml:brushProperty name="color" value="#f2395b"/>
    </inkml:brush>
  </inkml:definitions>
  <inkml:trace contextRef="#ctx0" brushRef="#br0">15400.000 39450.000 555,'3.000'-46.000'6,"6.000"10.000"13,7.000 10.000 12,6.000 9.000 13,6.000 6.000 4,6.000 3.000-3,7.000 3.000-4,6.000 4.000-3,6.000 1.000-5,6.000 0.000-4,7.000 0.000-5,6.000 0.000-6,1.000 4.000-2,-3.000 10.000 0,-3.000 10.000-1,-2.000 9.000 0,-5.000 6.000-8,-2.000 3.000-18,-3.000 3.000-18,-3.000 4.000-16,-9.000 4.000-9,-11.000 6.000-3,-14.000 7.000 0,-11.000 6.000-3,-11.000-4.000 4,-5.000-11.000 8,-7.000-14.000 7,-5.000-11.000 8</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41"/>
    </inkml:context>
    <inkml:brush xml:id="br0">
      <inkml:brushProperty name="width" value="0.07302" units="cm"/>
      <inkml:brushProperty name="height" value="0.07302" units="cm"/>
      <inkml:brushProperty name="color" value="#00bff3"/>
    </inkml:brush>
  </inkml:definitions>
  <inkml:trace contextRef="#ctx0" brushRef="#br0">8247.000 39698.000,'-47.000'16.000,"118.000"-173.000,-1.000 0.000,-38.000 118.000,-1.000 0.000,16.000-16.000,0.000 0.000,-16.000 8.000,1.000 0.000,15.000-7.000,0.000-1.000,-8.000 8.000,0.000 0.000,-7.000 8.000,-1.000-1.000,8.000 1.000,0.000 0.000,-7.000 8.000,-1.000-1.000,1.000-7.000,-1.000 0.000,0.000 0.000,1.000 0.000,-1.000 7.000,0.000 1.000,-7.000-8.000,-1.000 0.000,9.000 0.000,-1.000-1.000,-7.000 9.000,-1.000 0.000,-7.000 7.000,0.000 1.000,-1.000-1.000,1.000 1.000,0.000 7.000,-1.000 0.000,-7.000 9.000,0.000-1.000,0.000 8.000,0.000 0.000,-8.000-8.000,0.000 0.000,-8.000 24.000,0.000-1.000,0.000-15.000,0.000 0.000,-7.000 24.000,-1.000-1.000,-8.000 9.000,1.000-1.000,-1.000 0.000,1.000 1.000,-9.000-1.000,1.000 0.000,8.000 9.000,-1.000-1.000,-7.000 0.000,-1.000 0.000,1.000-8.000,0.000 1.000,-1.000-1.000,1.000 0.000,-1.000 9.000,1.000-1.000,-8.000-8.000,0.000 0.000,7.000 1.000,1.000-1.000,0.000 8.000,-1.000 0.000,1.000-7.000,-1.000-1.000,1.000 0.000,0.000 1.000,-1.000 15.000,1.000 0.000,7.000-24.000,1.000 1.000,7.000-1.000,1.000 1.000,-1.000 7.000,0.000 0.000,1.000-15.000,-1.000 0.000,8.000-8.000,0.000-1.000,0.000 9.000,0.000 0.000,1.000-8.000,-1.000-1.000,16.000-14.000,-1.000-1.000,1.000 0.000,0.000 0.000,8.000-15.000,0.000-1.000,-1.000 1.000,1.000-1.000,15.000-15.000,1.000 0.000,-1.000 0.000,0.000-1.000,9.000-7.000,-1.000 0.000,-8.000 8.000,1.000 0.000,7.000-8.000,0.000 0.000,-8.000 16.000,1.000-1.000,15.000-7.000,0.000 0.000,-16.000 8.000,1.000-1.000,7.000-7.000,0.000 0.000,-16.000 16.000,1.000-1.000,0.000-7.000,-1.000-1.000,1.000 17.000,-1.000-1.000,-7.000 0.000,-1.000 1.000,-7.000 7.000,0.000 0.000,0.000 0.000,0.000 0.000,-8.000 16.000,0.000 0.000,-16.000 23.000,0.000 1.000,1.000-17.000,-1.000 1.000,-7.000 23.000,-1.000 0.000,1.000 1.000,-1.000-1.000,-7.000-8.000,-1.000 0.000,1.000 1.000,0.000-1.000,-1.000 16.000,1.000 0.000,-1.000-16.000,1.000 1.000,-8.000 15.000,0.000 0.000,7.000 0.000,1.000 0.000,-8.000 0.000,-1.000 0.000,17.000-16.000,-1.000 0.000,-15.000 16.000,0.000 0.000,15.000-15.000,1.000-1.000,-8.000 0.000,-1.000 1.000,9.000-17.000,-1.000 1.000,8.000 8.000,1.000-1.000,-1.000-15.000,0.000 0.000,9.000 0.000,-1.000-1.000,0.000 1.000,0.000 0.000,16.000-24.000,0.000 1.000,7.000-9.000,1.000 1.000,15.000-9.000,1.000 1.000,7.000-16.000,0.000 0.000,24.000-16.000,0.000 1.000,-8.000-1.000,0.000 0.000,-1.000-7.000,1.000-1.000,8.000 1.000,0.000-1.000,0.000 17.000,-1.000-1.000,-7.000 0.000,0.000 0.000,16.000-15.000,-1.000-1.000,1.000-7.000</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6"/>
    </inkml:context>
    <inkml:brush xml:id="br0">
      <inkml:brushProperty name="width" value="0.04647" units="cm"/>
      <inkml:brushProperty name="height" value="0.04647" units="cm"/>
      <inkml:brushProperty name="color" value="#f2395b"/>
    </inkml:brush>
  </inkml:definitions>
  <inkml:trace contextRef="#ctx0" brushRef="#br0">15200.000 40450.000 473,'-69.000'21.000'19,"13.000"-5.000"-5,12.000-7.000-4,13.000-5.000-4,9.000-1.000 3,6.000 6.000 12,7.000 7.000 11,6.000 6.000 12,3.000 10.000 2,0.000 17.000-7,0.000 15.000-7,0.000 16.000-7,-2.000 10.000-7,-3.000 7.000-6,-3.000 6.000-7,-2.000 7.000-7,-3.000-1.000-3,1.000-6.000-3,-1.000-6.000-2,1.000-6.000-1,16.000-29.000-6,35.000-49.000-9,35.000-51.000-9,34.000-49.000-9,15.000-26.000 0,-3.000 1.000 11,-3.000-1.000 9,-2.000 1.000 10,-8.000 8.000 8,-8.000 20.000 5,-10.000 18.000 4,-9.000 20.000 6,-12.000 13.000 2,-11.000 9.000 1,-14.000 10.000 1,-11.000 10.000 2,-14.000 13.000 0,-11.000 19.000 2,-14.000 19.000 1,-11.000 19.000 2,-15.000 12.000-2,-16.000 6.000-5,-15.000 7.000-5,-15.000 6.000-4,-11.000 4.000-5,-2.000 4.000-3,-3.000 3.000-3,-3.000 3.000-3,-4.000-4.000 0,-3.000-8.000 1,-3.000-10.000 1,-2.000-9.000 1,-1.000-9.000 4,3.000-5.000 3,3.000-7.000 3,4.000-5.000 5,8.000-8.000 0,17.000-5.000 1,15.000-7.000-2,16.000-5.000-1,26.000-8.000 3,38.000-5.000 4,37.000-7.000 6,38.000-5.000 4,23.000-9.000 0,9.000-9.000-6,10.000-10.000-6,10.000-8.000-5,4.000-6.000-5,0.000 1.000-4,0.000-1.000-4,0.000 1.000-5,-7.000 1.000-1,-11.000 3.000-1,-14.000 3.000 0,-11.000 4.000 0,-14.000 2.000-1,-11.000 4.000-2,-14.000 3.000 0,-11.000 3.000-2,-18.000-4.000-1,-22.000-8.000-1,-22.000-10.000-1,-21.000-9.000-2,-17.000-9.000 3,-8.000-5.000 6,-10.000-7.000 6,-9.000-5.000 5,-2.000-1.000 6,6.000 6.000 3,7.000 7.000 5,6.000 6.000 3,4.000 6.000 5,4.000 6.000 3,3.000 7.000 4,3.000 6.000 3,6.000 12.000 5,9.000 19.000 5,10.000 19.000 5,10.000 19.000 4,4.000 16.000-1,0.000 17.000-8,0.000 15.000-8,0.000 16.000-9,1.000 7.000-4,4.000 1.000-3,3.000-1.000-2,3.000 1.000-3,1.000-1.000-3,1.000 1.000-8,-1.000-1.000-5,1.000 1.000-6,-3.000-4.000-6,-2.000-6.000-4,-3.000-6.000-4,-3.000-6.000-5,-6.000-9.000-2,-5.000-8.000 3,-7.000-10.000 1,-5.000-9.000 2,-6.000-9.000 2,-3.000-5.000 3,-3.000-7.000 2,-2.000-5.000 2,-6.000-9.000 3,-6.000-9.000 2,-6.000-10.000 2,-6.000-8.000 3,-1.000-8.000 3,7.000-2.000 4,6.000-3.000 4,7.000-3.000 4,5.000-4.000 4,7.000-3.000 1,6.000-3.000 1,7.000-2.000 2,5.000-3.000 0,7.000 1.000-1,6.000-1.000 0,7.000 1.000 0,11.000-4.000-4,20.000-6.000-3,18.000-6.000-4,20.000-6.000-5,11.000-4.000-4,7.000 1.000-6,6.000-1.000-5,7.000 1.000-5,4.000-3.000-4,3.000-2.000-2,3.000-3.000-4,4.000-3.000-3,-1.000-2.000 1,-3.000 0.000 3,-3.000 0.000 5,-2.000 0.000 3,-9.000 1.000 4,-12.000 4.000 5,-13.000 3.000 4,-12.000 3.000 4,-12.000 4.000 4,-8.000 7.000 2,-10.000 6.000 2,-9.000 7.000 3,-9.000 10.000 13,-5.000 16.000 26,-7.000 15.000 26,-5.000 17.000 25,-4.000 13.000 3,0.000 13.000-21,0.000 12.000-22,0.000 13.000-21,0.000 6.000-13,0.000 0.000-8,0.000 0.000-7,0.000 0.000-7,0.000-2.000-4,0.000-3.000 2,0.000-3.000 0,0.000-2.000 2,3.000-14.000-13,6.000-21.000-25,7.000-22.000-25,6.000-22.000-24</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7"/>
    </inkml:context>
    <inkml:brush xml:id="br0">
      <inkml:brushProperty name="width" value="0.04693" units="cm"/>
      <inkml:brushProperty name="height" value="0.04693" units="cm"/>
      <inkml:brushProperty name="color" value="#f2395b"/>
    </inkml:brush>
  </inkml:definitions>
  <inkml:trace contextRef="#ctx0" brushRef="#br0">18000.000 39650.000 468,'-24.000'-36.000'11,"4.000"28.000"23,3.000 28.000 22,3.000 29.000 23,3.000 22.000 3,3.000 20.000-14,3.000 18.000-13,4.000 20.000-15,2.000 19.000-10,4.000 22.000-4,3.000 22.000-5,3.000 23.000-5,-1.000 20.000-5,-2.000 23.000-8,-3.000 22.000-8,-3.000 22.000-6,-2.000 12.000-8,0.000 3.000-8,0.000 3.000-7,0.000 4.000-8,0.000-1.000-5,0.000-3.000-3,0.000-3.000-2,0.000-2.000-3,0.000-36.000 3,0.000-65.000 8,0.000-65.000 10,0.000-66.000 7,0.000-33.000 6,0.000 0.000-1,0.000 0.000 1,0.000 0.000 0</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7"/>
    </inkml:context>
    <inkml:brush xml:id="br0">
      <inkml:brushProperty name="width" value="0.0319" units="cm"/>
      <inkml:brushProperty name="height" value="0.0319" units="cm"/>
      <inkml:brushProperty name="color" value="#f2395b"/>
    </inkml:brush>
  </inkml:definitions>
  <inkml:trace contextRef="#ctx0" brushRef="#br0">17450.000 41100.000 689,'50.000'29.000'97,"0.000"10.000"-19,0.000 10.000-18,0.000 9.000-19,0.000 4.000-16,0.000 1.000-15,0.000-1.000-16,0.000 1.000-15,-5.000-6.000-5,-9.000-8.000 5,-10.000-10.000 5,-8.000-9.000 5</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7"/>
    </inkml:context>
    <inkml:brush xml:id="br0">
      <inkml:brushProperty name="width" value="0.03354" units="cm"/>
      <inkml:brushProperty name="height" value="0.03354" units="cm"/>
      <inkml:brushProperty name="color" value="#f2395b"/>
    </inkml:brush>
  </inkml:definitions>
  <inkml:trace contextRef="#ctx0" brushRef="#br0">19000.000 39900.000 655,'28.000'-44.000'106,"6.000"13.000"-24,7.000 12.000-21,6.000 13.000-23,4.000 7.000-13,4.000 4.000-8,3.000 3.000-6,3.000 3.000-6,1.000 3.000-8,1.000 3.000-8,-1.000 3.000-7,1.000 4.000-8,-7.000 5.000-5,-12.000 10.000-4,-13.000 10.000-4,-12.000 9.000-3,-12.000 1.000-2,-8.000-6.000 1,-10.000-6.000 0,-9.000-6.000 1</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8"/>
    </inkml:context>
    <inkml:brush xml:id="br0">
      <inkml:brushProperty name="width" value="0.04629" units="cm"/>
      <inkml:brushProperty name="height" value="0.04629" units="cm"/>
      <inkml:brushProperty name="color" value="#f2395b"/>
    </inkml:brush>
  </inkml:definitions>
  <inkml:trace contextRef="#ctx0" brushRef="#br0">19150.000 40600.000 475,'-66.000'29.000'63,"19.000"10.000"-2,19.000 10.000-2,19.000 9.000-2,7.000 7.000-5,-3.000 7.000-10,-3.000 6.000-9,-2.000 7.000-9,-5.000 8.000-6,-2.000 14.000-5,-3.000 11.000-2,-3.000 14.000-5,1.000-4.000-3,6.000-19.000-3,7.000-18.000-3,6.000-19.000-2,9.000-21.000-8,13.000-21.000-8,12.000-22.000-11,13.000-22.000-9,10.000-24.000-4,10.000-24.000 3,10.000-26.000 2,9.000-24.000 2,1.000-7.000 5,-6.000 13.000 5,-6.000 12.000 5,-6.000 13.000 6,-9.000 13.000 5,-8.000 17.000 8,-10.000 15.000 6,-9.000 16.000 7,-10.000 15.000 8,-9.000 16.000 8,-10.000 15.000 7,-8.000 17.000 9,-9.000 8.000-3,-6.000 4.000-15,-6.000 3.000-15,-6.000 3.000-13,1.000-2.000-9,9.000-6.000-3,10.000-6.000-2,10.000-6.000-2,7.000-9.000-1,6.000-8.000 1,7.000-10.000 2,6.000-9.000 0,4.000-4.000 4,4.000 4.000 5,3.000 3.000 6,3.000 3.000 4,-1.000-1.000 4,-2.000-2.000 1,-3.000-3.000 1,-3.000-3.000 0,-9.000 4.000 2,-11.000 13.000 0,-14.000 12.000 0,-11.000 13.000 1,-9.000 2.000-1,-3.000-5.000-2,-3.000-7.000-3,-2.000-5.000-2,-11.000 0.000-3,-15.000 10.000-1,-15.000 10.000-3,-16.000 9.000-1,-10.000 1.000 0,-3.000-6.000 0,-3.000-6.000 1,-2.000-6.000 2,-6.000-4.000-1,-6.000 1.000 0,-6.000-1.000-1,-6.000 1.000-1,2.000-3.000 5,14.000-2.000 8,11.000-3.000 11,14.000-3.000 8,11.000-6.000 7,14.000-5.000 4,11.000-7.000 3,14.000-5.000 3,18.000-6.000 2,25.000-3.000-1,25.000-3.000-2,25.000-2.000-1,21.000-1.000-4,20.000 3.000-8,18.000 3.000-8,20.000 4.000-8,10.000 2.000-7,3.000 4.000-9,3.000 3.000-7,4.000 3.000-8,-3.000 3.000-5,-5.000 3.000-2,-7.000 3.000-2,-5.000 4.000-2,-3.000-1.000-3,4.000-3.000-3,3.000-3.000-3,3.000-2.000-4,-11.000-3.000-1,-25.000 1.000-3,-25.000-1.000-2,-25.000 1.000-2</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8"/>
    </inkml:context>
    <inkml:brush xml:id="br0">
      <inkml:brushProperty name="width" value="0.03188" units="cm"/>
      <inkml:brushProperty name="height" value="0.03188" units="cm"/>
      <inkml:brushProperty name="color" value="#f2395b"/>
    </inkml:brush>
  </inkml:definitions>
  <inkml:trace contextRef="#ctx0" brushRef="#br0">22100.000 41150.000 689,'70.000'9.000'162,"-9.000"19.000"-59,-10.000 19.000-57,-8.000 19.000-59,-11.000 5.000-26,-8.000-5.000 3,-10.000-7.000 3,-9.000-5.000 3,-5.000-8.000-2,0.000-5.000-6,0.000-7.000-6,0.000-5.000-7</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38"/>
    </inkml:context>
    <inkml:brush xml:id="br0">
      <inkml:brushProperty name="width" value="0.03455" units="cm"/>
      <inkml:brushProperty name="height" value="0.03455" units="cm"/>
      <inkml:brushProperty name="color" value="#f2395b"/>
    </inkml:brush>
  </inkml:definitions>
  <inkml:trace contextRef="#ctx0" brushRef="#br0">21750.000 42150.000 636,'-43.000'3.000'12,"17.000"6.000"24,15.000 7.000 24,16.000 6.000 24,12.000 4.000-1,9.000 4.000-27,10.000 3.000-26,10.000 3.000-28,4.000 3.000-15,0.000 3.000-8,0.000 3.000-6,0.000 4.000-7,-4.000-4.000-7,-5.000-9.000-8,-7.000-10.000-9,-5.000-8.000-7</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0"/>
    </inkml:context>
    <inkml:brush xml:id="br0">
      <inkml:brushProperty name="width" value="0.0401" units="cm"/>
      <inkml:brushProperty name="height" value="0.0401" units="cm"/>
      <inkml:brushProperty name="color" value="#f2395b"/>
    </inkml:brush>
  </inkml:definitions>
  <inkml:trace contextRef="#ctx0" brushRef="#br0">28650.000 39650.000 548,'68.000'-22.000'70,"-11.000"6.000"-14,-14.000 7.000-14,-11.000 6.000-15,-3.000 6.000-9,10.000 6.000-2,10.000 7.000-2,9.000 6.000-3,1.000 4.000-1,-6.000 4.000-1,-6.000 3.000 0,-6.000 3.000 0,-9.000 4.000 1,-8.000 7.000 0,-10.000 6.000 2,-9.000 7.000 0,-12.000 5.000-2,-11.000 7.000-8,-14.000 6.000-6,-11.000 7.000-7,-11.000-1.000-3,-5.000-6.000 1,-7.000-6.000 0,-5.000-6.000 1,-3.000-6.000 1,4.000-2.000 2,3.000-3.000 1,3.000-3.000 3,4.000-6.000 1,7.000-5.000 1,6.000-7.000 1,7.000-5.000 1,8.000-4.000 2,14.000 0.000 3,11.000 0.000 3,14.000 0.000 4,10.000-4.000 0,9.000-5.000-2,10.000-7.000-3,10.000-5.000-1,5.000-4.000-1,4.000 0.000 1,3.000 0.000 0,3.000 0.000 0,-4.000 1.000 0,-8.000 4.000-1,-10.000 3.000 0,-9.000 3.000-2,-7.000 9.000 3,-3.000 16.000 5,-3.000 15.000 4,-2.000 17.000 5,-8.000 2.000 2,-8.000-9.000-4,-10.000-10.000-2,-9.000-8.000-3,-10.000 2.000-3,-9.000 16.000-5,-10.000 15.000-4,-8.000 17.000-4,-4.000-1.000-5,3.000-16.000-8,3.000-15.000-7,4.000-15.000-6,4.000-12.000-11,6.000-6.000-12,7.000-6.000-14,6.000-6.000-13</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0"/>
    </inkml:context>
    <inkml:brush xml:id="br0">
      <inkml:brushProperty name="width" value="0.04151" units="cm"/>
      <inkml:brushProperty name="height" value="0.04151" units="cm"/>
      <inkml:brushProperty name="color" value="#f2395b"/>
    </inkml:brush>
  </inkml:definitions>
  <inkml:trace contextRef="#ctx0" brushRef="#br0">29850.000 41350.000 530,'67.000'-18.000'40,"-16.000"17.000"2,-15.000 15.000 3,-15.000 16.000 3,-7.000 9.000-1,3.000 3.000-5,3.000 3.000-4,4.000 4.000-4,1.000 2.000-5,0.000 4.000-5,0.000 3.000-5,0.000 3.000-4,-2.000-2.000-3,-3.000-6.000 0,-3.000-6.000-1,-2.000-6.000 1,-3.000-4.000-14,1.000 1.000-25,-1.000-1.000-24,1.000 1.000-26</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1"/>
    </inkml:context>
    <inkml:brush xml:id="br0">
      <inkml:brushProperty name="width" value="0.03878" units="cm"/>
      <inkml:brushProperty name="height" value="0.03878" units="cm"/>
      <inkml:brushProperty name="color" value="#f2395b"/>
    </inkml:brush>
  </inkml:definitions>
  <inkml:trace contextRef="#ctx0" brushRef="#br0">31100.000 39700.000 567,'7.000'-44.000'6,"17.000"13.000"13,15.000 12.000 13,16.000 13.000 13,10.000 6.000 4,7.000 0.000-4,6.000 0.000-4,7.000 0.000-5,-1.000 6.000-4,-6.000 13.000-4,-6.000 12.000-3,-6.000 13.000-5,-10.000 6.000-3,-12.000 0.000-3,-13.000 0.000-4,-12.000 0.000-3,-12.000 4.000-2,-8.000 10.000-3,-10.000 10.000-3,-9.000 9.000-2,-12.000 4.000-1,-11.000 1.000-1,-14.000-1.000-2,-11.000 1.000-1,-6.000-3.000 0,4.000-2.000-2,3.000-3.000-1,3.000-3.000-1,3.000-6.000 1,3.000-5.000 1,3.000-7.000 3,4.000-5.000 1,4.000-9.000 1,6.000-9.000-1,7.000-10.000 0,6.000-8.000-2,13.000-6.000 5,23.000 1.000 10,22.000-1.000 10,22.000 1.000 9,12.000-1.000 1,3.000 1.000-8,3.000-1.000-8,4.000 1.000-7,1.000-1.000-8,0.000 1.000-7,0.000-1.000-7,0.000 1.000-7,1.000-3.000-6,4.000-2.000-4,3.000-3.000-5,3.000-3.000-4,-5.000-6.000-3,-12.000-5.000-1,-13.000-7.000 0,-12.000-5.000-2</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5448.000 4332.000 162,'53.000'-12.000'129,"59.000"-11.000"-102,-56.000 11.000-11,19.000-3.000-5,18.000-2.000 3,-22.000 7.000-5,29.000-2.000 3,-23.000 4.000-3,-10.000 3.000-1,1.000 6.000-1,7.000 3.000 1,-21.000 0.000-1,14.000 3.000 0,-5.000-2.000 0,1.000-2.000-1,18.000 2.000 1,-22.000 1.000-2,18.000-1.000 1,-10.000-1.000-2,2.000-1.000 1,12.000 1.000-1,-22.000-4.000 0,20.000 4.000 1,-7.000 2.000-1,2.000-2.000 0,10.000-1.000 2,-22.000-2.000-1,18.000 1.000 0,-9.000 2.000 0,4.000 0.000 0,19.000 1.000 1,-26.000-1.000-2,19.000 3.000 1,-7.000-3.000 0,2.000 0.000 0,10.000 0.000 0,-22.000-3.000 0,21.000-1.000 1,-8.000 0.000-1,0.000-4.000 1,6.000 0.000 2,-24.000 0.000-2,24.000 0.000 1,-7.000 3.000-1,5.000 1.000 0,19.000-3.000 0,-29.000 2.000-1,20.000 0.000-1,-10.000-2.000 1,2.000-3.000 0,20.000 1.000 0,-30.000 2.000 0,24.000-5.000-1,-11.000-2.000 0,-2.000 3.000-1,14.000 3.000 1,-28.000-1.000-1,22.000-2.000 0,-13.000 4.000 0,-2.000-2.000 1,12.000 2.000-2,18.000 0.000 3,-18.000 2.000-3,16.000 1.000 1,-20.000-4.000 0,14.000 3.000-1,-20.000-1.000 0,19.000 1.000 1,-14.000 2.000 0,14.000-1.000 0,-22.000-1.000-1,17.000-2.000 0,-15.000 1.000 0,19.000-8.000 1,-13.000 0.000-1,14.000-2.000 0,-20.000 3.000 0,14.000 0.000 2,2.000 2.000-1,3.000 5.000-1,0.000 0.000 1,9.000 0.000 0,-6.000 2.000 0,-18.000-4.000-1,-5.000 2.000-4,-2.000 10.000-66,-34.000 12.000-72</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1"/>
    </inkml:context>
    <inkml:brush xml:id="br0">
      <inkml:brushProperty name="width" value="0.03569" units="cm"/>
      <inkml:brushProperty name="height" value="0.03569" units="cm"/>
      <inkml:brushProperty name="color" value="#f2395b"/>
    </inkml:brush>
  </inkml:definitions>
  <inkml:trace contextRef="#ctx0" brushRef="#br0">32750.000 40300.000 616,'120.000'0.000'136,"-9.000"0.000"-33,-10.000 0.000-31,-8.000 0.000-33,-6.000-2.000-19,1.000-3.000-9,-1.000-3.000-8,1.000-2.000-9,-3.000-3.000-8,-2.000 1.000-11,-3.000-1.000-9,-3.000 1.000-11,-6.000 1.000-1,-5.000 3.000 5,-7.000 3.000 6,-5.000 4.000 6</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1"/>
    </inkml:context>
    <inkml:brush xml:id="br0">
      <inkml:brushProperty name="width" value="0.04728" units="cm"/>
      <inkml:brushProperty name="height" value="0.04728" units="cm"/>
      <inkml:brushProperty name="color" value="#f2395b"/>
    </inkml:brush>
  </inkml:definitions>
  <inkml:trace contextRef="#ctx0" brushRef="#br0">35250.000 39700.000 465,'-25.000'-18.000'69,"0.000"17.000"-7,0.000 15.000-5,0.000 16.000-6,-2.000 12.000-7,-3.000 9.000-5,-3.000 10.000-5,-2.000 10.000-7,-1.000 4.000-3,3.000 0.000-2,3.000 0.000-3,4.000 0.000-1,4.000 0.000-2,6.000 0.000-2,7.000 0.000-2,6.000 0.000-3,4.000-4.000-1,4.000-5.000-3,3.000-7.000-2,3.000-5.000-2,7.000-15.000-5,14.000-22.000-11,11.000-22.000-10,14.000-21.000-9,5.000-18.000-5,1.000-12.000 0,-1.000-13.000 0,1.000-12.000 0,-6.000-5.000 2,-8.000 3.000 5,-10.000 3.000 4,-9.000 4.000 5,-7.000 2.000 3,-3.000 4.000 5,-3.000 3.000 3,-2.000 3.000 4,-8.000 4.000 3,-8.000 7.000 1,-10.000 6.000 0,-9.000 7.000 2,-5.000 7.000 1,0.000 9.000 2,0.000 10.000 1,0.000 10.000 3,0.000 4.000-4,0.000 0.000-6,0.000 0.000-8,0.000 0.000-7,1.000 3.000-4,4.000 6.000-1,3.000 7.000-2,3.000 6.000-2</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2"/>
    </inkml:context>
    <inkml:brush xml:id="br0">
      <inkml:brushProperty name="width" value="0.0333" units="cm"/>
      <inkml:brushProperty name="height" value="0.0333" units="cm"/>
      <inkml:brushProperty name="color" value="#f2395b"/>
    </inkml:brush>
  </inkml:definitions>
  <inkml:trace contextRef="#ctx0" brushRef="#br0">35700.000 40100.000 660,'68.000'23.000'26,"-11.000"-3.000"8,-14.000-3.000 9,-11.000-2.000 8,-6.000 0.000 0,4.000 7.000-10,3.000 6.000-9,3.000 7.000-10,-1.000 0.000-6,-2.000-2.000-4,-3.000-3.000-4,-3.000-3.000-4,-2.000-2.000-8,0.000 0.000-10,0.000 0.000-11,0.000 0.000-10</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2"/>
    </inkml:context>
    <inkml:brush xml:id="br0">
      <inkml:brushProperty name="width" value="0.05166" units="cm"/>
      <inkml:brushProperty name="height" value="0.05166" units="cm"/>
      <inkml:brushProperty name="color" value="#f2395b"/>
    </inkml:brush>
  </inkml:definitions>
  <inkml:trace contextRef="#ctx0" brushRef="#br0">37900.000 38000.000 425,'-25.000'-8.000'11,"0.000"34.000"23,0.000 35.000 22,0.000 35.000 22,-4.000 22.000 4,-5.000 14.000-14,-7.000 11.000-15,-5.000 14.000-13,-4.000 2.000-10,0.000-6.000-3,0.000-6.000-4,0.000-6.000-3,1.000-2.000-3,4.000 3.000-4,3.000 3.000-3,3.000 4.000-3,3.000-6.000-3,3.000-11.000-2,3.000-14.000-3,4.000-11.000-3,4.000-12.000-2,6.000-9.000-4,7.000-10.000-4,6.000-8.000-3,13.000-15.000-6,23.000-19.000-9,22.000-18.000-7,22.000-19.000-9,5.000-16.000-2,-8.000-12.000 6,-10.000-13.000 6,-9.000-12.000 6,-9.000-9.000 5,-5.000-2.000 4,-7.000-3.000 4,-5.000-3.000 6,-8.000 1.000 2,-5.000 6.000 4,-7.000 7.000 2,-5.000 6.000 4,-8.000 6.000 2,-5.000 6.000 4,-7.000 7.000 3,-5.000 6.000 3,-8.000 4.000 1,-5.000 4.000-2,-7.000 3.000-2,-5.000 3.000-2,-6.000 6.000-3,-3.000 9.000-8,-3.000 10.000-5,-2.000 10.000-7,3.000 4.000-2,14.000 0.000 2,11.000 0.000 2,14.000 0.000 3,3.000-2.000-2,-2.000-3.000-5,-3.000-3.000-6,-3.000-2.000-4</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3"/>
    </inkml:context>
    <inkml:brush xml:id="br0">
      <inkml:brushProperty name="width" value="0.04539" units="cm"/>
      <inkml:brushProperty name="height" value="0.04539" units="cm"/>
      <inkml:brushProperty name="color" value="#f2395b"/>
    </inkml:brush>
  </inkml:definitions>
  <inkml:trace contextRef="#ctx0" brushRef="#br0">38100.000 40100.000 484,'-18.000'-24.000'57,"17.000"4.000"1,15.000 3.000 1,16.000 3.000 0,13.000-1.000-3,14.000-2.000-8,11.000-3.000-7,14.000-3.000-7,7.000-1.000-7,3.000 4.000-3,3.000 3.000-4,4.000 3.000-4,1.000 1.000-5,0.000 1.000-6,0.000-1.000-5,0.000 1.000-6,-5.000 1.000-6,-9.000 3.000-7,-10.000 3.000-6,-8.000 4.000-8,-9.000 1.000-5,-6.000 0.000-6,-6.000 0.000-6,-6.000 0.000-5</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3"/>
    </inkml:context>
    <inkml:brush xml:id="br0">
      <inkml:brushProperty name="width" value="0.05161" units="cm"/>
      <inkml:brushProperty name="height" value="0.05161" units="cm"/>
      <inkml:brushProperty name="color" value="#f2395b"/>
    </inkml:brush>
  </inkml:definitions>
  <inkml:trace contextRef="#ctx0" brushRef="#br0">40800.000 38900.000 426,'-4.000'-43.000'48,"-5.000"17.000"14,-7.000 15.000 15,-5.000 16.000 13,-3.000 10.000-2,4.000 7.000-18,3.000 6.000-18,3.000 7.000-18,1.000 5.000-11,1.000 7.000-7,-1.000 6.000-6,1.000 7.000-6,-4.000 4.000-5,-6.000 3.000-1,-6.000 3.000-2,-6.000 4.000-2,-2.000 2.000-2,3.000 4.000 0,3.000 3.000 0,4.000 3.000-2,1.000-1.000 1,0.000-2.000 1,0.000-3.000 2,0.000-3.000 2,6.000-6.000-2,13.000-5.000-3,12.000-7.000-5,13.000-5.000-3,10.000-12.000-3,10.000-16.000-1,10.000-15.000-1,9.000-15.000 0,4.000-15.000-1,1.000-12.000 1,-1.000-13.000 1,1.000-12.000-1,-4.000-9.000 2,-6.000-2.000 3,-6.000-3.000 2,-6.000-3.000 2,-9.000-2.000 3,-8.000 0.000 2,-10.000 0.000 2,-9.000 0.000 2,-7.000 3.000 2,-3.000 6.000 2,-3.000 7.000 0,-2.000 6.000 2,-5.000 6.000 0,-2.000 6.000 1,-3.000 7.000-1,-3.000 6.000-1,-4.000 4.000 1,-3.000 4.000 0,-3.000 3.000 0,-2.000 3.000 0,-3.000 3.000-7,1.000 3.000-14,-1.000 3.000-14,1.000 4.000-15,2.000 2.000-2,7.000 4.000 9,6.000 3.000 9,7.000 3.000 9</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3"/>
    </inkml:context>
    <inkml:brush xml:id="br0">
      <inkml:brushProperty name="width" value="0.04299" units="cm"/>
      <inkml:brushProperty name="height" value="0.04299" units="cm"/>
      <inkml:brushProperty name="color" value="#f2395b"/>
    </inkml:brush>
  </inkml:definitions>
  <inkml:trace contextRef="#ctx0" brushRef="#br0">41250.000 39300.000 511,'25.000'26.000'7,"0.000"4.000"15,0.000 3.000 13,0.000 3.000 15,-2.000-1.000 4,-3.000-2.000-7,-3.000-3.000-7,-2.000-3.000-7,-1.000 1.000-3,3.000 6.000 0,3.000 7.000 0,4.000 6.000 0,1.000 1.000-3,0.000-3.000-4,0.000-3.000-6,0.000-2.000-5,0.000-3.000-10,0.000 1.000-16,0.000-1.000-15,0.000 1.000-15</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4"/>
    </inkml:context>
    <inkml:brush xml:id="br0">
      <inkml:brushProperty name="width" value="0.04299" units="cm"/>
      <inkml:brushProperty name="height" value="0.04299" units="cm"/>
      <inkml:brushProperty name="color" value="#f2395b"/>
    </inkml:brush>
  </inkml:definitions>
  <inkml:trace contextRef="#ctx0" brushRef="#br0">42550.000 38250.000 511,'50.000'-68.000'3,"0.000"17.000"5,0.000 15.000 4,0.000 16.000 6,1.000 13.000 8,4.000 14.000 12,3.000 11.000 10,3.000 14.000 12,-5.000 11.000 0,-12.000 14.000-10,-13.000 11.000-11,-12.000 14.000-10,-10.000 10.000-7,-6.000 9.000-5,-6.000 10.000-4,-6.000 10.000-5,-9.000 2.000-1,-8.000-3.000 0,-10.000-3.000 2,-9.000-2.000 0,-7.000-6.000-4,-3.000-6.000-6,-3.000-6.000-9,-2.000-6.000-8,0.000-9.000-4,7.000-8.000-1,6.000-10.000-2,7.000-9.000-2,18.000-12.000 2,31.000-11.000 2,32.000-14.000 3,31.000-11.000 4,12.000-7.000 0,-6.000 0.000-3,-6.000 0.000-4,-6.000 0.000-2,-6.000 0.000-2,-2.000 0.000-2,-3.000 0.000-3,-3.000 0.000-1</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4"/>
    </inkml:context>
    <inkml:brush xml:id="br0">
      <inkml:brushProperty name="width" value="0.03349" units="cm"/>
      <inkml:brushProperty name="height" value="0.03349" units="cm"/>
      <inkml:brushProperty name="color" value="#f2395b"/>
    </inkml:brush>
  </inkml:definitions>
  <inkml:trace contextRef="#ctx0" brushRef="#br0">43650.000 39050.000 656,'1.000'-46.000'4,"4.000"10.000"8,3.000 10.000 8,3.000 9.000 8,7.000 4.000 5,14.000 1.000 4,11.000-1.000 3,14.000 1.000 4,8.000 1.000-3,7.000 3.000-8,6.000 3.000-9,7.000 4.000-9,4.000 2.000-7,3.000 4.000-4,3.000 3.000-4,4.000 3.000-5,-1.000 1.000-9,-3.000 1.000-13,-3.000-1.000-14,-2.000 1.000-13,-11.000-3.000-5,-15.000-2.000 3,-15.000-3.000 3,-16.000-3.000 4</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4"/>
    </inkml:context>
    <inkml:brush xml:id="br0">
      <inkml:brushProperty name="width" value="0.05274" units="cm"/>
      <inkml:brushProperty name="height" value="0.05274" units="cm"/>
      <inkml:brushProperty name="color" value="#f2395b"/>
    </inkml:brush>
  </inkml:definitions>
  <inkml:trace contextRef="#ctx0" brushRef="#br0">45750.000 37650.000 417,'-22.000'-19.000'9,"6.000"13.000"20,7.000 12.000 19,6.000 13.000 19,1.000 13.000 5,-3.000 17.000-9,-3.000 15.000-11,-2.000 16.000-10,-5.000 12.000-6,-2.000 9.000-4,-3.000 10.000-5,-3.000 10.000-3,-2.000 7.000-3,0.000 6.000-3,0.000 7.000-1,0.000 6.000-3,-2.000 1.000-5,-3.000-3.000-6,-3.000-3.000-8,-2.000-2.000-7,-1.000-9.000-7,3.000-12.000-10,3.000-13.000-9,4.000-12.000-9,4.000-13.000-9,6.000-12.000-8,7.000-13.000-10,6.000-12.000-8</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9255.000 3779.000 137,'71.000'3.000'96,"12.000"2.000"-71,-18.000 0.000 1,17.000-1.000 0,19.000 3.000 10,-22.000 4.000-14,27.000 6.000 7,-20.000-2.000-12,-37.000-6.000-9,21.000 3.000 6,18.000 1.000-1,-8.000-1.000-2,1.000-3.000-1,8.000-3.000 1,-23.000-5.000-2,21.000-6.000 0,-10.000-3.000-1,2.000-5.000 0,11.000-11.000 0,-27.000 4.000-2,13.000-12.000 1,-12.000 2.000-1,-4.000-3.000 0,4.000-9.000-1,0.000-6.000 4,-9.000-10.000 3,-10.000-8.000 2,-9.000 6.000 0,-2.000-12.000-1,-13.000-14.000 3,-22.000-1.000 5,-21.000 11.000 13,-16.000-1.000-4,-22.000-13.000 3,5.000 26.000-16,-26.000-5.000-8,6.000 17.000-4,-13.000-1.000-1,-14.000 1.000-1,1.000 8.000 0,17.000 16.000-1,-33.000-5.000 1,26.000 17.000-2,-32.000 1.000 2,22.000 12.000-2,9.000 6.000 0,-3.000 5.000 0,-14.000 8.000 0,-18.000 15.000 0,25.000 4.000-1,-16.000 12.000 1,18.000-2.000-1,-16.000 15.000 1,30.000 1.000-1,-2.000 26.000 1,29.000-2.000-1,-1.000 28.000 0,23.000-12.000 0,2.000 18.000 1,17.000-29.000 0,6.000 10.000 0,18.000-3.000 0,25.000-7.000 1,18.000-10.000 0,30.000-12.000 1,28.000-15.000 1,-12.000-30.000-2,27.000-14.000-1,-20.000-10.000-2,4.000-10.000-3,-12.000 3.000-4,0.000 4.000-69,-7.000 18.000-392</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4"/>
    </inkml:context>
    <inkml:brush xml:id="br0">
      <inkml:brushProperty name="width" value="0.04074" units="cm"/>
      <inkml:brushProperty name="height" value="0.04074" units="cm"/>
      <inkml:brushProperty name="color" value="#f2395b"/>
    </inkml:brush>
  </inkml:definitions>
  <inkml:trace contextRef="#ctx0" brushRef="#br0">45950.000 39300.000 539,'25.000'-18.000'109,"0.000"17.000"-16,0.000 15.000-18,0.000 16.000-15,0.000 9.000-15,0.000 3.000-10,0.000 3.000-11,0.000 4.000-10,-2.000 1.000-8,-3.000 0.000-8,-3.000 0.000-6,-2.000 0.000-7,-1.000-2.000-14,3.000-3.000-22,3.000-3.000-22,4.000-2.000-22</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5"/>
    </inkml:context>
    <inkml:brush xml:id="br0">
      <inkml:brushProperty name="width" value="0.04342" units="cm"/>
      <inkml:brushProperty name="height" value="0.04342" units="cm"/>
      <inkml:brushProperty name="color" value="#f2395b"/>
    </inkml:brush>
  </inkml:definitions>
  <inkml:trace contextRef="#ctx0" brushRef="#br0">47200.000 37850.000 506,'23.000'-24.000'0,"-3.000"4.000"0,-3.000 3.000 0,-2.000 3.000 0,2.000 3.000 7,9.000 3.000 12,10.000 3.000 13,10.000 4.000 13,2.000 10.000 7,-3.000 19.000-2,-3.000 19.000 0,-2.000 19.000 0,-9.000 15.000-5,-12.000 13.000-7,-13.000 12.000-7,-12.000 13.000-7,-15.000 6.000-6,-15.000 0.000-4,-15.000 0.000-3,-16.000 0.000-5,-8.000-2.000-4,0.000-3.000-5,0.000-3.000-5,0.000-2.000-3,3.000-11.000-5,6.000-15.000-1,7.000-15.000-2,6.000-16.000-3,20.000-13.000 4,34.000-9.000 10,35.000-10.000 9,35.000-8.000 9,11.000-8.000 0,-8.000-2.000-9,-10.000-3.000-10,-9.000-3.000-9,-5.000-1.000-4,0.000 4.000 0,0.000 3.000 2,0.000 3.000 1</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5"/>
    </inkml:context>
    <inkml:brush xml:id="br0">
      <inkml:brushProperty name="width" value="0.03988" units="cm"/>
      <inkml:brushProperty name="height" value="0.03988" units="cm"/>
      <inkml:brushProperty name="color" value="#f2395b"/>
    </inkml:brush>
  </inkml:definitions>
  <inkml:trace contextRef="#ctx0" brushRef="#br0">48350.000 38200.000 551,'53.000'-72.000'8,"6.000"6.000"16,7.000 7.000 17,6.000 6.000 15,-2.000 9.000 4,-9.000 13.000-10,-10.000 12.000-9,-8.000 13.000-10,-1.000 6.000-5,9.000 0.000-2,10.000 0.000 0,10.000 0.000-2,2.000 1.000-3,-3.000 4.000-6,-3.000 3.000-5,-2.000 3.000-6,-6.000 1.000-9,-6.000 1.000-9,-6.000-1.000-11,-6.000 1.000-10,-9.000 2.000-10,-8.000 7.000-10,-10.000 6.000-10,-9.000 7.000-11</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5"/>
    </inkml:context>
    <inkml:brush xml:id="br0">
      <inkml:brushProperty name="width" value="0.03445" units="cm"/>
      <inkml:brushProperty name="height" value="0.03445" units="cm"/>
      <inkml:brushProperty name="color" value="#f2395b"/>
    </inkml:brush>
  </inkml:definitions>
  <inkml:trace contextRef="#ctx0" brushRef="#br0">48250.000 39200.000 638,'210.000'-22.000'155,"-27.000"6.000"-43,-28.000 7.000-43,-28.000 6.000-44,-18.000 4.000-26,-6.000 4.000-10,-6.000 3.000-11,-6.000 3.000-10,-10.000 3.000-3,-12.000 3.000 5,-13.000 3.000 5,-12.000 4.000 5,-9.000-1.000-2,-2.000-3.000-12,-3.000-3.000-10,-3.000-2.000-12</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6"/>
    </inkml:context>
    <inkml:brush xml:id="br0">
      <inkml:brushProperty name="width" value="0.05651" units="cm"/>
      <inkml:brushProperty name="height" value="0.05651" units="cm"/>
      <inkml:brushProperty name="color" value="#f2395b"/>
    </inkml:brush>
  </inkml:definitions>
  <inkml:trace contextRef="#ctx0" brushRef="#br0">51400.000 36550.000 389,'0.000'-47.000'5,"0.000"6.000"9,0.000 7.000 10,0.000 6.000 10,0.000 10.000 8,0.000 17.000 6,0.000 15.000 6,0.000 16.000 5,-2.000 18.000 0,-3.000 22.000-9,-3.000 22.000-9,-2.000 23.000-7,-5.000 14.000-7,-2.000 10.000-3,-3.000 10.000-3,-3.000 9.000-3,-2.000 15.000-3,0.000 22.000-1,0.000 22.000-2,0.000 23.000-2,0.000 11.000-5,0.000 4.000-8,0.000 3.000-9,0.000 3.000-8,4.000-2.000-4,10.000-6.000 1,10.000-6.000 2,9.000-6.000 1,2.000-24.000-11,-2.000-41.000-22,-3.000-40.000-22,-3.000-40.000-22</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0:49"/>
    </inkml:context>
    <inkml:brush xml:id="br0">
      <inkml:brushProperty name="width" value="0.022" units="cm"/>
      <inkml:brushProperty name="height" value="0.022" units="cm"/>
      <inkml:brushProperty name="color" value="#00bff3"/>
    </inkml:brush>
  </inkml:definitions>
  <inkml:trace contextRef="#ctx0" brushRef="#br0">66800.000 13450.000 999,'-94.000'-68.000'-3,"13.000"17.000"-6,12.000 15.000-7,13.000 16.000-7</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2"/>
    </inkml:context>
    <inkml:brush xml:id="br0">
      <inkml:brushProperty name="width" value="0.04581" units="cm"/>
      <inkml:brushProperty name="height" value="0.04581" units="cm"/>
      <inkml:brushProperty name="color" value="#00bff3"/>
    </inkml:brush>
  </inkml:definitions>
  <inkml:trace contextRef="#ctx0" brushRef="#br0">21450.000 47100.000 480,'0.000'-74.000'47,"0.000"4.000"-10,0.000 3.000-10,0.000 3.000-8,0.000 3.000-7,0.000 3.000-1,0.000 3.000-2,0.000 4.000-2,-2.000 1.000-1,-3.000 0.000 0,-3.000 0.000-2,-2.000 0.000 1,-5.000 3.000-2,-2.000 6.000 0,-3.000 7.000 0,-3.000 6.000-1,-4.000 4.000 0,-3.000 4.000 0,-3.000 3.000-1,-2.000 3.000 1,-5.000 3.000-1,-2.000 3.000 0,-3.000 3.000 0,-3.000 4.000 0,-2.000 2.000 0,0.000 4.000 0,0.000 3.000 0,0.000 3.000 1,-4.000 6.000-1,-5.000 9.000 1,-7.000 10.000-1,-5.000 10.000 1,-3.000 8.000-1,4.000 10.000 2,3.000 10.000-1,3.000 9.000 2,3.000 2.000-1,3.000-2.000 1,3.000-3.000 0,4.000-3.000-1,2.000-1.000 0,4.000 4.000 0,3.000 3.000 0,3.000 3.000-1,3.000 1.000 1,3.000 1.000-1,3.000-1.000 1,4.000 1.000 0,2.000-3.000 0,4.000-2.000-1,3.000-3.000 0,3.000-3.000-1,3.000-4.000 0,3.000-3.000 0,3.000-3.000 1,4.000-2.000 0,5.000-3.000 0,10.000 1.000 1,10.000-1.000-1,9.000 1.000 1,7.000-4.000-1,7.000-6.000 0,6.000-6.000-1,7.000-6.000-1,7.000-10.000-1,9.000-12.000-1,10.000-13.000-3,10.000-12.000-2,4.000-15.000-1,0.000-15.000-4,0.000-15.000-2,0.000-16.000-3,-2.000-7.000-1,-3.000 4.000-2,-3.000 3.000-1,-2.000 3.000-2,-8.000 3.000 2,-8.000 3.000 2,-10.000 3.000 3,-9.000 4.000 2,-12.000 4.000 3,-11.000 6.000 2,-14.000 7.000 4,-11.000 6.000 2,-14.000 4.000 3,-11.000 4.000 5,-14.000 3.000 4,-11.000 3.000 4,-7.000 9.000 2,0.000 16.000 0,0.000 15.000 0,0.000 17.000-1,-2.000 5.000 1,-3.000-3.000 0,-3.000-3.000 1,-2.000-2.000 1,-1.000 2.000 1,3.000 9.000-2,3.000 10.000 0,4.000 10.000-1,4.000 2.000 0,6.000-3.000-2,7.000-3.000 0,6.000-2.000-1,6.000-6.000-2,6.000-6.000-1,7.000-6.000-2,6.000-6.000-3,13.000-10.000-2,23.000-12.000-6,22.000-13.000-6,22.000-12.000-4,10.000-13.000-3,1.000-12.000-1,-1.000-13.000-1,1.000-12.000-1,-3.000-9.000 0,-2.000-2.000-1,-3.000-3.000 0,-3.000-3.000-1,-4.000 1.000 0,-3.000 6.000 0,-3.000 7.000 2,-2.000 6.000 1,-9.000 6.000 3,-12.000 6.000 6,-13.000 7.000 7,-12.000 6.000 5,-5.000 10.000 9,3.000 17.000 11,3.000 15.000 12,4.000 16.000 11,-1.000 7.000 2,-3.000 1.000-8,-3.000-1.000-8,-2.000 1.000-7,0.000-6.000-10,7.000-8.000-9,6.000-10.000-11,7.000-9.000-9,4.000-5.000-5,3.000 0.000 0,3.000 0.000 1,4.000 0.000 1,5.000-5.000 1,10.000-9.000-1,10.000-10.000 1,9.000-8.000 0,6.000-8.000 1,3.000-2.000 0,3.000-3.000 3,4.000-3.000 0,1.000-6.000 2,0.000-5.000 0,0.000-7.000 2,0.000-5.000 1,-8.000-1.000 1,-16.000 6.000 3,-15.000 7.000 1,-15.000 6.000 2,-12.000 6.000 3,-6.000 6.000 2,-6.000 7.000 3,-6.000 6.000 2,-9.000 6.000 8,-8.000 6.000 13,-10.000 7.000 14,-9.000 6.000 12,-4.000 7.000 1,4.000 10.000-10,3.000 10.000-10,3.000 9.000-12,-1.000 7.000-6,-2.000 7.000-2,-3.000 6.000-2,-3.000 7.000-3,-2.000 2.000 0,0.000 1.000-1,0.000-1.000 1,0.000 1.000 0,1.000 1.000-1,4.000 3.000-3,3.000 3.000-3,3.000 4.000-3,3.000-3.000-1,3.000-5.000-3,3.000-7.000-2,4.000-5.000-2,7.000-8.000-1,13.000-5.000-1,12.000-7.000-1,13.000-5.000-1,9.000-14.000-2,6.000-18.000-3,7.000-19.000-3,6.000-18.000-2,4.000-15.000-3,4.000-9.000-3,3.000-10.000-1,3.000-8.000-2,-4.000-8.000 0,-8.000-2.000 5,-10.000-3.000 3,-9.000-3.000 5,-9.000-1.000 2,-5.000 4.000 2,-7.000 3.000 3,-5.000 3.000 2,-8.000 7.000 1,-5.000 14.000-1,-7.000 11.000-1,-5.000 14.000 0,-8.000 8.000 2,-5.000 7.000 5,-7.000 6.000 5,-5.000 7.000 6,-8.000 5.000 2,-5.000 7.000-1,-7.000 6.000-2,-5.000 7.000-1,-4.000 5.000-4,0.000 7.000-7,0.000 6.000-8,0.000 7.000-8,4.000 0.000-4,10.000-2.000 0,10.000-3.000-2,9.000-3.000 0</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2"/>
    </inkml:context>
    <inkml:brush xml:id="br0">
      <inkml:brushProperty name="width" value="0.03711" units="cm"/>
      <inkml:brushProperty name="height" value="0.03711" units="cm"/>
      <inkml:brushProperty name="color" value="#00bff3"/>
    </inkml:brush>
  </inkml:definitions>
  <inkml:trace contextRef="#ctx0" brushRef="#br0">25000.000 47450.000 592,'46.000'46.000'85,"-5.000"-5.000"-11,-7.000-7.000-12,-5.000-5.000-12,-4.000-4.000-8,0.000 0.000-8,0.000 0.000-7,0.000 0.000-8,1.000 0.000-7,4.000 0.000-10,3.000 0.000-8,3.000 0.000-10,-1.000 0.000-7,-2.000 0.000-9,-3.000 0.000-7,-3.000 0.000-8,-1.000-2.000-4,4.000-3.000-2,3.000-3.000-2,3.000-2.000-1</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3"/>
    </inkml:context>
    <inkml:brush xml:id="br0">
      <inkml:brushProperty name="width" value="0.04413" units="cm"/>
      <inkml:brushProperty name="height" value="0.04413" units="cm"/>
      <inkml:brushProperty name="color" value="#00bff3"/>
    </inkml:brush>
  </inkml:definitions>
  <inkml:trace contextRef="#ctx0" brushRef="#br0">28900.000 46200.000 498,'-22.000'-25.000'0,"6.000"0.000"0,7.000 0.000 0,6.000 0.000 0,1.000 1.000 7,-3.000 4.000 15,-3.000 3.000 14,-2.000 3.000 15,-8.000 4.000 3,-8.000 7.000-5,-10.000 6.000-7,-9.000 7.000-6,-7.000 8.000-7,-3.000 14.000-8,-3.000 11.000-8,-2.000 14.000-7,-3.000 11.000-4,1.000 14.000 2,-1.000 11.000 2,1.000 14.000 1,-1.000 5.000 1,1.000 1.000 0,-1.000-1.000 2,1.000 1.000 0,4.000-3.000 0,9.000-2.000 0,10.000-3.000-2,10.000-3.000 0,7.000-9.000-1,6.000-11.000-1,7.000-14.000 0,6.000-11.000-1,15.000-12.000-5,26.000-9.000-9,24.000-10.000-8,26.000-8.000-10,10.000-14.000-2,-3.000-15.000 1,-3.000-15.000 1,-2.000-16.000 2,-6.000-10.000 2,-6.000-3.000 0,-6.000-3.000 1,-6.000-2.000 0,-6.000 0.000 5,-2.000 7.000 6,-3.000 6.000 7,-3.000 7.000 6,-7.000 13.000 10,-9.000 22.000 11,-10.000 22.000 11,-8.000 23.000 11,-8.000 11.000 2,-2.000 4.000-8,-3.000 3.000-8,-3.000 3.000-7,-2.000-2.000-7,0.000-6.000-3,0.000-6.000-5,0.000-6.000-4,3.000-6.000-3,6.000-2.000-2,7.000-3.000-2,6.000-3.000-2,4.000-6.000-3,4.000-5.000-3,3.000-7.000-3,3.000-5.000-4,1.000-9.000-2,1.000-9.000-2,-1.000-10.000 0,1.000-8.000-3,-1.000-6.000 1,1.000 1.000 2,-1.000-1.000 3,1.000 1.000 3,-4.000 1.000 1,-6.000 3.000 3,-6.000 3.000 2,-6.000 4.000 2,-1.000-4.000 1,7.000-9.000 0,6.000-10.000 0,7.000-8.000 0,0.000-14.000 0,-2.000-15.000 0,-3.000-15.000 0,-3.000-16.000 1,-6.000-1.000 2,-5.000 17.000 1,-7.000 15.000 2,-5.000 16.000 3,-8.000 12.000 0,-5.000 9.000 2,-7.000 10.000-1,-5.000 10.000 1,-8.000 7.000 0,-5.000 6.000-3,-7.000 7.000-1,-5.000 6.000-2,-6.000 7.000-4,-3.000 10.000-4,-3.000 10.000-6,-2.000 9.000-5,-1.000 6.000-4,3.000 3.000-3,3.000 3.000-4,4.000 4.000-3,5.000-3.000-1,10.000-5.000 5,10.000-7.000 4,9.000-5.000 3</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3"/>
    </inkml:context>
    <inkml:brush xml:id="br0">
      <inkml:brushProperty name="width" value="0.04482" units="cm"/>
      <inkml:brushProperty name="height" value="0.04482" units="cm"/>
      <inkml:brushProperty name="color" value="#00bff3"/>
    </inkml:brush>
  </inkml:definitions>
  <inkml:trace contextRef="#ctx0" brushRef="#br0">30850.000 47250.000 490,'26.000'-24.000'6,"4.000"4.000"10,3.000 3.000 12,3.000 3.000 10,3.000 1.000 5,3.000 1.000-3,3.000-1.000-4,4.000 1.000-2,1.000 1.000-3,0.000 3.000-6,0.000 3.000-4,0.000 4.000-5,-2.000 4.000-3,-3.000 6.000-2,-3.000 7.000-1,-2.000 6.000-1,-6.000 7.000-3,-6.000 10.000-1,-6.000 10.000-3,-6.000 9.000-3,-10.000 4.000-2,-12.000 1.000-4,-13.000-1.000-3,-12.000 1.000-4,-10.000 1.000-1,-6.000 3.000-2,-6.000 3.000 0,-6.000 4.000-1,-4.000-4.000 1,1.000-9.000 1,-1.000-10.000 2,1.000-8.000 1,4.000-8.000 2,9.000-2.000 3,10.000-3.000 2,10.000-3.000 2,10.000-6.000 7,13.000-5.000 14,12.000-7.000 12,13.000-5.000 13,9.000-6.000 3,6.000-3.000-8,7.000-3.000-7,6.000-2.000-8,4.000-3.000-4,4.000 1.000-2,3.000-1.000-1,3.000 1.000-1,-1.000 1.000-2,-2.000 3.000-5,-3.000 3.000-3,-3.000 4.000-5,-4.000-1.000-4,-3.000-3.000-6,-3.000-3.000-5,-2.000-2.000-6,-3.000-1.000-4,1.000 3.000 0,-1.000 3.000 0,1.000 4.000-1</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3429.000 5183.000 153,'129.000'-19.000'292,"-42.000"6.000"-253,-23.000 4.000-26,6.000-2.000 0,-5.000 4.000-1,26.000 1.000 21,10.000 0.000-17,-13.000 2.000-2,-3.000-3.000-2,19.000-4.000-3,-24.000 2.000-2,21.000-5.000-1,-18.000 1.000-2,-14.000 0.000-1,7.000 2.000-1,-1.000 6.000-1,-87.000 75.000-224,-35.000-42.000 129,-13.000-3.000 26,10.000-5.000-86</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5"/>
    </inkml:context>
    <inkml:brush xml:id="br0">
      <inkml:brushProperty name="width" value="0.04179" units="cm"/>
      <inkml:brushProperty name="height" value="0.04179" units="cm"/>
      <inkml:brushProperty name="color" value="#00bff3"/>
    </inkml:brush>
  </inkml:definitions>
  <inkml:trace contextRef="#ctx0" brushRef="#br0">33750.000 46250.000 526,'25.000'-24.000'120,"0.000"4.000"-28,0.000 3.000-27,0.000 3.000-27,6.000 3.000-14,13.000 3.000-3,12.000 3.000-1,13.000 4.000-3,7.000-1.000-1,4.000-3.000-4,3.000-3.000-3,3.000-2.000-3,3.000-3.000 0,3.000 1.000 1,3.000-1.000 1,4.000 1.000 3,-3.000 1.000-9,-5.000 3.000-20,-7.000 3.000-18,-5.000 4.000-19,-8.000 1.000-9,-5.000 0.000 4,-7.000 0.000 2,-5.000 0.000 3</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7"/>
    </inkml:context>
    <inkml:brush xml:id="br0">
      <inkml:brushProperty name="width" value="0.03558" units="cm"/>
      <inkml:brushProperty name="height" value="0.03558" units="cm"/>
      <inkml:brushProperty name="color" value="#00bff3"/>
    </inkml:brush>
  </inkml:definitions>
  <inkml:trace contextRef="#ctx0" brushRef="#br0">34150.000 45900.000 618,'-44.000'4.000'52,"13.000"10.000"-5,12.000 10.000-6,13.000 9.000-5,7.000 6.000-4,4.000 3.000-2,3.000 3.000-3,3.000 4.000-3,1.000 2.000-2,1.000 4.000-2,-1.000 3.000-3,1.000 3.000-3,-3.000 3.000-3,-2.000 3.000-4,-3.000 3.000-5,-3.000 4.000-5,-4.000-1.000-5,-3.000-3.000-6,-3.000-3.000-6,-2.000-2.000-6,-1.000-6.000-4,3.000-6.000-2,3.000-6.000-3,4.000-6.000-2,-3.000-9.000-2,-5.000-8.000-4,-7.000-10.000-3,-5.000-9.000-3</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8"/>
    </inkml:context>
    <inkml:brush xml:id="br0">
      <inkml:brushProperty name="width" value="0.04184" units="cm"/>
      <inkml:brushProperty name="height" value="0.04184" units="cm"/>
      <inkml:brushProperty name="color" value="#00bff3"/>
    </inkml:brush>
  </inkml:definitions>
  <inkml:trace contextRef="#ctx0" brushRef="#br0">34200.000 46250.000 525,'48.000'-69.000'1,"-3.000"13.000"0,-3.000 12.000 2,-2.000 13.000 0,2.000 9.000 7,9.000 6.000 10,10.000 7.000 10,10.000 6.000 11,2.000 3.000 1,-3.000 0.000-5,-3.000 0.000-8,-2.000 0.000-6,5.000 0.000-1,16.000 0.000 2,15.000 0.000 4,17.000 0.000 3,0.000 0.000-1,-11.000 0.000-6,-14.000 0.000-4,-11.000 0.000-6,-11.000 0.000-4,-5.000 0.000-3,-7.000 0.000-2,-5.000 0.000-3,-14.000 6.000-7,-18.000 13.000-11,-19.000 12.000-12,-18.000 13.000-12,-21.000 7.000-1,-22.000 4.000 7,-22.000 3.000 7,-21.000 3.000 7,-15.000 6.000 6,-6.000 9.000 3,-6.000 10.000 4,-6.000 10.000 3,1.000 0.000 2,9.000-5.000 3,10.000-7.000 2,10.000-5.000 3,8.000-9.000 2,10.000-9.000 2,10.000-10.000 2,9.000-8.000 2,23.000-15.000 4,38.000-19.000 6,37.000-18.000 6,38.000-19.000 6,24.000-13.000 0,14.000-6.000-8,11.000-6.000-7,14.000-6.000-8,0.000-1.000-6,-8.000 7.000-8,-10.000 6.000-7,-9.000 7.000-6,-10.000 4.000-6,-9.000 3.000-3,-10.000 3.000-4,-8.000 4.000-3,-9.000 4.000-4,-6.000 6.000-2,-6.000 7.000-4,-6.000 6.000-2,-9.000-1.000-1,-8.000-5.000 0,-10.000-7.000 1,-9.000-5.000 1,-7.000-4.000 4,-3.000 0.000 5,-3.000 0.000 7,-2.000 0.000 7</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8"/>
    </inkml:context>
    <inkml:brush xml:id="br0">
      <inkml:brushProperty name="width" value="0.04359" units="cm"/>
      <inkml:brushProperty name="height" value="0.04359" units="cm"/>
      <inkml:brushProperty name="color" value="#00bff3"/>
    </inkml:brush>
  </inkml:definitions>
  <inkml:trace contextRef="#ctx0" brushRef="#br0">35350.000 45200.000 504,'-91.000'-135.000'33,"19.000"32.000"-3,19.000 31.000-2,19.000 32.000-3,10.000 21.000 2,4.000 13.000 5,3.000 12.000 5,3.000 13.000 5,3.000 15.000 0,3.000 19.000-7,3.000 19.000-5,4.000 19.000-7,1.000 12.000-5,0.000 6.000-1,0.000 7.000-4,0.000 6.000-2,0.000 17.000-3,0.000 28.000 1,0.000 28.000-2,0.000 29.000-1,-5.000 22.000 0,-9.000 20.000 0,-10.000 18.000-1,-8.000 20.000 1,-1.000 0.000-11,9.000-15.000-16,10.000-15.000-19,10.000-16.000-18,4.000-23.000-7,0.000-27.000 3,0.000-28.000 4,0.000-28.000 2,1.000-26.000 6,4.000-21.000 5,3.000-22.000 7,3.000-22.000 6</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8"/>
    </inkml:context>
    <inkml:brush xml:id="br0">
      <inkml:brushProperty name="width" value="0.03685" units="cm"/>
      <inkml:brushProperty name="height" value="0.03685" units="cm"/>
      <inkml:brushProperty name="color" value="#00bff3"/>
    </inkml:brush>
  </inkml:definitions>
  <inkml:trace contextRef="#ctx0" brushRef="#br0">37100.000 45650.000 596,'7.000'-47.000'8,"17.000"6.000"15,15.000 7.000 15,16.000 6.000 15,7.000 6.000 5,1.000 6.000-8,-1.000 7.000-6,1.000 6.000-7,-4.000 7.000-9,-6.000 10.000-9,-6.000 10.000-10,-6.000 9.000-10,-6.000 4.000-8,-2.000 1.000-7,-3.000-1.000-7,-3.000 1.000-7,-9.000 2.000-5,-11.000 7.000-4,-14.000 6.000-5,-11.000 7.000-4,-15.000 5.000 0,-16.000 7.000 5,-15.000 6.000 6,-15.000 7.000 4,-9.000-3.000 6,1.000-8.000 5,-1.000-10.000 5,1.000-9.000 5,2.000-7.000 4,7.000-3.000 2,6.000-3.000 1,7.000-2.000 2,7.000-6.000 5,9.000-6.000 6,10.000-6.000 7,10.000-6.000 6,5.000-4.000 6,4.000 1.000 6,3.000-1.000 5,3.000 1.000 5,6.000-3.000 3,9.000-2.000 2,10.000-3.000 1,10.000-3.000 2,10.000-4.000-4,13.000-3.000-8,12.000-3.000-8,13.000-2.000-8,9.000-3.000-9,6.000 1.000-7,7.000-1.000-7,6.000 1.000-8,1.000 1.000-4,-3.000 3.000 3,-3.000 3.000 1,-2.000 4.000 1,-3.000 2.000-7,1.000 4.000-18,-1.000 3.000-18,1.000 3.000-17,-9.000 1.000-5,-15.000 1.000 11,-15.000-1.000 9,-16.000 1.000 9</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19"/>
    </inkml:context>
    <inkml:brush xml:id="br0">
      <inkml:brushProperty name="width" value="0.04497" units="cm"/>
      <inkml:brushProperty name="height" value="0.04497" units="cm"/>
      <inkml:brushProperty name="color" value="#00bff3"/>
    </inkml:brush>
  </inkml:definitions>
  <inkml:trace contextRef="#ctx0" brushRef="#br0">40550.000 45100.000 489,'-49.000'26.000'50,"4.000"4.000"0,3.000 3.000-1,3.000 3.000-1,-1.000 1.000-3,-2.000 1.000-5,-3.000-1.000-6,-3.000 1.000-5,-2.000 2.000-4,0.000 7.000-4,0.000 6.000-3,0.000 7.000-3,0.000 5.000-2,0.000 7.000-1,0.000 6.000-1,0.000 7.000-1,3.000-1.000-2,6.000-6.000-1,7.000-6.000-1,6.000-6.000-2,6.000-7.000-1,6.000-6.000 1,7.000-6.000 0,6.000-6.000 0,-2.000-9.000-5,-9.000-8.000-14,-10.000-10.000-13,-8.000-9.000-13,-4.000-1.000-1,3.000 10.000 11,3.000 10.000 10,4.000 9.000 11,2.000 4.000 6,4.000 1.000 1,3.000-1.000 1,3.000 1.000 1,-1.000-3.000 0,-2.000-2.000-2,-3.000-3.000-1,-3.000-3.000-1,10.000-15.000-7,26.000-24.000-13,24.000-26.000-13,26.000-24.000-13,10.000-12.000-2,-3.000 4.000 8,-3.000 3.000 8,-2.000 3.000 9,-8.000 6.000 5,-8.000 9.000 2,-10.000 10.000 2,-9.000 10.000 2</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0"/>
    </inkml:context>
    <inkml:brush xml:id="br0">
      <inkml:brushProperty name="width" value="0.04989" units="cm"/>
      <inkml:brushProperty name="height" value="0.04989" units="cm"/>
      <inkml:brushProperty name="color" value="#00bff3"/>
    </inkml:brush>
  </inkml:definitions>
  <inkml:trace contextRef="#ctx0" brushRef="#br0">41250.000 44950.000 440,'-50.000'-19.000'44,"0.000"13.000"-8,0.000 12.000-6,0.000 13.000-8,-2.000 9.000-3,-3.000 6.000 3,-3.000 7.000 2,-2.000 6.000 2,-8.000 6.000 0,-8.000 6.000-2,-10.000 7.000-2,-9.000 6.000-2,-4.000 4.000-3,4.000 4.000-1,3.000 3.000-2,3.000 3.000-3,1.000 3.000 0,1.000 3.000-1,-1.000 3.000 0,1.000 4.000-1,2.000 1.000 0,7.000 0.000-1,6.000 0.000 0,7.000 0.000 0,7.000-5.000-2,9.000-9.000 0,10.000-10.000 0,10.000-8.000-2,7.000-8.000 0,6.000-2.000-1,7.000-3.000 0,6.000-3.000-2,12.000-7.000-1,19.000-9.000 0,19.000-10.000-1,19.000-8.000-1,18.000-14.000-2,19.000-15.000-4,19.000-15.000-4,19.000-16.000-4,12.000-16.000-4,6.000-16.000-5,7.000-15.000-6,6.000-15.000-4,-2.000-7.000-3,-9.000 3.000 3,-10.000 3.000 1,-8.000 4.000 2,-11.000 7.000 4,-8.000 13.000 6,-10.000 12.000 6,-9.000 13.000 6,-13.000 10.000 4,-16.000 10.000 4,-15.000 10.000 4,-15.000 9.000 3,-18.000 7.000 8,-19.000 7.000 12,-18.000 6.000 12,-19.000 7.000 13,-12.000 5.000 1,-2.000 7.000-7,-3.000 6.000-8,-3.000 7.000-8,-2.000 5.000-5,0.000 7.000-2,0.000 6.000-3,0.000 7.000-3,4.000 4.000-1,10.000 3.000 0,10.000 3.000 0,9.000 4.000 1,6.000-3.000-3,3.000-5.000-2,3.000-7.000-3,4.000-5.000-3,7.000-9.000-5,13.000-9.000-4,12.000-10.000-6,13.000-8.000-5,10.000-15.000-5,10.000-19.000-7,10.000-18.000-6,9.000-19.000-8,1.000-13.000 0,-6.000-6.000 5,-6.000-6.000 5,-6.000-6.000 4,-6.000-4.000 5,-2.000 1.000 3,-3.000-1.000 3,-3.000 1.000 4,-9.000-1.000 2,-11.000 1.000 0,-14.000-1.000 0,-11.000 1.000-1,-9.000 4.000 3,-3.000 9.000 5,-3.000 10.000 6,-2.000 10.000 4,-8.000 8.000 3,-8.000 10.000 1,-10.000 10.000 0,-9.000 9.000 2,-12.000 7.000 0,-11.000 7.000-1,-14.000 6.000-2,-11.000 7.000 0,-4.000 7.000-4,6.000 9.000-7,7.000 10.000-7,6.000 10.000-6,9.000 0.000-8,13.000-5.000-9,12.000-7.000-9,13.000-5.000-8</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0"/>
    </inkml:context>
    <inkml:brush xml:id="br0">
      <inkml:brushProperty name="width" value="0.03807" units="cm"/>
      <inkml:brushProperty name="height" value="0.03807" units="cm"/>
      <inkml:brushProperty name="color" value="#00bff3"/>
    </inkml:brush>
  </inkml:definitions>
  <inkml:trace contextRef="#ctx0" brushRef="#br0">42700.000 45900.000 577,'68.000'25.000'20,"-11.000"0.000"10,-14.000 0.000 9,-11.000 0.000 11,-9.000 3.000 2,-3.000 6.000-5,-3.000 7.000-5,-2.000 6.000-5,-5.000 3.000-5,-2.000 0.000-6,-3.000 0.000-7,-3.000 0.000-6,-9.000 3.000-5,-11.000 6.000-2,-14.000 7.000-5,-11.000 6.000-2,-11.000 1.000-2,-5.000-3.000-1,-7.000-3.000-1,-5.000-2.000-1,2.000-8.000-2,13.000-8.000-3,12.000-10.000-2,13.000-9.000-3,18.000-7.000-1,26.000-3.000 0,24.000-3.000 2,26.000-2.000 0,10.000-9.000 1,-3.000-12.000 3,-3.000-13.000 2,-2.000-12.000 3,-3.000-7.000-3,1.000 1.000-6,-1.000-1.000-8,1.000 1.000-7,-6.000 2.000-5,-8.000 7.000-5,-10.000 6.000-3,-9.000 7.000-4</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1"/>
    </inkml:context>
    <inkml:brush xml:id="br0">
      <inkml:brushProperty name="width" value="0.04719" units="cm"/>
      <inkml:brushProperty name="height" value="0.04719" units="cm"/>
      <inkml:brushProperty name="color" value="#00bff3"/>
    </inkml:brush>
  </inkml:definitions>
  <inkml:trace contextRef="#ctx0" brushRef="#br0">43700.000 45550.000 466,'-90.000'1.000'5,"23.000"4.000"10,22.000 3.000 12,22.000 3.000 9,18.000-1.000 3,16.000-2.000-4,15.000-3.000-6,17.000-3.000-4,16.000-2.000-3,19.000 0.000 0,19.000 0.000-1,19.000 0.000 1,10.000-2.000-4,4.000-3.000-6,3.000-3.000-6,3.000-2.000-5,-1.000-1.000-2,-2.000 3.000 3,-3.000 3.000 2,-3.000 4.000 4,-7.000 2.000-3,-9.000 4.000-8,-10.000 3.000-7,-8.000 3.000-9,-14.000 4.000-2,-15.000 7.000 4,-15.000 6.000 4,-16.000 7.000 4,-13.000 2.000 4,-9.000 1.000 7,-10.000-1.000 7,-8.000 1.000 6,-12.000 1.000 3,-12.000 3.000 2,-13.000 3.000-1,-12.000 4.000 1,-7.000 2.000 1,1.000 4.000 0,-1.000 3.000 1,1.000 3.000 0,-4.000 3.000-1,-6.000 3.000-3,-6.000 3.000-3,-6.000 4.000-3,-1.000 2.000-3,7.000 4.000-2,6.000 3.000-3,7.000 3.000-2,5.000-5.000-2,7.000-12.000-3,6.000-13.000-2,7.000-12.000-3,8.000-23.000-13,14.000-30.000-20,11.000-32.000-23,14.000-30.000-21,5.000-11.000-3,1.000 14.000 17,-1.000 11.000 16,1.000 14.000 16,1.000 2.000 10,3.000-6.000 2,3.000-6.000 2,4.000-6.000 3</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1"/>
    </inkml:context>
    <inkml:brush xml:id="br0">
      <inkml:brushProperty name="width" value="0.04597" units="cm"/>
      <inkml:brushProperty name="height" value="0.04597" units="cm"/>
      <inkml:brushProperty name="color" value="#00bff3"/>
    </inkml:brush>
  </inkml:definitions>
  <inkml:trace contextRef="#ctx0" brushRef="#br0">45200.000 44500.000 478,'-5.000'-41.000'53,"-9.000"19.000"-2,-10.000 19.000-1,-8.000 19.000-2,-8.000 16.000-3,-2.000 17.000-2,-3.000 15.000-3,-3.000 16.000-3,-4.000 10.000-3,-3.000 7.000-5,-3.000 6.000-3,-2.000 7.000-5,-6.000 2.000-3,-6.000 1.000-5,-6.000-1.000-4,-6.000 1.000-5,-2.000-1.000-5,3.000 1.000-10,3.000-1.000-8,4.000 1.000-10,2.000-4.000-6,4.000-6.000-7,3.000-6.000-7,3.000-6.000-5</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3476.000 5256.000 230,'99.000'30.000'212,"-27.000"-16.000"-189,19.000-10.000 0,-22.000-4.000 3,24.000-7.000-7,-8.000 0.000-3,-1.000-3.000-1,15.000-2.000-1,-28.000 4.000-3,23.000 0.000 0,-13.000 0.000-3,-6.000 1.000-1,2.000 2.000-1,-2.000 1.000 0,5.000 5.000-1,-174.000 14.000-367,37.000-14.000 182</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1"/>
    </inkml:context>
    <inkml:brush xml:id="br0">
      <inkml:brushProperty name="width" value="0.0298" units="cm"/>
      <inkml:brushProperty name="height" value="0.0298" units="cm"/>
      <inkml:brushProperty name="color" value="#00bff3"/>
    </inkml:brush>
  </inkml:definitions>
  <inkml:trace contextRef="#ctx0" brushRef="#br0">44200.000 45850.000 738,'70.000'28.000'3,"-9.000"6.000"8,-10.000 7.000 7,-8.000 6.000 8,-6.000 1.000 4,1.000-3.000 4,-1.000-3.000 2,1.000-2.000 3,-3.000-1.000-4,-2.000 3.000-14,-3.000 3.000-12,-3.000 4.000-14,-2.000-4.000-11,0.000-9.000-8,0.000-10.000-10,0.000-8.000-9</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1"/>
    </inkml:context>
    <inkml:brush xml:id="br0">
      <inkml:brushProperty name="width" value="0.03685" units="cm"/>
      <inkml:brushProperty name="height" value="0.03685" units="cm"/>
      <inkml:brushProperty name="color" value="#00bff3"/>
    </inkml:brush>
  </inkml:definitions>
  <inkml:trace contextRef="#ctx0" brushRef="#br0">43950.000 44550.000 597,'1.000'-43.000'10,"4.000"17.000"21,3.000 15.000 20,3.000 16.000 22,7.000 15.000 1,14.000 16.000-18,11.000 15.000-18,14.000 17.000-17,5.000 10.000-9,1.000 6.000-3,-1.000 7.000-2,1.000 6.000-2,-6.000-7.000-1,-8.000-18.000 0,-10.000-19.000 0,-9.000-18.000 0,-5.000-10.000-15,0.000 0.000-29,0.000 0.000-28,0.000 0.000-29</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1"/>
    </inkml:context>
    <inkml:brush xml:id="br0">
      <inkml:brushProperty name="width" value="0.04522" units="cm"/>
      <inkml:brushProperty name="height" value="0.04522" units="cm"/>
      <inkml:brushProperty name="color" value="#00bff3"/>
    </inkml:brush>
  </inkml:definitions>
  <inkml:trace contextRef="#ctx0" brushRef="#br0">47200.000 45050.000 486,'-71.000'0.000'4,"10.000"0.000"9,10.000 0.000 8,9.000 0.000 9,4.000 1.000 7,1.000 4.000 7,-1.000 3.000 5,1.000 3.000 7,1.000 9.000-2,3.000 16.000-8,3.000 15.000-8,4.000 17.000-9,2.000 7.000-7,4.000 0.000-3,3.000 0.000-4,3.000 0.000-5,3.000-4.000-2,3.000-5.000-2,3.000-7.000-1,4.000-5.000-2,1.000-6.000 0,0.000-3.000-2,0.000-3.000 0,0.000-2.000-2,10.000-12.000-4,23.000-19.000-9,22.000-18.000-7,22.000-19.000-10,8.000-16.000-1,-2.000-12.000 4,-3.000-13.000 4,-3.000-12.000 5,-9.000-7.000 2,-11.000 1.000 2,-14.000-1.000 1,-11.000 1.000 2,-9.000 2.000 1,-3.000 7.000 4,-3.000 6.000 2,-2.000 7.000 3,-9.000 7.000 2,-12.000 9.000 2,-13.000 10.000 0,-12.000 10.000 2,-10.000 8.000-2,-6.000 10.000-5,-6.000 10.000-6,-6.000 9.000-5,-1.000 7.000-3,7.000 7.000-2,6.000 6.000-1,7.000 7.000-2,5.000 0.000-3,7.000-2.000-7,6.000-3.000-6,7.000-3.000-6</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2"/>
    </inkml:context>
    <inkml:brush xml:id="br0">
      <inkml:brushProperty name="width" value="0.0356" units="cm"/>
      <inkml:brushProperty name="height" value="0.0356" units="cm"/>
      <inkml:brushProperty name="color" value="#00bff3"/>
    </inkml:brush>
  </inkml:definitions>
  <inkml:trace contextRef="#ctx0" brushRef="#br0">47550.000 45450.000 618,'25.000'51.000'101,"0.000"4.000"-13,0.000 3.000-13,0.000 3.000-14,0.000-1.000-19,0.000-2.000-27,0.000-3.000-28,0.000-3.000-26,0.000-10.000-16,0.000-16.000-6,0.000-15.000-5,0.000-15.000-7</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2"/>
    </inkml:context>
    <inkml:brush xml:id="br0">
      <inkml:brushProperty name="width" value="0.05217" units="cm"/>
      <inkml:brushProperty name="height" value="0.05217" units="cm"/>
      <inkml:brushProperty name="color" value="#00bff3"/>
    </inkml:brush>
  </inkml:definitions>
  <inkml:trace contextRef="#ctx0" brushRef="#br0">48700.000 44300.000 421,'-44.000'-32.000'115,"13.000"39.000"-16,12.000 36.000-16,13.000 39.000-15,4.000 16.000-13,-3.000-3.000-10,-3.000-3.000-11,-2.000-2.000-10,-1.000-1.000-7,3.000 3.000-3,3.000 3.000-3,4.000 4.000-3,-1.000-1.000-4,-3.000-3.000-3,-3.000-3.000-3,-2.000-2.000-4,-1.000-3.000-1,3.000 1.000-1,3.000-1.000 1,4.000 1.000-1,2.000-1.000 0,4.000 1.000-1,3.000-1.000-2,3.000 1.000-1,1.000-6.000-1,1.000-8.000 0,-1.000-10.000-1,1.000-9.000 0,-3.000-7.000-1,-2.000-3.000-1,-3.000-3.000-1,-3.000-2.000-1,-9.000-3.000 0,-11.000 1.000 1,-14.000-1.000 0,-11.000 1.000 1,-17.000-1.000-1,-18.000 1.000-1,-19.000-1.000-2,-18.000 1.000-1,-9.000-3.000-2,4.000-2.000-3,3.000-3.000-2,3.000-3.000-4,12.000-6.000 2,22.000-5.000 6,22.000-7.000 4,23.000-5.000 6,10.000-6.000 1,0.000-3.000-3,0.000-3.000-3,0.000-2.000-3</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2"/>
    </inkml:context>
    <inkml:brush xml:id="br0">
      <inkml:brushProperty name="width" value="0.03506" units="cm"/>
      <inkml:brushProperty name="height" value="0.03506" units="cm"/>
      <inkml:brushProperty name="color" value="#00bff3"/>
    </inkml:brush>
  </inkml:definitions>
  <inkml:trace contextRef="#ctx0" brushRef="#br0">48850.000 44800.000 627,'50.000'-47.000'5,"0.000"6.000"11,0.000 7.000 10,0.000 6.000 11,-4.000 6.000 6,-5.000 6.000 1,-7.000 7.000 2,-5.000 6.000 2,-1.000 3.000-5,6.000 0.000-11,7.000 0.000-10,6.000 0.000-11,-1.000 6.000-13,-5.000 13.000-13,-7.000 12.000-14,-5.000 13.000-13,-8.000 2.000-6,-5.000-5.000 2,-7.000-7.000 2,-5.000-5.000 2,-6.000-4.000 2,-3.000 0.000 1,-3.000 0.000 2,-2.000 0.000 1</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3"/>
    </inkml:context>
    <inkml:brush xml:id="br0">
      <inkml:brushProperty name="width" value="0.04662" units="cm"/>
      <inkml:brushProperty name="height" value="0.04662" units="cm"/>
      <inkml:brushProperty name="color" value="#00bff3"/>
    </inkml:brush>
  </inkml:definitions>
  <inkml:trace contextRef="#ctx0" brushRef="#br0">49700.000 45300.000 471,'-5.000'48.000'55,"-9.000"-3.000"-3,-10.000-3.000-3,-8.000-2.000-1,-6.000 0.000-4,1.000 7.000-3,-1.000 6.000-3,1.000 7.000-3,-1.000 0.000-4,1.000-2.000-3,-1.000-3.000-3,1.000-3.000-5,2.000-4.000-2,7.000-3.000-2,6.000-3.000-2,7.000-2.000-3,10.000-12.000-7,16.000-19.000-15,15.000-18.000-14,17.000-19.000-13,11.000-10.000-8,10.000 1.000 0,10.000-1.000 0,9.000 1.000 1,1.000 2.000 3,-6.000 7.000 7,-6.000 6.000 9,-6.000 7.000 8,-9.000 4.000 7,-8.000 3.000 7,-10.000 3.000 8,-9.000 4.000 7,-10.000 5.000 4,-9.000 10.000 5,-10.000 10.000 2,-8.000 9.000 3,-8.000 2.000 3,-2.000-2.000-1,-3.000-3.000 2,-3.000-3.000-1,-2.000-2.000 0,0.000 0.000-2,0.000 0.000-3,0.000 0.000-3,10.000-11.000-11,23.000-22.000-21,22.000-22.000-20,22.000-21.000-22,5.000-6.000-6,-8.000 14.000 11,-10.000 11.000 10,-9.000 14.000 9,-7.000 10.000 16,-3.000 9.000 18,-3.000 10.000 20,-2.000 10.000 18,-5.000 7.000 9,-2.000 6.000-5,-3.000 7.000-3,-3.000 6.000-4,5.000-4.000-11,17.000-11.000-19,15.000-14.000-19,16.000-11.000-18,7.000-7.000-10,1.000 0.000-2,-1.000 0.000 0,1.000 0.000-2,-4.000-2.000 1,-6.000-3.000 4,-6.000-3.000 5,-6.000-2.000 3,-7.000-8.000 2,-6.000-8.000 1,-6.000-10.000 1,-6.000-9.000 0,-2.000-9.000 1,3.000-5.000 3,3.000-7.000 3,4.000-5.000 2,-1.000 3.000 4,-3.000 17.000 2,-3.000 15.000 3,-2.000 16.000 2</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3"/>
    </inkml:context>
    <inkml:brush xml:id="br0">
      <inkml:brushProperty name="width" value="0.05598" units="cm"/>
      <inkml:brushProperty name="height" value="0.05598" units="cm"/>
      <inkml:brushProperty name="color" value="#00bff3"/>
    </inkml:brush>
  </inkml:definitions>
  <inkml:trace contextRef="#ctx0" brushRef="#br0">51150.000 45300.000 393,'23.000'-27.000'0,"-3.000"-3.000"0,-3.000-3.000 0,-2.000-2.000 0,-3.000 8.000 13,1.000 22.000 28,-1.000 22.000 28,1.000 23.000 26,-4.000 13.000 6,-6.000 6.000-19,-6.000 7.000-18,-6.000 6.000-17,-4.000 9.000-14,1.000 13.000-7,-1.000 12.000-7,1.000 13.000-7,-4.000 18.000-7,-6.000 26.000-6,-6.000 24.000-6,-6.000 26.000-6,-2.000 8.000-10,3.000-5.000-15,3.000-7.000-16,4.000-5.000-15,2.000-23.000-7,4.000-37.000 3,3.000-38.000 1,3.000-37.000 2</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5"/>
    </inkml:context>
    <inkml:brush xml:id="br0">
      <inkml:brushProperty name="width" value="0.03974" units="cm"/>
      <inkml:brushProperty name="height" value="0.03974" units="cm"/>
      <inkml:brushProperty name="color" value="#00bff3"/>
    </inkml:brush>
  </inkml:definitions>
  <inkml:trace contextRef="#ctx0" brushRef="#br0">57300.000 28150.000 553,'-71.000'-15.000'63,"10.000"23.000"-7,10.000 22.000-5,9.000 22.000-5,6.000 10.000-7,3.000 1.000-5,3.000-1.000-5,4.000 1.000-6,4.000-3.000-4,6.000-2.000-2,7.000-3.000-1,6.000-3.000-2,3.000-4.000-1,0.000-3.000-3,0.000-3.000-2,0.000-2.000-2,6.000-8.000-3,13.000-8.000-4,12.000-10.000-3,13.000-9.000-4,7.000-9.000-2,4.000-5.000 0,3.000-7.000-1,3.000-5.000 1,1.000-9.000-2,1.000-9.000-1,-1.000-10.000-3,1.000-8.000-1,-4.000-8.000-1,-6.000-2.000 0,-6.000-3.000 0,-6.000-3.000 1,-7.000-1.000 2,-6.000 4.000 2,-6.000 3.000 4,-6.000 3.000 2,-7.000 4.000 3,-6.000 7.000 1,-6.000 6.000 3,-6.000 7.000 1,-6.000 7.000 0,-2.000 9.000 0,-3.000 10.000-1,-3.000 10.000-1,-6.000 7.000-1,-5.000 6.000 0,-7.000 7.000-1,-5.000 6.000 0,-4.000 4.000-2,0.000 4.000-5,0.000 3.000-4,0.000 3.000-4,3.000-1.000-5,6.000-2.000-4,7.000-3.000-3,6.000-3.000-5,4.000-4.000 1,4.000-3.000 3,3.000-3.000 5,3.000-2.000 3</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5"/>
    </inkml:context>
    <inkml:brush xml:id="br0">
      <inkml:brushProperty name="width" value="0.03461" units="cm"/>
      <inkml:brushProperty name="height" value="0.03461" units="cm"/>
      <inkml:brushProperty name="color" value="#00bff3"/>
    </inkml:brush>
  </inkml:definitions>
  <inkml:trace contextRef="#ctx0" brushRef="#br0">58100.000 28100.000 635,'26.000'28.000'59,"4.000"6.000"-3,3.000 7.000-3,3.000 6.000-2,-1.000 3.000-6,-2.000 0.000-7,-3.000 0.000-9,-3.000 0.000-8,-4.000-2.000-10,-3.000-3.000-9,-3.000-3.000-12,-2.000-2.000-9</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3202.000 5317.000 162,'-74.000'16.000'201,"-12.000"25.000"-166,27.000-2.000-22,-17.000 41.000 11,45.000-31.000-14,5.000 3.000 1,0.000 12.000-1,9.000-14.000-1,5.000 15.000 1,5.000-7.000-1,3.000 24.000 5,8.000-14.000-2,11.000-1.000-1,9.000 6.000 3,13.000-7.000 0,17.000-11.000 1,10.000-18.000-3,1.000-10.000 0,10.000-2.000 0,-5.000-9.000-1,14.000-8.000 2,6.000-11.000-6,-10.000-6.000-1,4.000-7.000 0,22.000-9.000-2,-17.000 7.000 0,-15.000 4.000-3,10.000-6.000 2,10.000-7.000-1,2.000-1.000-1,-9.000-1.000 1,0.000-6.000-2,-3.000-4.000 1,-15.000-5.000 1,-1.000-19.000 2,-20.000 3.000-2,-9.000-17.000 3,-30.000-7.000-2,-28.000 4.000 2,-27.000 4.000-1,-25.000-4.000-1,14.000 17.000 0,-17.000-8.000-1,-6.000 10.000 1,-2.000 15.000-1,-25.000 8.000 2,12.000 11.000-1,11.000 11.000-1,-20.000 1.000 2,13.000 14.000-3,-13.000 8.000 1,20.000 5.000-1,-8.000 10.000-2,-6.000 12.000-3,6.000 4.000-6,7.000 10.000-11,17.000 7.000-29,9.000 0.000-181</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6"/>
    </inkml:context>
    <inkml:brush xml:id="br0">
      <inkml:brushProperty name="width" value="0.04788" units="cm"/>
      <inkml:brushProperty name="height" value="0.04788" units="cm"/>
      <inkml:brushProperty name="color" value="#00bff3"/>
    </inkml:brush>
  </inkml:definitions>
  <inkml:trace contextRef="#ctx0" brushRef="#br0">59100.000 27250.000 459,'-22.000'-16.000'10,"6.000"19.000"18,7.000 19.000 20,6.000 19.000 20,4.000 15.000 3,4.000 13.000-12,3.000 12.000-11,3.000 13.000-13,-1.000 6.000-7,-2.000 0.000-3,-3.000 0.000-4,-3.000 0.000-4,-2.000-2.000-2,0.000-3.000-2,0.000-3.000-2,0.000-2.000-1,0.000-5.000-2,0.000-2.000-1,0.000-3.000-1,0.000-3.000-1,1.000-6.000-1,4.000-5.000-1,3.000-7.000-3,3.000-5.000 0,1.000-3.000-2,1.000 4.000 0,-1.000 3.000-2,1.000 3.000 0,-3.000-1.000-4,-2.000-2.000-6,-3.000-3.000-7,-3.000-3.000-8,-7.000-4.000-1,-9.000-3.000 2,-10.000-3.000 2,-8.000-2.000 2,-9.000-3.000 2,-6.000 1.000-2,-6.000-1.000 1,-6.000 1.000-2,-4.000-3.000 2,1.000-2.000 1,-1.000-3.000 2,1.000-3.000 2,4.000-4.000 1,9.000-3.000-1,10.000-3.000 0,10.000-2.000 0</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6"/>
    </inkml:context>
    <inkml:brush xml:id="br0">
      <inkml:brushProperty name="width" value="0.03509" units="cm"/>
      <inkml:brushProperty name="height" value="0.03509" units="cm"/>
      <inkml:brushProperty name="color" value="#00bff3"/>
    </inkml:brush>
  </inkml:definitions>
  <inkml:trace contextRef="#ctx0" brushRef="#br0">59600.000 27550.000 626,'28.000'-22.000'8,"6.000"6.000"16,7.000 7.000 15,6.000 6.000 16,-1.000 3.000 2,-5.000 0.000-9,-7.000 0.000-11,-5.000 0.000-10,0.000 1.000-6,10.000 4.000-3,10.000 3.000-1,9.000 3.000-3,2.000 1.000-6,-2.000 1.000-10,-3.000-1.000-10,-3.000 1.000-10,-6.000 1.000-6,-5.000 3.000 2,-7.000 3.000 1,-5.000 4.000 0,-4.000-1.000-4,0.000-3.000-12,0.000-3.000-10,0.000-2.000-11</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8"/>
    </inkml:context>
    <inkml:brush xml:id="br0">
      <inkml:brushProperty name="width" value="0.03128" units="cm"/>
      <inkml:brushProperty name="height" value="0.03128" units="cm"/>
      <inkml:brushProperty name="color" value="#00bff3"/>
    </inkml:brush>
  </inkml:definitions>
  <inkml:trace contextRef="#ctx0" brushRef="#br0">50900.000 28450.000 703,'-29.000'53.000'3,"-5.000"6.000"5,-7.000 7.000 7,-5.000 6.000 5,2.000-4.000 1,13.000-11.000-3,12.000-14.000-5,13.000-11.000-3,6.000-7.000 1,0.000 0.000 8,0.000 0.000 7,0.000 0.000 8,3.000-2.000 0,6.000-3.000-8,7.000-3.000-7,6.000-2.000-8,9.000-11.000-5,13.000-15.000-3,12.000-15.000-4,13.000-16.000-4,9.000-12.000-1,6.000-5.000 1,7.000-7.000-1,6.000-5.000 1,-5.000-3.000-3,-16.000 4.000-7,-15.000 3.000-6,-15.000 3.000-7,-12.000 4.000-1,-6.000 7.000 5,-6.000 6.000 5,-6.000 7.000 4,-10.000 5.000 4,-12.000 7.000 0,-13.000 6.000 1,-12.000 7.000 1,-12.000 2.000 2,-8.000 1.000 5,-10.000-1.000 4,-9.000 1.000 5,-2.000 5.000 0,6.000 14.000-2,7.000 11.000-2,6.000 14.000-3,4.000 3.000-6,4.000-2.000-7,3.000-3.000-7,3.000-3.000-9,6.000-2.000-2,9.000 0.000 2,10.000 0.000 1,10.000 0.000 3</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8"/>
    </inkml:context>
    <inkml:brush xml:id="br0">
      <inkml:brushProperty name="width" value="0.02765" units="cm"/>
      <inkml:brushProperty name="height" value="0.02765" units="cm"/>
      <inkml:brushProperty name="color" value="#00bff3"/>
    </inkml:brush>
  </inkml:definitions>
  <inkml:trace contextRef="#ctx0" brushRef="#br0">51950.000 28500.000 795,'23.000'71.000'59,"-3.000"-5.000"-9,-3.000-7.000-10,-2.000-5.000-9,-1.000-8.000-12,3.000-5.000-13,3.000-7.000-16,4.000-5.000-13</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8"/>
    </inkml:context>
    <inkml:brush xml:id="br0">
      <inkml:brushProperty name="width" value="0.04236" units="cm"/>
      <inkml:brushProperty name="height" value="0.04236" units="cm"/>
      <inkml:brushProperty name="color" value="#00bff3"/>
    </inkml:brush>
  </inkml:definitions>
  <inkml:trace contextRef="#ctx0" brushRef="#br0">52850.000 27450.000 519,'-22.000'78.000'121,"6.000"6.000"-27,7.000 7.000-26,6.000 6.000-27,3.000 4.000-15,0.000 4.000-3,0.000 3.000-5,0.000 3.000-3,3.000-1.000-2,6.000-2.000-4,7.000-3.000-1,6.000-3.000-4,3.000-6.000 1,0.000-5.000 1,0.000-7.000 2,0.000-5.000 2,-2.000-6.000-2,-3.000-3.000-4,-3.000-3.000-5,-2.000-2.000-5,-5.000-5.000-2,-2.000-2.000-1,-3.000-3.000-1,-3.000-3.000 0,-7.000 1.000-2,-9.000 6.000-2,-10.000 7.000-3,-8.000 6.000-2,-14.000 3.000-2,-15.000 0.000-2,-15.000 0.000-2,-16.000 0.000-1,-7.000-4.000-2,4.000-5.000 0,3.000-7.000-1,3.000-5.000 0,7.000-9.000-3,14.000-9.000-4,11.000-10.000-4,14.000-8.000-4</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8"/>
    </inkml:context>
    <inkml:brush xml:id="br0">
      <inkml:brushProperty name="width" value="0.03195" units="cm"/>
      <inkml:brushProperty name="height" value="0.03195" units="cm"/>
      <inkml:brushProperty name="color" value="#00bff3"/>
    </inkml:brush>
  </inkml:definitions>
  <inkml:trace contextRef="#ctx0" brushRef="#br0">53200.000 27900.000 688,'115.000'-46.000'74,"-18.000"10.000"-11,-19.000 10.000-12,-18.000 9.000-12,-7.000 6.000-9,6.000 3.000-6,7.000 3.000-7,6.000 4.000-7,-2.000 2.000-6,-9.000 4.000-6,-10.000 3.000-5,-8.000 3.000-5,-11.000 3.000-12,-8.000 3.000-17,-10.000 3.000-18,-9.000 4.000-18</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9"/>
    </inkml:context>
    <inkml:brush xml:id="br0">
      <inkml:brushProperty name="width" value="0.03724" units="cm"/>
      <inkml:brushProperty name="height" value="0.03724" units="cm"/>
      <inkml:brushProperty name="color" value="#00bff3"/>
    </inkml:brush>
  </inkml:definitions>
  <inkml:trace contextRef="#ctx0" brushRef="#br0">40750.000 28450.000 590,'-25.000'-15.000'8,"0.000"23.000"13,0.000 22.000 15,0.000 22.000 15,0.000 8.000 2,0.000-2.000-8,0.000-3.000-9,0.000-3.000-9,0.000 1.000-5,0.000 6.000-3,0.000 7.000-1,0.000 6.000-3,3.000-1.000-1,6.000-5.000-1,7.000-7.000-1,6.000-5.000 0,10.000-8.000-5,17.000-5.000-7,15.000-7.000-7,16.000-5.000-8,12.000-14.000-2,9.000-18.000 0,10.000-19.000 2,10.000-18.000 1,0.000-17.000 0,-5.000-11.000-3,-7.000-14.000-2,-5.000-11.000-2,-11.000-4.000 0,-11.000 6.000 3,-14.000 7.000 2,-11.000 6.000 2,-14.000 6.000 4,-11.000 6.000 5,-14.000 7.000 5,-11.000 6.000 4,-12.000 7.000 3,-9.000 10.000-1,-10.000 10.000 2,-8.000 9.000-1,-6.000 7.000 0,1.000 7.000-1,-1.000 6.000-1,1.000 7.000-1,1.000 8.000-3,3.000 14.000-6,3.000 11.000-4,4.000 14.000-6,5.000 2.000-6,10.000-6.000-5,10.000-6.000-5,9.000-6.000-6</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9"/>
    </inkml:context>
    <inkml:brush xml:id="br0">
      <inkml:brushProperty name="width" value="0.03067" units="cm"/>
      <inkml:brushProperty name="height" value="0.03067" units="cm"/>
      <inkml:brushProperty name="color" value="#00bff3"/>
    </inkml:brush>
  </inkml:definitions>
  <inkml:trace contextRef="#ctx0" brushRef="#br0">41650.000 28800.000 717,'68.000'0.000'45,"-11.000"0.000"-5,-14.000 0.000-3,-11.000 0.000-4,-6.000 3.000-4,4.000 6.000-1,3.000 7.000-3,3.000 6.000-2,-1.000 6.000-6,-2.000 6.000-11,-3.000 7.000-12,-3.000 6.000-10,-4.000-1.000-8,-3.000-5.000-1,-3.000-7.000-3,-2.000-5.000-3,-3.000-4.000-2,1.000 0.000-1,-1.000 0.000-3,1.000 0.000-1</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29"/>
    </inkml:context>
    <inkml:brush xml:id="br0">
      <inkml:brushProperty name="width" value="0.04658" units="cm"/>
      <inkml:brushProperty name="height" value="0.04658" units="cm"/>
      <inkml:brushProperty name="color" value="#00bff3"/>
    </inkml:brush>
  </inkml:definitions>
  <inkml:trace contextRef="#ctx0" brushRef="#br0">43050.000 27300.000 472,'-2.000'-35.000'10,"-3.000"32.000"19,-3.000 31.000 21,-2.000 32.000 19,-3.000 21.000 4,1.000 13.000-13,-1.000 12.000-13,1.000 13.000-12,1.000 7.000-9,3.000 4.000-4,3.000 3.000-3,4.000 3.000-5,-1.000 1.000-2,-3.000 1.000-1,-3.000-1.000 0,-2.000 1.000-2,-1.000-4.000 0,3.000-6.000-2,3.000-6.000-1,4.000-6.000-1,4.000-9.000-2,6.000-8.000-2,7.000-10.000-4,6.000-9.000-1,1.000-7.000-3,-3.000-3.000 1,-3.000-3.000-1,-2.000-2.000 0,-5.000-5.000-1,-2.000-2.000-2,-3.000-3.000-3,-3.000-3.000-2,-7.000-1.000-1,-9.000 4.000 1,-10.000 3.000-1,-8.000 3.000 2,-12.000-1.000-1,-12.000-2.000 1,-13.000-3.000 0,-12.000-3.000 1,-9.000-1.000-2,-2.000 4.000-5,-3.000 3.000-5,-3.000 3.000-4,1.000-7.000-3,6.000-15.000 0,7.000-15.000-1,6.000-16.000 0,9.000-8.000-1,13.000 0.000 1,12.000 0.000 1,13.000 0.000 0</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30"/>
    </inkml:context>
    <inkml:brush xml:id="br0">
      <inkml:brushProperty name="width" value="0.03191" units="cm"/>
      <inkml:brushProperty name="height" value="0.03191" units="cm"/>
      <inkml:brushProperty name="color" value="#00bff3"/>
    </inkml:brush>
  </inkml:definitions>
  <inkml:trace contextRef="#ctx0" brushRef="#br0">42950.000 28350.000 689,'164.000'-180.000'14,"-22.000"41.000"-7,-22.000 40.000-5,-21.000 42.000-7,-9.000 21.000 8,7.000 3.000 20,6.000 3.000 20,7.000 4.000 21,0.000 5.000 1,-2.000 10.000-17,-3.000 10.000-16,-3.000 9.000-17,-12.000 10.000-17,-18.000 14.000-14,-19.000 11.000-15,-18.000 14.000-14,-14.000 2.000-9,-5.000-6.000 0,-7.000-6.000 0,-5.000-6.000-2</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17400.000 14648.000 533</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23379.000 7714.000 269,'27.000'96.000'38,"-2.000"-16.000"-20,10.000 21.000 11,-17.000-45.000-8,0.000-4.000 7,63.000 10.000 53,1.000-92.000-55,-12.000-11.000-12,10.000-19.000-2,-32.000 21.000-8,2.000-6.000 0,21.000-20.000 3,15.000-23.000-4,24.000-25.000-1,-34.000 34.000-3,-14.000 16.000-1,-7.000 8.000-4,-7.000 7.000-4,8.000-4.000-19,-4.000 15.000-153</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30"/>
    </inkml:context>
    <inkml:brush xml:id="br0">
      <inkml:brushProperty name="width" value="0.04336" units="cm"/>
      <inkml:brushProperty name="height" value="0.04336" units="cm"/>
      <inkml:brushProperty name="color" value="#00bff3"/>
    </inkml:brush>
  </inkml:definitions>
  <inkml:trace contextRef="#ctx0" brushRef="#br0">44600.000 28500.000 507,'-49.000'31.000'124,"4.000"13.000"-27,3.000 12.000-27,3.000 13.000-28,1.000 4.000-16,1.000-3.000-4,-1.000-3.000-5,1.000-2.000-3,2.000-6.000-5,7.000-6.000-5,6.000-6.000-6,7.000-6.000-5,8.000-10.000-6,14.000-12.000-6,11.000-13.000-5,14.000-12.000-6,10.000-9.000-2,9.000-2.000-1,10.000-3.000 2,10.000-3.000-1,-1.000-1.000 4,-9.000 4.000 6,-10.000 3.000 6,-8.000 3.000 6,-11.000 6.000 11,-8.000 9.000 15,-10.000 10.000 15,-9.000 10.000 14,2.000-3.000-1,17.000-11.000-19,15.000-14.000-20,16.000-11.000-19,7.000-7.000-11,1.000 0.000-3,-1.000 0.000-4,1.000 0.000-2,-6.000 1.000 2,-8.000 4.000 9,-10.000 3.000 8,-9.000 3.000 9,-7.000 9.000 11,-3.000 16.000 16,-3.000 15.000 16,-2.000 17.000 15,-6.000 5.000 6,-6.000-3.000-4,-6.000-3.000-4,-6.000-2.000-4,2.000-5.000-8,14.000-2.000-10,11.000-3.000-13,14.000-3.000-11,10.000-12.000-9,9.000-18.000-9,10.000-19.000-8,10.000-18.000-9,0.000-9.000-2,-5.000 4.000 4,-7.000 3.000 3,-5.000 3.000 4,-8.000 4.000 2,-5.000 7.000 2,-7.000 6.000 2,-5.000 7.000 1,-12.000 2.000 4,-16.000 1.000 7,-15.000-1.000 5,-15.000 1.000 8,-9.000 1.000 2,1.000 3.000 2,-1.000 3.000-1,1.000 4.000 2,-1.000 2.000-1,1.000 4.000-2,-1.000 3.000-3,1.000 3.000-1,8.000-5.000-12,20.000-12.000-23,18.000-13.000-22,20.000-12.000-22,6.000-5.000-3,-2.000 3.000 15,-3.000 3.000 15,-3.000 4.000 16,-4.000 2.000 9,-3.000 4.000 3,-3.000 3.000 4,-2.000 3.000 3</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41:31"/>
    </inkml:context>
    <inkml:brush xml:id="br0">
      <inkml:brushProperty name="width" value="0.05802" units="cm"/>
      <inkml:brushProperty name="height" value="0.05802" units="cm"/>
      <inkml:brushProperty name="color" value="#00bff3"/>
    </inkml:brush>
  </inkml:definitions>
  <inkml:trace contextRef="#ctx0" brushRef="#br0">46300.000 28300.000 379,'29.000'-33.000'0,"10.000"-16.000"-1,10.000-15.000 1,9.000-15.000-1,-2.000-1.000 2,-12.000 16.000 6,-13.000 15.000 4,-12.000 17.000 5,-10.000 16.000 13,-6.000 19.000 19,-6.000 19.000 20,-6.000 19.000 20,-4.000 12.000 0,1.000 6.000-16,-1.000 7.000-16,1.000 6.000-18,1.000 6.000-10,3.000 6.000-4,3.000 7.000-3,4.000 6.000-4,1.000 10.000-7,0.000 17.000-9,0.000 15.000-11,0.000 16.000-8,1.000 13.000-7,4.000 14.000-2,3.000 11.000-3,3.000 14.000-2,1.000-4.000-5,1.000-19.000-4,-1.000-18.000-4,1.000-19.000-6,-1.000-18.000-3,1.000-15.000-1,-1.000-15.000-1,1.000-16.000-1</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54"/>
    </inkml:context>
    <inkml:brush xml:id="br0">
      <inkml:brushProperty name="width" value="0.02494" units="cm"/>
      <inkml:brushProperty name="height" value="0.02494" units="cm"/>
      <inkml:brushProperty name="color" value="#f2395b"/>
    </inkml:brush>
  </inkml:definitions>
  <inkml:trace contextRef="#ctx0" brushRef="#br0">72694.000 9947.000 881,'-18.000'-21.000'72,"10.000"7.000"-33,11.000 5.000-31,12.000 6.000-33,3.000 3.000-17,-1.000 2.000 0,-2.000 0.000-2,-2.000 2.000 0</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2"/>
    </inkml:context>
    <inkml:brush xml:id="br0">
      <inkml:brushProperty name="width" value="0.03506" units="cm"/>
      <inkml:brushProperty name="height" value="0.03506" units="cm"/>
      <inkml:brushProperty name="color" value="#00bff3"/>
    </inkml:brush>
  </inkml:definitions>
  <inkml:trace contextRef="#ctx0" brushRef="#br0">48850.000 44663.000 627,'16.000'-15.000'5,"-1.000"2.000"11,1.000 2.000 10,0.000 3.000 11,-2.000 1.000 6,-1.000 2.000 1,-2.000 2.000 2,-2.000 2.000 2,0.000 1.000-5,1.000 0.000-11,3.000 0.000-10,2.000 0.000-11,-1.000 2.000-13,-1.000 4.000-13,-2.000 4.000-14,-2.000 3.000-13,-2.000 2.000-6,-2.000-2.000 2,-3.000-3.000 2,0.000-1.000 2,-3.000-1.000 2,-1.000 0.000 1,0.000 0.000 2,-1.000 0.000 1</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3"/>
    </inkml:context>
    <inkml:brush xml:id="br0">
      <inkml:brushProperty name="width" value="0.022" units="cm"/>
      <inkml:brushProperty name="height" value="0.022" units="cm"/>
      <inkml:brushProperty name="color" value="#000000"/>
    </inkml:brush>
  </inkml:definitions>
  <inkml:trace contextRef="#ctx0" brushRef="#br0">67505.000 8747.000 999,'-13.000'-21.000'-5,"6.000"7.000"-13,6.000 5.000-13,6.000 6.000-11,2.000 3.000-2,0.000 2.000 10,-2.000 0.000 10,0.000 2.000 9</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5"/>
    </inkml:context>
    <inkml:brush xml:id="br0">
      <inkml:brushProperty name="width" value="0.03832" units="cm"/>
      <inkml:brushProperty name="height" value="0.03832" units="cm"/>
      <inkml:brushProperty name="color" value="#000000"/>
    </inkml:brush>
  </inkml:definitions>
  <inkml:trace contextRef="#ctx0" brushRef="#br0">21684.000 8347.000 574,'-16.000'-14.000'118,"2.000"2.000"-28,1.000 4.000-28,1.000 3.000-28,-1.000 1.000-16,0.000 2.000-5,-1.000 0.000-5,-1.000 2.000-5,-1.000 1.000-2,0.000 4.000-1,1.000 2.000 0,-1.000 4.000-1,0.000 2.000-1,-2.000 5.000-1,0.000 3.000-3,-1.000 5.000-1,0.000 2.000 0,1.000 2.000 2,1.000 3.000 2,1.000 1.000 3,0.000 1.000 1,0.000-1.000-1,1.000-2.000 1,-1.000 0.000 0,0.000 0.000 0,1.000 1.000 0,-1.000 1.000 1,0.000 1.000 0,1.000-1.000 1,1.000-2.000 1,0.000-1.000 0,2.000-3.000 1,1.000 0.000 0,2.000 1.000 0,3.000 1.000 1,1.000 1.000 0,1.000-1.000 0,2.000 0.000 1,0.000-1.000 1,2.000-1.000 0,0.000-2.000 0,2.000-3.000-1,0.000-3.000 0,2.000-3.000 0,1.000-2.000-2,1.000-1.000-2,3.000 0.000-4,2.000-2.000-3,2.000-1.000-2,3.000-2.000-5,4.000-3.000-4,2.000-1.000-4,2.000-2.000-3,1.000-4.000-2,1.000-2.000-3,1.000-3.000-3,1.000-4.000-1,3.000-2.000-1,1.000-3.000-1,2.000-3.000 0,0.000 0.000 0,-5.000 2.000 2,-3.000 4.000 0,-5.000 3.000 2,-2.000 1.000 2,-2.000 0.000 1,-3.000 0.000 4,-1.000 1.000 1</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6"/>
    </inkml:context>
    <inkml:brush xml:id="br0">
      <inkml:brushProperty name="width" value="0.03878" units="cm"/>
      <inkml:brushProperty name="height" value="0.03878" units="cm"/>
      <inkml:brushProperty name="color" value="#000000"/>
    </inkml:brush>
  </inkml:definitions>
  <inkml:trace contextRef="#ctx0" brushRef="#br0">24086.000 9681.000 567,'-2.000'-13.000'64,"0.000"3.000"-10,-3.000 4.000-9,-2.000 4.000-11,-2.000 3.000-6,0.000 2.000-5,-1.000 2.000-4,-1.000 2.000-5,-2.000 2.000-2,0.000 5.000 1,-1.000 4.000 0,-1.000 3.000 0,-1.000 2.000 0,2.000-1.000-1,1.000-1.000-1,1.000 0.000-2,0.000-3.000 0,2.000 0.000 0,1.000 0.000 1,0.000-2.000-1,2.000 0.000 0,1.000 1.000-3,0.000 1.000-3,2.000 2.000-3,0.000-1.000-1,2.000 1.000-3,0.000-1.000-1,2.000 1.000-2,0.000-2.000-3,2.000-1.000-2,0.000-2.000-4,2.000-2.000-2,1.000-3.000-4,3.000-1.000-2,4.000-2.000-4,2.000-2.000-3,2.000-2.000 0,1.000-1.000 3,2.000 0.000 1,0.000-1.000 4,-1.000-3.000 2,-1.000 0.000 2,-2.000-3.000 3,-2.000-2.000 2,-2.000-1.000-1,-1.000 0.000-7,-1.000 1.000-6,0.000-1.000-7</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6"/>
    </inkml:context>
    <inkml:brush xml:id="br0">
      <inkml:brushProperty name="width" value="0.03662" units="cm"/>
      <inkml:brushProperty name="height" value="0.03662" units="cm"/>
      <inkml:brushProperty name="color" value="#000000"/>
    </inkml:brush>
  </inkml:definitions>
  <inkml:trace contextRef="#ctx0" brushRef="#br0">24984.000 9916.000 600,'-8.000'-7.000'10,"0.000"2.000"-1,0.000 2.000-1,1.000 2.000-2,-1.000 1.000 6,0.000 2.000 11,0.000 0.000 14,0.000 2.000 11,0.000 1.000 2,1.000 1.000-8,-1.000 3.000-9,0.000 2.000-9,0.000 1.000-5,2.000 2.000-3,1.000 0.000-1,0.000 1.000-3,2.000 0.000-2,0.000-1.000-2,2.000-1.000-1,0.000 0.000-2,2.000-1.000-2,2.000 1.000-1,2.000 2.000-2,2.000 0.000-1,2.000-1.000-1,2.000-1.000 2,1.000-2.000 1,3.000-2.000 1,1.000 0.000-2,1.000 1.000-3,2.000 3.000-3,0.000 2.000-5,-2.000-1.000 0,-3.000-1.000 4,-4.000-2.000 3,-4.000-2.000 3,-3.000-1.000 3,-2.000 2.000-1,-2.000 0.000 2,-2.000 1.000-1,-3.000 2.000 0,-4.000 2.000-2,-4.000 1.000-1,-3.000 3.000-3,-4.000 0.000 0,0.000-1.000 1,-1.000-1.000 0,0.000 0.000 0,-2.000-3.000-3,2.000-3.000-10,1.000-3.000-8,1.000-2.000-10,1.000-4.000-4,3.000-4.000 0,1.000-4.000 0,2.000-4.000-1,2.000-2.000 1,3.000 1.000 0,1.000-1.000 1,2.000 0.000 0</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6"/>
    </inkml:context>
    <inkml:brush xml:id="br0">
      <inkml:brushProperty name="width" value="0.0403" units="cm"/>
      <inkml:brushProperty name="height" value="0.0403" units="cm"/>
      <inkml:brushProperty name="color" value="#000000"/>
    </inkml:brush>
  </inkml:definitions>
  <inkml:trace contextRef="#ctx0" brushRef="#br0">25800.000 9627.000 545,'15.000'-6.000'5,"-1.000"2.000"8,-1.000 4.000 10,0.000 3.000 8,-1.000 1.000 5,1.000 1.000 0,2.000 1.000 0,0.000 2.000 0,1.000 1.000-1,1.000 3.000-3,1.000 4.000-3,2.000 2.000-3,-2.000 1.000-2,1.000 1.000-2,-2.000-1.000-3,-1.000 1.000-3,-2.000 1.000-3,-4.000 1.000-3,-5.000 2.000-2,-2.000 3.000-4,-6.000 2.000-4,-2.000 5.000-9,-5.000 3.000-6,-4.000 4.000-9,-4.000 4.000-6,-3.000 2.000-7,-5.000 3.000-6,-3.000 4.000-7,0.000-4.000-3,3.000-8.000 0,4.000-9.000-1,5.000-9.000 0</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8"/>
    </inkml:context>
    <inkml:brush xml:id="br0">
      <inkml:brushProperty name="width" value="0.03392" units="cm"/>
      <inkml:brushProperty name="height" value="0.03392" units="cm"/>
      <inkml:brushProperty name="color" value="#000000"/>
    </inkml:brush>
  </inkml:definitions>
  <inkml:trace contextRef="#ctx0" brushRef="#br0">28057.000 9779.000 648,'-17.000'-8.000'22,"14.000"2.000"13,14.000 0.000 14,13.000 2.000 14,9.000 0.000-1,1.000 0.000-14,2.000 0.000-13,2.000 0.000-13,2.000 0.000-11,-1.000 0.000-7,0.000 0.000-6,0.000 1.000-6,-2.000-1.000-5,-3.000 0.000 0,-5.000 0.000 0,-4.000 0.000 0,-1.000 0.000-6,1.000 2.000-8,1.000 0.000-8,1.000 2.000-10,-1.000 0.000-3,-5.000 0.000 1,-3.000 0.000 0,-4.000 0.000 2</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8236.000 8804.000 238,'-140.000'-32.000'535,"5.000"11.000"-516,17.000 15.000 13,16.000 29.000-28,3.000 29.000 0,4.000 26.000-2,30.000-9.000-1,-1.000 4.000 0,-7.000 24.000 1,21.000 0.000 0,27.000-4.000-1,9.000 29.000 0,20.000 4.000 0,9.000-26.000-1,10.000 24.000 2,15.000-22.000-1,30.000-11.000 1,18.000-14.000 0,14.000-26.000-1,-7.000-21.000-1,25.000-8.000 1,16.000-17.000-1,-40.000-9.000 1,2.000-5.000-1,22.000-11.000 0,27.000-15.000 0,-28.000-10.000 0,15.000-15.000 0,-29.000-2.000-1,7.000-19.000 1,-34.000 7.000 0,-2.000-22.000 1,-16.000-12.000-1,-24.000-5.000 0,-22.000 13.000 0,-18.000-23.000 1,-18.000 24.000-1,-30.000-12.000 0,-29.000 7.000 0,12.000 36.000 1,-51.000-17.000-2,1.000 26.000 1,22.000 26.000-1,-32.000 3.000-2,37.000 19.000-2,-24.000 10.000-12,-10.000 33.000-130,30.000 5.000-42,43.000-16.000-96</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48"/>
    </inkml:context>
    <inkml:brush xml:id="br0">
      <inkml:brushProperty name="width" value="0.03492" units="cm"/>
      <inkml:brushProperty name="height" value="0.03492" units="cm"/>
      <inkml:brushProperty name="color" value="#000000"/>
    </inkml:brush>
  </inkml:definitions>
  <inkml:trace contextRef="#ctx0" brushRef="#br0">29228.000 8456.000 630,'-8.000'-9.000'0,"-2.000"-1.000"0,0.000-3.000 0,-1.000-2.000 0,0.000 1.000 4,2.000 3.000 9,3.000 3.000 8,1.000 2.000 9,1.000 4.000 4,2.000 4.000 2,0.000 4.000 1,2.000 4.000 1,0.000 4.000-3,2.000 5.000-5,0.000 5.000-8,2.000 5.000-5,-1.000 4.000-4,-1.000 2.000-2,0.000 4.000 0,-1.000 3.000-2,-1.000 1.000-2,0.000 2.000-5,0.000 0.000-5,0.000 2.000-5,0.000 0.000 0,2.000 0.000 1,0.000 0.000 2,1.000 0.000 2,3.000 1.000-8,2.000 4.000-20,3.000 2.000-19,4.000 4.000-19,-1.000-6.000-5,-3.000-10.000 12,-3.000-13.000 11,-2.000-11.000 12</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0"/>
    </inkml:context>
    <inkml:brush xml:id="br0">
      <inkml:brushProperty name="width" value="0.04564" units="cm"/>
      <inkml:brushProperty name="height" value="0.04564" units="cm"/>
      <inkml:brushProperty name="color" value="#000000"/>
    </inkml:brush>
  </inkml:definitions>
  <inkml:trace contextRef="#ctx0" brushRef="#br0">32483.000 7593.000 481,'14.000'-41.000'-2,"-2.000"10.000"-5,-4.000 11.000-5,-3.000 10.000-5,-1.000 5.000 2,-2.000-1.000 10,0.000-3.000 10,-2.000-2.000 8,-1.000 0.000 5,-2.000 0.000-1,-2.000 2.000-1,-1.000 1.000-1,-4.000 0.000 0,0.000 0.000-1,-3.000 0.000 1,-1.000 1.000-1,-2.000-1.000 0,0.000 2.000 0,0.000 0.000-2,1.000 2.000-1,-2.000 1.000-1,-2.000 2.000-2,-1.000 2.000-2,-3.000 2.000-2,0.000 2.000-1,-1.000 4.000 0,1.000 2.000 0,-1.000 3.000 0,1.000 2.000 0,1.000 1.000 0,1.000 2.000 0,1.000 0.000-1,2.000-1.000 1,2.000-3.000 0,4.000-3.000-1,3.000-2.000 0,1.000-1.000-1,-2.000 3.000 2,0.000 3.000-1,-1.000 3.000 1,-1.000 4.000 0,0.000 3.000 0,0.000 5.000 0,1.000 3.000-1,0.000 3.000 1,0.000 1.000-1,2.000 0.000 0,1.000 2.000 0,1.000 0.000 0,2.000 0.000 0,2.000 0.000 1,2.000 1.000-1,1.000-3.000 0,0.000-2.000-1,0.000-3.000-1,0.000-3.000-2,1.000-3.000 0,4.000-3.000-1,2.000-3.000 1,4.000-3.000-1,2.000-3.000 1,5.000-3.000 0,3.000-2.000 1,5.000-4.000 0,3.000-3.000-1,2.000-4.000-2,4.000-4.000-4,3.000-3.000-2,1.000-5.000-3,1.000-2.000 0,-1.000-3.000-2,0.000-3.000-2,-1.000-2.000 0,-2.000-1.000-3,-1.000-1.000-2,-3.000-1.000-2,-4.000 1.000 0,-5.000 1.000 2,-6.000 3.000 3,-6.000 1.000 3,-5.000 2.000 1,-3.000 1.000 3,-2.000 1.000 2,-4.000 1.000 3,-2.000 2.000 2,-5.000 4.000 4,-4.000 4.000 5,-4.000 4.000 2,-2.000 3.000 2,-3.000 2.000-1,-1.000 2.000-3,-3.000 2.000-1,0.000 3.000-1,1.000 3.000 0,1.000 5.000 2,1.000 4.000 0,1.000 1.000 5,1.000 3.000 9,1.000 0.000 8,1.000 0.000 10,1.000 1.000 0,3.000-1.000-4,1.000-1.000-5,2.000-1.000-6,3.000-2.000-3,3.000-3.000-5,2.000-3.000-4,4.000-2.000-4,1.000-3.000-3,2.000-1.000-2,0.000 0.000-1,2.000-2.000-3,1.000-1.000-1,3.000-2.000-3,3.000-3.000-1,4.000 0.000-3,2.000-5.000-1,1.000-2.000-2,3.000-5.000-1,1.000-4.000-2,2.000-3.000 0,1.000-3.000-1,1.000-3.000-1,1.000-3.000 1,0.000-1.000-1,-1.000 1.000 2,-1.000 1.000 1,-1.000 1.000 2,-2.000 2.000 2,-5.000 3.000 5,-3.000 3.000 5,-4.000 3.000 4,-3.000 3.000 10,-2.000 6.000 13,-3.000 4.000 14,0.000 6.000 13,-2.000 3.000 3,0.000 3.000-9,0.000 4.000-9,0.000 2.000-8,0.000 1.000-7,0.000-1.000-2,0.000-1.000-4,0.000-1.000-2,0.000 0.000-4,2.000 0.000 0,0.000-1.000-3,1.000 1.000-1,2.000-2.000-1,2.000-1.000 0,2.000-2.000 0,2.000-2.000 1,1.000-2.000-3,1.000-2.000-5,1.000-3.000-5,2.000 0.000-5,1.000-5.000-4,3.000-4.000-2,3.000-6.000-4,3.000-3.000-2,1.000-5.000-1,1.000-2.000-2,-1.000-1.000-1,1.000-3.000-2,-1.000-2.000 2,1.000-2.000 3,-1.000-4.000 3,1.000-3.000 3,-3.000 0.000 3,-2.000 2.000 3,-2.000 2.000 3,-4.000 1.000 2,-3.000 4.000 5,-3.000 3.000 4,-3.000 5.000 5,-2.000 3.000 4,-4.000 5.000 10,-4.000 5.000 12,-4.000 4.000 13,-4.000 6.000 14,-1.000 3.000 1,1.000 5.000-10,0.000 4.000-10,2.000 4.000-9,1.000 2.000-6,0.000 1.000-2,2.000 1.000-2,1.000 1.000-3,0.000 2.000-2,0.000 3.000 0,0.000 3.000-1,0.000 2.000 0,0.000 0.000-1,2.000-5.000-3,0.000-5.000-1,2.000-5.000-2,0.000-2.000-1,0.000 0.000-2,0.000-1.000-1,0.000 1.000-1,1.000-1.000 0,2.000-1.000-1,2.000-1.000-1,2.000 0.000 1,1.000-3.000-2,1.000-3.000-2,2.000-2.000-3,0.000-4.000-1,1.000-1.000-3,-1.000 0.000-5,1.000 0.000-5,0.000 0.000-3,0.000-1.000-3,0.000-4.000 1,-1.000-2.000 0,1.000-3.000 1,0.000-5.000 2,1.000-4.000 2,2.000-5.000 4,0.000-4.000 3,-1.000-3.000 3,-1.000 1.000 4,-2.000 1.000 4,-2.000 1.000 3,-2.000 0.000 2,-2.000-3.000 0,-3.000-1.000 0,0.000-2.000 0,-4.000 0.000-1,0.000 3.000-3,-3.000 3.000-3,-2.000 3.000-2,-3.000 5.000-3,-4.000 5.000-1,-3.000 6.000-1,-5.000 6.000-2,-3.000 5.000-1,-3.000 6.000-2,-3.000 4.000 0,-2.000 5.000-2,-1.000 3.000 2,5.000 0.000 1,3.000-1.000 3,5.000 1.000 2,2.000-1.000-2,2.000-1.000-8,3.000-1.000-7,1.000-1.000-7</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4"/>
    </inkml:context>
    <inkml:brush xml:id="br0">
      <inkml:brushProperty name="width" value="0.02916" units="cm"/>
      <inkml:brushProperty name="height" value="0.02916" units="cm"/>
      <inkml:brushProperty name="color" value="#000000"/>
    </inkml:brush>
  </inkml:definitions>
  <inkml:trace contextRef="#ctx0" brushRef="#br0">37892.000 8916.000 754,'-15.000'-7.000'18,"2.000"2.000"2,2.000 2.000 1,2.000 2.000 1,2.000 2.000 1,-1.000 4.000-4,0.000 2.000-1,0.000 3.000-3,0.000 3.000 0,2.000 0.000-1,1.000 1.000 0,0.000 1.000 1,1.000 2.000-2,-2.000 1.000-4,0.000 3.000-3,-1.000 2.000-3,0.000-1.000-2,2.000-2.000-2,2.000-1.000 0,2.000-2.000-1,1.000-2.000-2,2.000-1.000-5,0.000-1.000-4,2.000 0.000-3,1.000-3.000-2,2.000-1.000 2,1.000-2.000 1,3.000-2.000 1,2.000-2.000-2,0.000-1.000-8,1.000 0.000-7,1.000-1.000-8,0.000-2.000-1,-4.000-1.000 4,-3.000 0.000 4,-2.000-1.000 5</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5"/>
    </inkml:context>
    <inkml:brush xml:id="br0">
      <inkml:brushProperty name="width" value="0.03066" units="cm"/>
      <inkml:brushProperty name="height" value="0.03066" units="cm"/>
      <inkml:brushProperty name="color" value="#000000"/>
    </inkml:brush>
  </inkml:definitions>
  <inkml:trace contextRef="#ctx0" brushRef="#br0">38973.000 8666.000 717,'-9.000'-7.000'3,"0.000"2.000"5,-2.000 2.000 6,0.000 2.000 6,0.000 1.000 2,1.000 2.000 0,0.000 0.000-1,2.000 2.000-2,0.000 1.000 0,0.000 1.000-2,1.000 3.000-2,-1.000 2.000-2,0.000 1.000-1,0.000 1.000-1,0.000 2.000 0,0.000 0.000-1,1.000 1.000-1,1.000-1.000-2,0.000 1.000-1,2.000 0.000-2,0.000-2.000 0,2.000-1.000 0,0.000-3.000 0,2.000 0.000 0,0.000-3.000-1,0.000 1.000-3,0.000 0.000-1,0.000 0.000-2,1.000-1.000-2,4.000-1.000 1,2.000 0.000-1,4.000-2.000-1,1.000 0.000 2,1.000 0.000 0,1.000 0.000 1,1.000 0.000 1,1.000 0.000 1,-2.000 0.000-1,-1.000 0.000 1,-1.000 0.000 0,-1.000-1.000 0,0.000 1.000 0,-2.000 0.000 0,0.000 0.000 1,-3.000 1.000-1,-3.000 2.000-1,-2.000 2.000-1,-4.000 2.000-1,-2.000 0.000-2,-3.000 1.000-5,-4.000 0.000-5,-2.000 0.000-4,-1.000-2.000-4,-1.000-1.000-3,0.000-2.000-3,0.000-2.000-3,2.000-2.000 0,1.000-1.000 2,2.000 0.000 4,2.000-1.000 3,2.000-1.000 2,-1.000 0.000 2,0.000 0.000 2,0.000 0.000 3</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5"/>
    </inkml:context>
    <inkml:brush xml:id="br0">
      <inkml:brushProperty name="width" value="0.03386" units="cm"/>
      <inkml:brushProperty name="height" value="0.03386" units="cm"/>
      <inkml:brushProperty name="color" value="#000000"/>
    </inkml:brush>
  </inkml:definitions>
  <inkml:trace contextRef="#ctx0" brushRef="#br0">39450.000 8400.000 649,'22.000'0.000'-8,"-3.000"2.000"6,-3.000 0.000 6,-2.000 2.000 5,-2.000 0.000 7,1.000 2.000 7,1.000 0.000 7,2.000 1.000 7,0.000 1.000 2,1.000 0.000-3,1.000 0.000-4,1.000 0.000-4,0.000 1.000-3,-1.000 1.000-3,-1.000 3.000-5,0.000 2.000-4,-3.000 1.000-3,-1.000 1.000-3,-2.000 1.000-4,-2.000 1.000-2,-4.000 2.000-2,-2.000 3.000 3,-6.000 3.000 1,-2.000 3.000 1,-6.000 2.000-3,-6.000 1.000-12,-5.000 1.000-10,-7.000 1.000-10,-3.000-1.000-7,-1.000-2.000-4,0.000-2.000-4,-2.000-1.000-3,2.000-5.000 1,7.000-5.000 3,5.000-6.000 5,7.000-6.000 4</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5"/>
    </inkml:context>
    <inkml:brush xml:id="br0">
      <inkml:brushProperty name="width" value="0.03482" units="cm"/>
      <inkml:brushProperty name="height" value="0.03482" units="cm"/>
      <inkml:brushProperty name="color" value="#000000"/>
    </inkml:brush>
  </inkml:definitions>
  <inkml:trace contextRef="#ctx0" brushRef="#br0">41200.000 8247.000 631,'9.000'-8.000'96,"3.000"2.000"-18,4.000 1.000-20,2.000 0.000-18,2.000 1.000-11,1.000 1.000-6,1.000-1.000-5,1.000 0.000-4,3.000 0.000-5,3.000 2.000-5,4.000 0.000-5,5.000 2.000-5,-1.000 0.000-3,-6.000 0.000-3,-4.000 0.000-4,-4.000 0.000-2,-3.000 0.000-5,1.000 2.000-6,1.000 0.000-6,1.000 2.000-6,-2.000 0.000-3,-3.000 1.000-2,-4.000 2.000-1,-4.000 0.000-1</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6"/>
    </inkml:context>
    <inkml:brush xml:id="br0">
      <inkml:brushProperty name="width" value="0.03358" units="cm"/>
      <inkml:brushProperty name="height" value="0.03358" units="cm"/>
      <inkml:brushProperty name="color" value="#000000"/>
    </inkml:brush>
  </inkml:definitions>
  <inkml:trace contextRef="#ctx0" brushRef="#br0">41913.000 7471.000 655,'-9.000'-8.000'-2,"0.000"0.000"-2,-2.000 1.000-2,1.000-1.000-3,-1.000 3.000 9,6.000 8.000 22,3.000 6.000 21,4.000 7.000 22,1.000 5.000 4,-1.000 3.000-14,0.000 3.000-14,-1.000 3.000-13,-1.000 3.000-9,2.000 6.000-6,0.000 5.000-5,2.000 4.000-5,-2.000 4.000-6,-1.000 2.000-6,-2.000 2.000-6,-1.000 2.000-6,-3.000-1.000-7,2.000 1.000-10,-1.000-2.000-10,0.000 0.000-9,0.000-7.000-1,2.000-10.000 7,0.000-12.000 8,2.000-9.000 7</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6"/>
    </inkml:context>
    <inkml:brush xml:id="br0">
      <inkml:brushProperty name="width" value="0.03548" units="cm"/>
      <inkml:brushProperty name="height" value="0.03548" units="cm"/>
      <inkml:brushProperty name="color" value="#000000"/>
    </inkml:brush>
  </inkml:definitions>
  <inkml:trace contextRef="#ctx0" brushRef="#br0">43379.000 7481.000 620,'1.000'-13.000'54,"2.000"3.000"-7,2.000 4.000-6,2.000 4.000-7,2.000 2.000-4,1.000 0.000-2,3.000 0.000-2,2.000 0.000-2,1.000 0.000-3,1.000 0.000-3,1.000 0.000-3,1.000 0.000-3,0.000 1.000-2,-3.000 2.000-3,-1.000 2.000-1,-2.000 2.000-2,-2.000 1.000-2,-1.000 1.000-2,0.000 2.000-2,-2.000 0.000-3,-1.000 1.000-2,-2.000 1.000-2,-2.000 1.000-3,-2.000 2.000-3,-3.000 1.000 0,-4.000 3.000 0,-4.000 3.000 1,-3.000 3.000 0,-4.000 1.000-1,-2.000-1.000-2,-2.000-1.000-1,-1.000-1.000-2,-1.000 0.000-1,-1.000-1.000 4,1.000 1.000 1,-1.000-1.000 2,1.000 0.000 3,-1.000-1.000 0,1.000-1.000 1,-1.000-1.000 1,1.000-1.000 1,1.000-3.000-1,1.000-1.000-1,1.000-2.000 0,2.000-2.000 3,2.000-2.000 8,4.000-3.000 7,3.000-1.000 8,5.000-3.000 7,8.000-6.000 9,8.000-4.000 7,7.000-5.000 8,4.000-2.000 0,-1.000 4.000-10,-1.000 3.000-8,0.000 3.000-10,0.000 1.000-8,5.000 2.000-9,3.000 0.000-10,4.000 2.000-8,1.000 1.000-4,-3.000 2.000 2,-3.000 2.000 3,-3.000 2.000 2,-1.000 0.000 0,1.000-1.000-4,1.000-1.000-3,1.000 0.000-3,-1.000-2.000-2,0.000-2.000 1,-1.000-2.000 1,0.000-2.000 0,-2.000-3.000-1,-2.000-2.000-5,0.000-3.000-3,0.000-3.000-4,-3.000-1.000 2,-3.000 2.000 6,-3.000 3.000 7,-2.000 1.000 6</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7"/>
    </inkml:context>
    <inkml:brush xml:id="br0">
      <inkml:brushProperty name="width" value="0.04317" units="cm"/>
      <inkml:brushProperty name="height" value="0.04317" units="cm"/>
      <inkml:brushProperty name="color" value="#000000"/>
    </inkml:brush>
  </inkml:definitions>
  <inkml:trace contextRef="#ctx0" brushRef="#br0">45516.000 7503.000 509,'0.000'-23.000'1,"0.000"3.000"1,0.000 1.000 2,0.000 2.000 2,0.000 3.000 3,2.000 1.000 2,0.000 2.000 4,2.000 2.000 2,0.000 3.000 6,1.000 2.000 5,2.000 4.000 8,0.000 3.000 6,1.000 2.000 1,-2.000 3.000-3,-1.000 3.000-5,0.000 4.000-4,-1.000 1.000-3,0.000 1.000-3,0.000 1.000-3,0.000 1.000-3,-1.000 2.000-3,-2.000 1.000-2,-2.000 3.000-4,-2.000 1.000-2,-1.000 2.000-4,0.000-1.000-2,0.000 1.000-5,0.000-1.000-2,-1.000 0.000-6,0.000-3.000-6,-1.000-1.000-6,-2.000-3.000-7,1.000 0.000-6,-1.000 0.000-5,0.000-1.000-6,0.000 1.000-4,1.000-4.000-2,2.000-7.000 1,2.000-6.000 1,2.000-8.000 2</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7"/>
    </inkml:context>
    <inkml:brush xml:id="br0">
      <inkml:brushProperty name="width" value="0.03427" units="cm"/>
      <inkml:brushProperty name="height" value="0.03427" units="cm"/>
      <inkml:brushProperty name="color" value="#000000"/>
    </inkml:brush>
  </inkml:definitions>
  <inkml:trace contextRef="#ctx0" brushRef="#br0">45550.000 7857.000 641,'15.000'-29.000'-2,"-1.000"5.000"11,-1.000 5.000 11,0.000 5.000 11,-1.000 2.000 4,1.000 2.000-1,1.000 0.000-3,2.000 2.000-1,0.000 1.000-2,-1.000 1.000-2,1.000 0.000-2,0.000 2.000-2,-1.000 0.000-3,-1.000 2.000-5,-1.000 0.000-4,0.000 2.000-5,-2.000 0.000-2,1.000 0.000 2,0.000 0.000 1,0.000 0.000 2</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7"/>
    </inkml:context>
    <inkml:brush xml:id="br0">
      <inkml:brushProperty name="width" value="0.07302" units="cm"/>
      <inkml:brushProperty name="height" value="0.07302" units="cm"/>
      <inkml:brushProperty name="color" value="#00bff3"/>
    </inkml:brush>
  </inkml:definitions>
  <inkml:trace contextRef="#ctx0" brushRef="#br0">43660.000 45635.000,'15.000'-16.000,"-7.000"1.000,0.000-1.000,16.000 0.000,-1.000 1.000,-15.000 7.000,0.000 0.000,0.000 0.000,-1.000 0.000,-22.000 63.000,-1.000 0.000,-7.000 31.000,-1.000 0.000,-7.000-23.000,-1.000 0.000,17.000-16.000,-1.000-1.000,0.000-22.000,1.000-1.000,7.000-15.000,0.000 0.000,24.000-55.000,-1.000 0.000,9.000 8.000,-1.000 0.000,-7.000-8.000,0.000 0.000,39.000-31.000,-1.000-1.000,-7.000 32.000,1.000 0.000,-17.000 39.000,0.000 1.000,-23.000 7.000,0.000 0.000,0.000 39.000,0.000 0.000,-1.000 16.000,1.000 0.000,-8.000-1.000,0.000 1.000,0.000-23.000,0.000-1.000,16.000-15.000,0.000-1.000,-1.000-7.000,1.000 0.000,23.000-47.000,0.000 0.000,8.000-32.000,0.000 1.000,-23.000 23.000,-1.000 0.000,-7.000 39.000,0.000 0.000,-8.000 31.000,-1.000 1.000,1.000 23.000,0.000 0.000,-8.000 0.000,0.000 0.000,8.000-16.000,0.000 1.000,7.000-25.000,1.000 1.000,8.000-16.000,-1.000 1.000,1.000-48.000,-1.000 0.000,9.000-31.000,-1.000 0.000,-8.000 7.000,1.000 1.000,-16.000 39.000,0.000 0.000,-16.000 31.000,0.000 0.000,-31.000 55.000,0.000 0.000,7.000 0.000,1.000 0.000,31.000-31.000,0.000-1.000,23.000-15.000,1.000 0.000,23.000 0.000,0.000 0.000,-16.000 0.000,1.000 0.000,-25.000 47.000,1.000 0.000,-16.000 24.000,1.000-1.000,-1.000-23.000,0.000 0.000,8.000-23.000,0.000-1.000,23.000-7.000,1.000-1.000,15.000 9.000,0.000-1.000,-7.000 17.000,-1.000-1.000,-23.000 23.000,0.000 1.000,-40.000 15.000,1.000 1.000,-16.000-32.000,0.000 0.000,16.000-47.000,-1.000 0.000,24.000-16.000</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7"/>
    </inkml:context>
    <inkml:brush xml:id="br0">
      <inkml:brushProperty name="width" value="0.04835" units="cm"/>
      <inkml:brushProperty name="height" value="0.04835" units="cm"/>
      <inkml:brushProperty name="color" value="#000000"/>
    </inkml:brush>
  </inkml:definitions>
  <inkml:trace contextRef="#ctx0" brushRef="#br0">46548.000 6349.000 455,'-8.000'-28.000'2,"2.000"5.000"3,0.000 7.000 5,2.000 5.000 4,0.000 3.000 4,2.000 0.000 6,0.000 1.000 6,2.000-1.000 5,0.000 3.000 3,0.000 8.000 0,0.000 6.000-1,0.000 7.000 0,0.000 4.000-2,0.000 1.000-4,0.000 1.000-4,0.000 1.000-4,0.000 2.000-3,0.000 1.000-1,0.000 3.000-1,0.000 1.000-1,0.000 2.000-1,0.000 1.000-2,0.000 0.000-1,0.000 2.000-2,0.000 3.000-3,0.000 6.000-3,0.000 6.000-6,0.000 6.000-3,-1.000 5.000-4,0.000 6.000-6,-2.000 3.000-4,0.000 7.000-5,-1.000-2.000-4,2.000-4.000-3,0.000-5.000-4,2.000-4.000-2,0.000-8.000-1,2.000-9.000 3,0.000-8.000 2,2.000-9.000 3,0.000-4.000 2,0.000 1.000 0,0.000 1.000 1,0.000 1.000 0,-1.000-1.000 0,0.000-5.000 1,-2.000-3.000 0,0.000-4.000 0,-1.000-4.000 1,0.000 1.000 3,0.000-2.000 3,0.000 0.000 2</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59:58"/>
    </inkml:context>
    <inkml:brush xml:id="br0">
      <inkml:brushProperty name="width" value="0.04928" units="cm"/>
      <inkml:brushProperty name="height" value="0.04928" units="cm"/>
      <inkml:brushProperty name="color" value="#000000"/>
    </inkml:brush>
  </inkml:definitions>
  <inkml:trace contextRef="#ctx0" brushRef="#br0">46800.000 7726.000 446,'10.000'-19.000'4,"5.000"-5.000"8,5.000-6.000 8,6.000-6.000 8,-1.000 1.000 4,-2.000 9.000-1,-2.000 8.000 1,-4.000 10.000-1,-2.000 6.000-2,-1.000 2.000-5,-1.000 4.000-5,0.000 2.000-5,-3.000 3.000-3,-3.000 3.000-3,-2.000 4.000-3,-4.000 2.000-3,-1.000 3.000 0,0.000 3.000 2,0.000 3.000 0,0.000 3.000 2,0.000 0.000-2,-2.000-3.000-3,0.000-4.000-5,-2.000-1.000-3,5.000-8.000-6,8.000-11.000-5,9.000-10.000-6,9.000-11.000-6,3.000-6.000-2,-1.000-1.000 3,-3.000-1.000 3,-1.000-1.000 2,-2.000 0.000 4,-1.000 1.000 3,-1.000 1.000 5,-1.000 1.000 4,-1.000 2.000 4,-3.000 1.000 3,-1.000 2.000 4,-2.000 3.000 3,-3.000 4.000 12,-4.000 10.000 19,-4.000 8.000 19,-4.000 10.000 19,-2.000 4.000 3,0.000 1.000-15,0.000 1.000-15,0.000 1.000-15,1.000 1.000-9,2.000 1.000-4,2.000 1.000-3,2.000 1.000-4,2.000-1.000-6,4.000 0.000-5,2.000 0.000-8,3.000-2.000-7,1.000-4.000-3,-1.000-5.000 0,0.000-6.000-2,-2.000-6.000 0,1.000-8.000-2,3.000-8.000-4,3.000-9.000-4,4.000-9.000-3,-2.000-4.000 1,-3.000 1.000 6,-5.000 2.000 5,-3.000 0.000 5,-2.000 1.000 4,-2.000 1.000 2,-1.000 1.000 2,0.000 1.000 3,-2.000 2.000 1,-2.000 1.000 3,-2.000 3.000 3,-2.000 1.000 2,-2.000 2.000 1,-2.000 3.000 1,-2.000 1.000-1,-1.000 3.000 1,-4.000 1.000-1,-2.000 4.000-2,-3.000 2.000 0,-3.000 4.000-2,-4.000 4.000-5,-3.000 6.000-11,-4.000 5.000-11,-4.000 7.000-10,0.000 1.000-5,7.000-1.000 4,5.000-3.000 4,7.000-1.000 2,2.000-2.000 2,2.000-2.000-2,1.000-3.000-1,1.000-1.000-1</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1"/>
    </inkml:context>
    <inkml:brush xml:id="br0">
      <inkml:brushProperty name="width" value="0.03721" units="cm"/>
      <inkml:brushProperty name="height" value="0.03721" units="cm"/>
      <inkml:brushProperty name="color" value="#000000"/>
    </inkml:brush>
  </inkml:definitions>
  <inkml:trace contextRef="#ctx0" brushRef="#br0">50820.000 7097.000 591,'-16.000'-21.000'69,"2.000"7.000"-9,1.000 5.000-11,1.000 6.000-10,0.000 5.000-8,0.000 6.000-5,0.000 4.000-5,1.000 5.000-6,-2.000 5.000-2,0.000 3.000 0,-1.000 4.000 0,-1.000 5.000 0,0.000 2.000-1,2.000 0.000-1,2.000 2.000 0,3.000 1.000-2,1.000 1.000-6,2.000 4.000-8,2.000 3.000-10,2.000 2.000-10,3.000-3.000-4,6.000-8.000 2,4.000-9.000 0,5.000-9.000 2,2.000-6.000 0,-1.000-4.000-2,0.000-5.000-1,-2.000-2.000-2,-1.000-5.000-2,-1.000 0.000-4,-1.000-3.000-4,0.000-2.000-4</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1"/>
    </inkml:context>
    <inkml:brush xml:id="br0">
      <inkml:brushProperty name="width" value="0.04379" units="cm"/>
      <inkml:brushProperty name="height" value="0.04379" units="cm"/>
      <inkml:brushProperty name="color" value="#000000"/>
    </inkml:brush>
  </inkml:definitions>
  <inkml:trace contextRef="#ctx0" brushRef="#br0">51697.000 7200.000 502,'-21.000'0.000'12,"3.000"0.000"4,4.000 0.000 4,5.000 0.000 5,1.000 1.000 0,0.000 2.000 0,0.000 2.000 0,0.000 2.000-2,1.000 1.000-2,1.000 1.000-5,0.000 2.000-6,2.000 0.000-4,0.000 1.000-3,2.000 1.000-2,0.000 1.000-2,2.000 2.000-1,1.000-1.000-2,4.000-1.000-5,2.000-1.000-3,4.000 0.000-5,0.000-4.000-3,1.000-3.000 0,0.000-4.000-2,0.000-4.000-1,-1.000-3.000 0,1.000-2.000 1,0.000-1.000 1,0.000-3.000 2,-1.000 0.000 1,-1.000 0.000 3,-1.000 2.000 2,0.000 1.000 2,-3.000-1.000 3,-1.000 0.000 4,-2.000-2.000 3,-2.000 1.000 3,-2.000-1.000 8,-2.000 4.000 13,-2.000 2.000 13,-1.000 4.000 12,-2.000 3.000 4,2.000 4.000-5,1.000 4.000-6,0.000 3.000-6,1.000 3.000-4,0.000 2.000-3,0.000 0.000-3,1.000 1.000-3,-1.000 1.000-2,2.000 3.000-2,0.000 1.000 0,2.000 3.000-2,0.000 1.000-2,0.000 1.000-2,0.000 0.000-2,0.000 2.000-2,0.000 2.000-1,0.000 3.000-1,0.000 3.000 0,0.000 2.000-1,0.000 1.000 0,0.000-3.000-1,0.000-4.000-1,0.000-2.000-1,-1.000 0.000-2,-2.000 5.000-5,-2.000 3.000-6,-2.000 4.000-5,0.000-1.000-3,0.000-8.000 1,2.000-6.000-1,1.000-7.000 0,0.000-4.000 1,0.000-1.000 1,0.000-1.000 1,0.000 0.000 1,-1.000-3.000 1,-2.000-3.000-1,-2.000-3.000 0,-1.000-2.000 0,-3.000-3.000 0,0.000-2.000 1,-1.000-2.000 0,-1.000-2.000 0,-1.000-4.000 4,2.000-4.000 6,1.000-5.000 7,1.000-5.000 6,2.000-5.000 3,4.000-5.000-1,4.000-5.000-2,4.000-4.000-2,4.000-5.000 1,6.000-2.000 1,4.000-4.000 1,5.000-2.000 1,3.000-2.000-1,3.000 0.000-4,1.000 0.000-4,3.000 1.000-4,-1.000 1.000-2,0.000 4.000-3,-1.000 4.000-1,-1.000 3.000-2,-2.000 6.000-1,-3.000 6.000 3,-3.000 5.000 1,-2.000 7.000 2,-4.000 3.000-7,-3.000 2.000-17,-3.000 2.000-17,-2.000 3.000-16</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2"/>
    </inkml:context>
    <inkml:brush xml:id="br0">
      <inkml:brushProperty name="width" value="0.03746" units="cm"/>
      <inkml:brushProperty name="height" value="0.03746" units="cm"/>
      <inkml:brushProperty name="color" value="#000000"/>
    </inkml:brush>
  </inkml:definitions>
  <inkml:trace contextRef="#ctx0" brushRef="#br0">53131.000 6916.000 587,'16.000'-7.000'29,"0.000"2.000"1,0.000 2.000-1,-1.000 2.000 0,1.000 2.000-1,0.000 2.000-2,-1.000 2.000-3,1.000 2.000-1,0.000 1.000-2,1.000 3.000 2,2.000 2.000 1,0.000 2.000 2,0.000 0.000-2,-1.000 1.000-2,-1.000 0.000-3,-1.000-1.000-2,-1.000 2.000-3,-4.000 3.000-4,-3.000 4.000-4,-2.000 2.000-4,-5.000 3.000-3,-6.000 4.000-7,-6.000 4.000-5,-6.000 5.000-5,-5.000 3.000-5,-7.000 5.000-6,-5.000 6.000-5,-6.000 4.000-6,-1.000-2.000-2,7.000-8.000 2,5.000-10.000 1,7.000-8.000 2,4.000-6.000 1,2.000-5.000 3,4.000-3.000 2,3.000-4.000 2</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3"/>
    </inkml:context>
    <inkml:brush xml:id="br0">
      <inkml:brushProperty name="width" value="0.03828" units="cm"/>
      <inkml:brushProperty name="height" value="0.03828" units="cm"/>
      <inkml:brushProperty name="color" value="#000000"/>
    </inkml:brush>
  </inkml:definitions>
  <inkml:trace contextRef="#ctx0" brushRef="#br0">54800.000 6994.000 574,'16.000'-15.000'64,"1.000"2.000"-9,1.000 3.000-10,2.000 1.000-10,0.000 1.000-5,3.000 2.000-3,1.000 1.000-1,3.000 0.000-3,-1.000 1.000-1,0.000 1.000-2,-1.000-1.000-2,0.000 0.000-1,1.000 0.000-3,6.000 2.000-2,6.000 0.000-3,7.000 2.000-3,0.000 0.000-4,-2.000 2.000-3,-4.000 0.000-4,-2.000 2.000-5,-3.000-1.000-1,-1.000-1.000 1,-3.000 0.000 0,-1.000-1.000 0,-3.000-1.000-1,0.000 0.000-6,0.000 0.000-5,-2.000 0.000-4,-2.000 0.000-4,-3.000 0.000-3,-3.000 0.000-2,-3.000 0.000-2,-4.000 1.000-2,-4.000 3.000-2,-6.000 4.000 0,-4.000 2.000-3,-3.000 1.000 5,0.000-3.000 8,1.000-1.000 9,-1.000-2.000 9</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3"/>
    </inkml:context>
    <inkml:brush xml:id="br0">
      <inkml:brushProperty name="width" value="0.03639" units="cm"/>
      <inkml:brushProperty name="height" value="0.03639" units="cm"/>
      <inkml:brushProperty name="color" value="#000000"/>
    </inkml:brush>
  </inkml:definitions>
  <inkml:trace contextRef="#ctx0" brushRef="#br0">54603.000 7931.000 604,'-18.000'-1.000'45,"14.000"-2.000"3,12.000-2.000 5,13.000-1.000 3,8.000-1.000-2,3.000 2.000-11,3.000 2.000-11,3.000 2.000-9,1.000 1.000-7,0.000 2.000-4,0.000 0.000-3,1.000 2.000-5,1.000 0.000-6,6.000 2.000-11,4.000 0.000-11,6.000 1.000-10,-1.000 1.000-8,-5.000-2.000-2,-4.000-1.000-3,-5.000 0.000-3,-7.000-1.000 1,-8.000 0.000 3,-7.000 0.000 4,-8.000 0.000 4</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4"/>
    </inkml:context>
    <inkml:brush xml:id="br0">
      <inkml:brushProperty name="width" value="0.0363" units="cm"/>
      <inkml:brushProperty name="height" value="0.0363" units="cm"/>
      <inkml:brushProperty name="color" value="#000000"/>
    </inkml:brush>
  </inkml:definitions>
  <inkml:trace contextRef="#ctx0" brushRef="#br0">57500.000 6350.000 606,'22.000'15.000'68,"-3.000"-1.000"-11,-3.000-1.000-12,-2.000 0.000-11,-1.000-1.000-7,3.000 1.000 1,3.000 1.000-1,3.000 2.000 0,2.000-1.000-2,-1.000-1.000-4,1.000-1.000-5,-1.000 0.000-4,1.000-1.000-6,-1.000 1.000-6,1.000 1.000-7,-1.000 1.000-8,0.000 0.000-7,-1.000-2.000-10,-1.000-3.000-9,0.000-1.000-10,-4.000-1.000-4,-3.000 0.000 1,-4.000 0.000 0,-4.000 0.000 2</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4"/>
    </inkml:context>
    <inkml:brush xml:id="br0">
      <inkml:brushProperty name="width" value="0.03549" units="cm"/>
      <inkml:brushProperty name="height" value="0.03549" units="cm"/>
      <inkml:brushProperty name="color" value="#000000"/>
    </inkml:brush>
  </inkml:definitions>
  <inkml:trace contextRef="#ctx0" brushRef="#br0">54487.000 7900.000 619,'-29.000'0.000'0,"8.000"2.000"16,7.000 0.000 15,7.000 2.000 16,4.000 1.000 5,2.000 3.000-7,2.000 4.000-5,2.000 2.000-7,3.000 2.000-4,6.000 1.000-4,4.000 1.000-2,5.000 1.000-2,4.000 1.000-7,3.000 1.000-9,3.000 1.000-10,3.000 1.000-9,0.000 0.000-10,0.000-3.000-8,-1.000-1.000-11,-1.000-2.000-9,-4.000-3.000-4,-5.000-1.000 2,-6.000-2.000 2,-6.000-2.000 2</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7"/>
    </inkml:context>
    <inkml:brush xml:id="br0">
      <inkml:brushProperty name="width" value="0.04856" units="cm"/>
      <inkml:brushProperty name="height" value="0.04856" units="cm"/>
      <inkml:brushProperty name="color" value="#000000"/>
    </inkml:brush>
  </inkml:definitions>
  <inkml:trace contextRef="#ctx0" brushRef="#br0">62533.000 5625.000 453,'-2.000'-36.000'18,"-2.000"8.000"1,-3.000 6.000-1,-4.000 7.000-1,0.000 4.000 0,-1.000 4.000-4,0.000 2.000-1,0.000 4.000-4,0.000 1.000-1,-1.000 0.000-2,-1.000 0.000-3,-1.000 0.000 0,-1.000 0.000-2,0.000 2.000 1,1.000 0.000 2,-1.000 2.000-1,-1.000 1.000 1,-2.000 3.000 1,-1.000 4.000-1,-2.000 2.000 1,-2.000 3.000 0,2.000 3.000 0,1.000 3.000 0,1.000 3.000 0,1.000 2.000 0,1.000 1.000 0,1.000 1.000 0,1.000 1.000-1,0.000 0.000 0,2.000-2.000 0,1.000 0.000 0,1.000-1.000-1,1.000-1.000 1,0.000-1.000 0,2.000-1.000 0,1.000-1.000 2,1.000 0.000-1,2.000-1.000 0,2.000 1.000 0,2.000-1.000 0,1.000 0.000 0,0.000-3.000-1,0.000-1.000 1,0.000-2.000-1,1.000-1.000-1,4.000 1.000 1,2.000 1.000-2,4.000 1.000 0,1.000-1.000-1,3.000-3.000 0,1.000-2.000-2,3.000-4.000 0,2.000-2.000-1,1.000-2.000 0,3.000-3.000-1,1.000 0.000 1,2.000-4.000-2,3.000-2.000-2,1.000-4.000-1,3.000-2.000-2,-1.000-2.000 0,0.000-2.000 0,-1.000 0.000 2,-1.000-1.000 0,-2.000 0.000 0,-1.000-1.000-2,-3.000 0.000-2,-1.000 1.000-1,-3.000-1.000-1,-3.000 0.000 3,-3.000 1.000 2,-3.000-1.000 2,-3.000 1.000 2,-2.000 2.000 1,-4.000 3.000 1,-2.000 1.000 1,-2.000 1.000 2,0.000 0.000 0,0.000 0.000 2,0.000 1.000 0,-2.000-1.000 1,-4.000 2.000-1,-4.000 0.000 0,-4.000 2.000-1,-1.000 1.000 1,-1.000 0.000 2,0.000 2.000 0,1.000 0.000 2,-1.000 3.000 1,0.000 4.000 1,1.000 4.000 1,-1.000 4.000 1,0.000 2.000 2,-2.000 1.000 0,0.000 1.000 2,-1.000 1.000 0,1.000 1.000 2,1.000-1.000-2,2.000 1.000 1,3.000-1.000 0,1.000 0.000-1,2.000-2.000-1,2.000-3.000 0,2.000-1.000-1,5.000-2.000-3,6.000-2.000-7,7.000-3.000-7,8.000 0.000-6,3.000-6.000-4,2.000-5.000 0,3.000-5.000 1,1.000-7.000 1,1.000-2.000-2,-1.000 1.000-1,-1.000 1.000-3,-1.000 1.000-1,-2.000 0.000 0,-3.000 2.000 2,-3.000 1.000 4,-3.000 1.000 1,-4.000 2.000 10,-5.000 6.000 14,-4.000 4.000 16,-5.000 6.000 14,-3.000 2.000 3,2.000 1.000-9,0.000 2.000-10,2.000 0.000-10,1.000 1.000-5,3.000 2.000-4,4.000 0.000-2,2.000 1.000-4,3.000-2.000-2,2.000-3.000-3,1.000-4.000-3,3.000-4.000-3,1.000-3.000-3,3.000-4.000-2,1.000-2.000-4,3.000-3.000-1,1.000-4.000-3,1.000-2.000 1,1.000-3.000 0,1.000-3.000-1,-1.000-1.000 2,-2.000-1.000 2,-1.000 1.000 4,-3.000-1.000 1,-1.000 0.000 3,-3.000-1.000 2,-1.000-1.000 2,-2.000-1.000 2,-3.000 0.000 2,-1.000-1.000 3,-2.000 1.000 3,-2.000 0.000 2,-2.000 1.000 2,-1.000 2.000 3,0.000 4.000 2,-2.000 3.000 2,-1.000 3.000 5,0.000 1.000 7,-2.000 2.000 9,0.000 2.000 7,-2.000 4.000 1,0.000 6.000-6,-2.000 6.000-6,0.000 6.000-5,-2.000 4.000-4,-2.000 3.000-2,-1.000 3.000-1,-3.000 3.000-1,-2.000 2.000-2,0.000-1.000-1,-1.000 0.000-1,-1.000 1.000 0,0.000-1.000-2,2.000-1.000 0,3.000-1.000-2,1.000-1.000-2,1.000-2.000-1,2.000-3.000-1,1.000-3.000-3,1.000-3.000-1,2.000-2.000-5,5.000 0.000-8,6.000-2.000-6,4.000 0.000-8,5.000-5.000-4,3.000-5.000-2,5.000-6.000-3,3.000-5.000-2,2.000-4.000 0,1.000-2.000 3,-1.000 0.000 3,0.000-1.000 3,-1.000 0.000 4,-5.000 1.000 4,-3.000 1.000 4,-4.000 1.000 5,-4.000 1.000 4,-3.000 2.000 5,-3.000 3.000 5,-2.000 1.000 4,-3.000 3.000 10,-3.000 4.000 14,0.000 4.000 15,-3.000 4.000 15,-2.000 3.000 1,0.000 1.000-11,-2.000 3.000-11,0.000 2.000-12,0.000 1.000-6,0.000 1.000-2,2.000 1.000-3,1.000 1.000-2,0.000 0.000-2,2.000-1.000-2,0.000 0.000-2,2.000-2.000-2,0.000 0.000-4,2.000 1.000-3,0.000 1.000-4,2.000 1.000-4,0.000-2.000-3,3.000-4.000-1,2.000-6.000-1,2.000-4.000-2,1.000-5.000-1,1.000-2.000 2,2.000-4.000-1,0.000-2.000 2,1.000-3.000-2,1.000-3.000-1,1.000-3.000-3,1.000-3.000-2,-1.000-3.000 0,-2.000 0.000 4,-4.000-1.000 2,-3.000 0.000 3,-1.000-2.000 2,-2.000 1.000 4,-1.000-1.000 1,0.000 1.000 3,-2.000 0.000 3,-1.000 3.000 2,0.000 1.000 2,-1.000 3.000 3,-3.000 2.000 1,-2.000 2.000 0,-4.000 4.000-2,-2.000 3.000 0,-2.000 2.000-2,-2.000 2.000-3,0.000 2.000-3,-1.000 2.000-3,-1.000 3.000-4,-1.000 4.000-6,-1.000 4.000-4,-1.000 4.000-6,-1.000 2.000-5,1.000 3.000-5,-1.000 2.000-4,0.000 1.000-5,3.000-1.000 0,3.000-3.000 5,4.000-4.000 4,4.000-4.000 6</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7"/>
    </inkml:context>
    <inkml:brush xml:id="br0">
      <inkml:brushProperty name="width" value="0.07302" units="cm"/>
      <inkml:brushProperty name="height" value="0.07302" units="cm"/>
      <inkml:brushProperty name="color" value="#00bff3"/>
    </inkml:brush>
  </inkml:definitions>
  <inkml:trace contextRef="#ctx0" brushRef="#br0">47650.000 45210.000,'0.000'-47.000,"47.000"23.000,0.000 1.000,16.000 15.000,-1.000 0.000,-7.000 8.000,0.000 0.000,-47.000 0.000,0.000 0.000,0.000 8.000</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08"/>
    </inkml:context>
    <inkml:brush xml:id="br0">
      <inkml:brushProperty name="width" value="0.04161" units="cm"/>
      <inkml:brushProperty name="height" value="0.04161" units="cm"/>
      <inkml:brushProperty name="color" value="#000000"/>
    </inkml:brush>
  </inkml:definitions>
  <inkml:trace contextRef="#ctx0" brushRef="#br0">67270.000 6497.000 528,'0.000'-14.000'25,"3.000"2.000"5,2.000 4.000 6,2.000 3.000 5,1.000 1.000 1,0.000 2.000-3,0.000 0.000-4,0.000 2.000-2,0.000 1.000-4,1.000 2.000-4,2.000 2.000-2,0.000 2.000-4,-1.000 3.000-6,-1.000 5.000-7,-2.000 5.000-8,-2.000 5.000-7,-5.000 3.000-4,-6.000 1.000 1,-7.000 1.000 2,-7.000 1.000 1,-3.000-2.000 0,3.000-4.000 0,1.000-3.000-1,3.000-4.000-1,1.000-4.000 0,2.000-1.000 2,2.000-2.000 0,3.000-2.000 2,2.000-1.000 4,6.000 1.000 7,4.000 1.000 7,5.000 2.000 7,4.000-2.000 2,0.000-1.000-3,1.000-2.000-4,1.000-2.000-3,0.000-1.000-2,-1.000 0.000-1,0.000 0.000 0,-2.000 0.000-2,0.000 0.000 0,0.000 3.000-2,-1.000 2.000 0,1.000 2.000-2,-2.000 1.000 1,-2.000 0.000 1,-4.000-1.000 2,-2.000 1.000 1,-2.000 0.000 1,0.000 1.000 0,0.000 2.000-1,0.000 0.000 0,-3.000 2.000 0,-4.000 3.000 0,-6.000 3.000 1,-4.000 3.000 0,-2.000 1.000-1,-1.000 1.000-3,1.000-1.000-4,-1.000 1.000-2,-1.000-1.000-7,-3.000 1.000-10,-3.000-1.000-10,-3.000 0.000-10,1.000-1.000-6,3.000-3.000-2,5.000-3.000-3,3.000-2.000-2,3.000-4.000 2,2.000-3.000 3,3.000-3.000 4,1.000-2.000 4</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0"/>
    </inkml:context>
    <inkml:brush xml:id="br0">
      <inkml:brushProperty name="width" value="0.03437" units="cm"/>
      <inkml:brushProperty name="height" value="0.03437" units="cm"/>
      <inkml:brushProperty name="color" value="#000000"/>
    </inkml:brush>
  </inkml:definitions>
  <inkml:trace contextRef="#ctx0" brushRef="#br0">70651.000 6477.000 640,'-17.000'0.000'1,"0.000"-2.000"5,-1.000 0.000 4,-1.000-1.000 3,0.000 0.000 4,1.000 3.000 1,1.000 4.000 4,1.000 2.000 1,0.000 3.000 1,2.000 0.000-2,1.000 1.000-2,1.000 2.000-1,1.000 1.000-1,0.000 5.000 1,2.000 3.000 0,1.000 5.000 0,1.000 0.000 0,2.000-1.000-4,2.000-3.000-3,2.000-1.000-4,1.000-2.000 0,0.000-1.000-1,0.000-1.000 2,0.000 0.000-1,1.000-2.000-4,2.000 1.000-11,2.000 0.000-10,2.000 0.000-9,1.000-2.000-7,3.000-1.000-2,2.000-2.000-3,2.000-2.000-3,1.000-3.000-1,1.000-3.000 1,1.000-2.000 0,1.000-4.000 0,-1.000-1.000 3,-4.000-2.000 7,-5.000 0.000 7,-3.000-1.000 6</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0"/>
    </inkml:context>
    <inkml:brush xml:id="br0">
      <inkml:brushProperty name="width" value="0.02995" units="cm"/>
      <inkml:brushProperty name="height" value="0.02995" units="cm"/>
      <inkml:brushProperty name="color" value="#000000"/>
    </inkml:brush>
  </inkml:definitions>
  <inkml:trace contextRef="#ctx0" brushRef="#br0">71350.000 6645.000 734,'4.000'-13.000'4,"-5.000"4.000"7,-6.000 6.000 8,-5.000 5.000 8,-3.000 2.000 1,0.000 3.000-3,2.000 2.000-3,1.000 2.000-3,1.000 1.000-3,0.000 1.000 0,2.000 1.000-1,1.000 2.000-2,1.000-2.000 0,2.000-1.000-2,2.000-2.000-2,2.000-2.000-2,3.000-1.000-1,6.000-1.000-3,4.000 1.000-2,5.000 0.000-1,2.000-1.000-3,-3.000 0.000-1,-1.000-2.000-1,-2.000 0.000-3,-1.000-2.000 1,0.000 1.000 0,-1.000 0.000 1,1.000 0.000 1,-2.000 1.000-1,-2.000 2.000 0,-4.000 2.000-2,-2.000 2.000-1,-5.000 1.000-1,-6.000 1.000-3,-6.000 1.000-1,-5.000 1.000-3,-4.000 0.000-2,1.000-2.000-1,-1.000-3.000-3,0.000-1.000-1,1.000-1.000 0,-1.000-2.000 1,1.000-1.000 2,-1.000 0.000 1,3.000-2.000 1,3.000-1.000-1,4.000 0.000 0,5.000-1.000 0,1.000-3.000 1,2.000 0.000 5,0.000-3.000 3,2.000-2.000 5</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1"/>
    </inkml:context>
    <inkml:brush xml:id="br0">
      <inkml:brushProperty name="width" value="0.03691" units="cm"/>
      <inkml:brushProperty name="height" value="0.03691" units="cm"/>
      <inkml:brushProperty name="color" value="#000000"/>
    </inkml:brush>
  </inkml:definitions>
  <inkml:trace contextRef="#ctx0" brushRef="#br0">72149.000 6166.000 595,'9.000'-7.000'3,"5.000"2.000"4,4.000 2.000 5,3.000 2.000 5,2.000 2.000 4,-1.000 2.000 3,-1.000 2.000 2,0.000 2.000 3,-1.000 1.000 2,1.000 3.000-2,1.000 2.000-1,1.000 2.000-1,-1.000 1.000-2,-3.000 1.000-3,-3.000 1.000-3,-3.000 1.000-3,-2.000 1.000-2,-2.000 1.000-1,-2.000 1.000-1,-2.000 1.000-1,-3.000 1.000-2,-4.000-1.000-3,-4.000 1.000-3,-4.000-1.000-2,-5.000 2.000-8,-5.000 3.000-10,-7.000 3.000-10,-5.000 3.000-11,-4.000 2.000-6,-1.000 0.000-1,0.000 2.000-2,-2.000 1.000-1,3.000-4.000 1,7.000-8.000 3,7.000-7.000 3,7.000-8.000 4</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2"/>
    </inkml:context>
    <inkml:brush xml:id="br0">
      <inkml:brushProperty name="width" value="0.03317" units="cm"/>
      <inkml:brushProperty name="height" value="0.03317" units="cm"/>
      <inkml:brushProperty name="color" value="#000000"/>
    </inkml:brush>
  </inkml:definitions>
  <inkml:trace contextRef="#ctx0" brushRef="#br0">74250.000 6496.000 663,'8.000'-15.000'7,"0.000"4.000"7,0.000 3.000 8,-1.000 2.000 7,2.000 2.000 4,4.000 1.000-1,2.000-2.000 0,3.000 2.000-1,3.000-1.000-2,1.000 2.000-4,3.000 0.000-3,1.000 2.000-3,2.000 0.000-4,1.000 0.000-3,1.000 0.000-4,1.000 0.000-3,1.000 0.000-3,-1.000 0.000-6,0.000 0.000-4,1.000 0.000-4,-2.000 0.000-4,0.000 0.000-1,-1.000 0.000-3,-1.000 0.000 0,-2.000-1.000-4,-3.000 0.000-5,-3.000-2.000-4,-2.000 0.000-4</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2"/>
    </inkml:context>
    <inkml:brush xml:id="br0">
      <inkml:brushProperty name="width" value="0.03589" units="cm"/>
      <inkml:brushProperty name="height" value="0.03589" units="cm"/>
      <inkml:brushProperty name="color" value="#000000"/>
    </inkml:brush>
  </inkml:definitions>
  <inkml:trace contextRef="#ctx0" brushRef="#br0">74993.000 5550.000 612,'-15.000'-9.000'3,"4.000"0.000"4,3.000-1.000 4,2.000-1.000 6,3.000 4.000 7,2.000 11.000 11,2.000 12.000 12,2.000 10.000 10,0.000 6.000 1,-2.000 2.000-12,-2.000 2.000-11,-2.000 3.000-11,-1.000 1.000-9,1.000 2.000-7,-1.000 2.000-7,0.000 2.000-8,-1.000 2.000-6,-2.000 2.000-7,-2.000 2.000-7,-2.000 1.000-6,1.000-1.000-1,3.000-6.000 5,2.000-6.000 6,4.000-5.000 5,0.000-7.000-2,0.000-4.000-13,-2.000-5.000-10,0.000-4.000-12</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3"/>
    </inkml:context>
    <inkml:brush xml:id="br0">
      <inkml:brushProperty name="width" value="0.03647" units="cm"/>
      <inkml:brushProperty name="height" value="0.03647" units="cm"/>
      <inkml:brushProperty name="color" value="#000000"/>
    </inkml:brush>
  </inkml:definitions>
  <inkml:trace contextRef="#ctx0" brushRef="#br0">77674.000 5047.000 603,'8.000'-14.000'40,"0.000"2.000"-5,-1.000 4.000-5,1.000 3.000-6,1.000 1.000-2,2.000 2.000 1,1.000 0.000 0,3.000 2.000 2,1.000 0.000-1,1.000 2.000-2,2.000 0.000-3,0.000 2.000-1,0.000 1.000-2,-1.000 3.000 0,-1.000 4.000-2,-1.000 2.000-1,-2.000 1.000-3,-2.000-1.000-3,-4.000-1.000-3,-2.000 0.000-4,-3.000-1.000-1,1.000 1.000 2,0.000 1.000 2,0.000 2.000 2,-1.000 0.000-1,-2.000 1.000-7,-2.000 1.000-5,-2.000 1.000-6,-2.000 1.000-3,-4.000 1.000 0,-2.000 1.000-2,-3.000 2.000 0,-3.000-1.000 1,-3.000 1.000 2,-3.000-1.000 2,-3.000 1.000 2,-3.000-1.000 1,-1.000 1.000 1,-2.000-1.000 1,-3.000 1.000 1,2.000-3.000 1,6.000-3.000 1,3.000-4.000 3,6.000-4.000 1,3.000-3.000 2,-1.000 1.000 1,0.000 0.000 1,1.000 0.000 1,-3.000 0.000 1,-6.000 1.000 0,-4.000 2.000 2,-4.000 0.000 0,0.000 0.000 1,7.000-2.000 1,6.000-3.000 0,9.000-1.000 2,7.000-2.000 1,11.000-4.000 4,11.000-2.000 2,11.000-3.000 4,6.000-2.000-1,-1.000 0.000-4,0.000 0.000-5,1.000 0.000-4,0.000 0.000-5,4.000 1.000-4,2.000-1.000-4,4.000 0.000-4,0.000 0.000-3,-4.000 2.000 0,-2.000 1.000-1,-3.000 0.000-1,-4.000 1.000-1,-2.000 1.000-3,-3.000-2.000-2,-3.000 2.000-3,0.000-1.000-3,1.000 0.000-4,3.000 0.000-5,1.000 0.000-4,-1.000 0.000 2,-5.000 0.000 5,-5.000 0.000 5,-5.000 0.000 7,-3.000 0.000 4,0.000 1.000 0,-2.000-2.000 2,0.000 2.000 1</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4"/>
    </inkml:context>
    <inkml:brush xml:id="br0">
      <inkml:brushProperty name="width" value="0.03623" units="cm"/>
      <inkml:brushProperty name="height" value="0.03623" units="cm"/>
      <inkml:brushProperty name="color" value="#000000"/>
    </inkml:brush>
  </inkml:definitions>
  <inkml:trace contextRef="#ctx0" brushRef="#br0">80396.000 4794.000 607,'0.000'-18.000'38,"0.000"10.000"6,0.000 11.000 7,0.000 12.000 5,-1.000 6.000 0,-1.000 3.000-10,0.000 3.000-9,-1.000 3.000-10,-1.000 1.000-7,0.000 2.000-8,0.000 1.000-7,0.000 1.000-6,0.000-1.000-6,0.000-2.000-5,0.000-1.000-2,0.000-3.000-5,1.000 0.000-3,0.000-1.000-2,2.000 1.000-2,1.000-1.000-2,-1.000-1.000-1,-1.000-3.000 2,0.000-3.000 2,-1.000-3.000 2,-1.000-4.000-2,0.000-6.000-7,0.000-6.000-6,0.000-6.000-7</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4"/>
    </inkml:context>
    <inkml:brush xml:id="br0">
      <inkml:brushProperty name="width" value="0.03103" units="cm"/>
      <inkml:brushProperty name="height" value="0.03103" units="cm"/>
      <inkml:brushProperty name="color" value="#000000"/>
    </inkml:brush>
  </inkml:definitions>
  <inkml:trace contextRef="#ctx0" brushRef="#br0">80300.000 5751.000 708,'8.000'-57.000'-30,"0.000"14.000"17,0.000 12.000 17,-1.000 13.000 16,1.000 6.000 10,2.000 0.000-1,0.000 0.000-1,2.000 1.000 1,0.000 0.000 0,1.000 2.000-1,1.000 2.000 0,1.000 3.000 0,1.000-1.000-3,0.000 2.000-4,-1.000-1.000-5,1.000 0.000-5,0.000 0.000-4,-1.000 2.000-5,1.000 0.000-6,0.000 2.000-4,-1.000 0.000-2,-1.000 0.000 2,-1.000 0.000 0,0.000 0.000 2,-3.000 0.000-6,1.000 2.000-12,-2.000 0.000-11,0.000 2.000-13</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4"/>
    </inkml:context>
    <inkml:brush xml:id="br0">
      <inkml:brushProperty name="width" value="0.04491" units="cm"/>
      <inkml:brushProperty name="height" value="0.04491" units="cm"/>
      <inkml:brushProperty name="color" value="#000000"/>
    </inkml:brush>
  </inkml:definitions>
  <inkml:trace contextRef="#ctx0" brushRef="#br0">81377.000 4095.000 489,'0.000'-29.000'-1,"0.000"5.000"5,0.000 5.000 7,0.000 5.000 5,0.000 6.000 10,0.000 10.000 11,0.000 8.000 12,0.000 9.000 12,0.000 5.000 1,0.000 1.000-11,0.000 1.000-11,0.000 1.000-9,-2.000 4.000-7,0.000 8.000-2,-3.000 8.000-2,-2.000 8.000-2,0.000 4.000-3,0.000 2.000-4,2.000 0.000-2,1.000 1.000-5,0.000 2.000-4,0.000 3.000-6,0.000 3.000-6,0.000 3.000-6,0.000 0.000-6,0.000-3.000-6,0.000-3.000-6,0.000-2.000-6,1.000-3.000-1,0.000 1.000 5,2.000 0.000 4,0.000-1.000 4,1.000-4.000 2,-2.000-8.000-1,0.000-9.000-1,-1.000-9.000-1,-1.000-7.000 0,0.000-2.000 1,0.000-3.000 2,0.000-2.000 0</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7"/>
    </inkml:context>
    <inkml:brush xml:id="br0">
      <inkml:brushProperty name="width" value="0.07302" units="cm"/>
      <inkml:brushProperty name="height" value="0.07302" units="cm"/>
      <inkml:brushProperty name="color" value="#00bff3"/>
    </inkml:brush>
  </inkml:definitions>
  <inkml:trace contextRef="#ctx0" brushRef="#br0">48747.000 46128.000,'-16.000'16.000,"1.000"-16.000,-1.000 0.000,32.000-8.000,-1.000 0.000,40.000-8.000,0.000 1.000,8.000-1.000,0.000 1.000,15.000 7.000,1.000 0.000,-32.000 24.000,0.000-1.000,-24.000-7.000,1.000 0.000,-16.000 0.000</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15"/>
    </inkml:context>
    <inkml:brush xml:id="br0">
      <inkml:brushProperty name="width" value="0.0387" units="cm"/>
      <inkml:brushProperty name="height" value="0.0387" units="cm"/>
      <inkml:brushProperty name="color" value="#000000"/>
    </inkml:brush>
  </inkml:definitions>
  <inkml:trace contextRef="#ctx0" brushRef="#br0">81912.000 5697.000 568,'35.000'-21.000'66,"-7.000"7.000"-12,-9.000 5.000-11,-7.000 6.000-13,-3.000 3.000-5,1.000 2.000-2,3.000 0.000-1,2.000 2.000 0,0.000 1.000-3,-1.000 1.000-4,-1.000 3.000-2,0.000 2.000-4,-3.000 1.000-2,-3.000 0.000-1,-2.000-1.000-1,-4.000 1.000 0,-2.000 1.000-3,-4.000 1.000-4,-2.000 3.000-4,-3.000 2.000-4,-4.000 1.000-3,-2.000 1.000 0,-3.000 1.000-1,-3.000 1.000-2,-1.000-1.000 2,-1.000-1.000 1,1.000-3.000 2,-1.000-1.000 2,2.000-2.000 1,1.000-2.000 2,2.000-3.000 0,3.000-1.000 2,0.000-1.000 2,2.000-2.000 5,1.000-1.000 3,1.000 0.000 4,5.000-2.000 7,10.000-1.000 8,10.000 0.000 8,9.000-1.000 9,6.000-1.000-3,1.000 0.000-14,1.000 0.000-13,1.000 0.000-13,0.000 0.000-7,1.000 0.000-1,-1.000 0.000-2,0.000 0.000 0,-1.000 0.000-10,-1.000 0.000-17,-3.000 0.000-19,-1.000 0.000-19,-4.000 0.000-2,-3.000 0.000 13,-4.000 0.000 13,-4.000 0.000 11</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2"/>
    </inkml:context>
    <inkml:brush xml:id="br0">
      <inkml:brushProperty name="width" value="0.03677" units="cm"/>
      <inkml:brushProperty name="height" value="0.03677" units="cm"/>
      <inkml:brushProperty name="color" value="#000000"/>
    </inkml:brush>
  </inkml:definitions>
  <inkml:trace contextRef="#ctx0" brushRef="#br0">44023.000 15461.000 598,'-2.000'-13.000'33,"-6.000"8.000"3,-4.000 7.000 1,-5.000 6.000 3,-3.000 4.000-2,-1.000 1.000-9,-1.000 2.000-7,-1.000 0.000-8,-2.000 1.000-6,-1.000 3.000-3,-3.000 2.000-3,-1.000 1.000-4,-1.000 2.000-3,3.000-1.000 0,2.000 1.000-2,1.000-1.000 0,2.000 0.000-1,1.000-1.000 2,1.000-1.000 2,1.000-1.000 2,2.000-1.000 1,2.000-2.000 1,4.000-3.000 2,3.000-1.000 0,3.000-3.000 2,6.000-2.000 0,4.000-4.000 0,6.000-2.000 0,2.000-4.000 0,3.000 0.000-1,2.000-3.000 0,2.000-2.000-1,2.000-1.000 0,2.000 2.000 1,4.000 1.000-1,3.000 1.000 0,2.000 0.000 1,1.000 2.000 0,1.000 0.000 0,1.000 2.000 0,-2.000-1.000 1,-2.000-1.000 1,-3.000 0.000 0,-3.000-1.000 0,-2.000-1.000 0,-1.000 2.000-1,-1.000 0.000 0,0.000 2.000-1,-3.000-1.000-1,-1.000 0.000 1,-2.000-2.000-1,-3.000 0.000 0,-1.000-1.000 1,0.000 0.000 0,-2.000 0.000 0,0.000 0.000 2,-3.000-1.000 0,-3.000-5.000 4,-2.000-4.000 2,-4.000-4.000 3,-2.000 0.000 0,-1.000 1.000-4,-3.000 2.000-3,-2.000 3.000-3,-1.000-1.000-5,1.000-2.000-2,-1.000-1.000-3,0.000-3.000-4,1.000 1.000-3,0.000 3.000 0,2.000 2.000-3,1.000 4.000-1,0.000 1.000-4,2.000 1.000-6,1.000-1.000-6,0.000 0.000-5,2.000 0.000-3,0.000 0.000 1,2.000 0.000 2,0.000 1.000 2</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3"/>
    </inkml:context>
    <inkml:brush xml:id="br0">
      <inkml:brushProperty name="width" value="0.0337" units="cm"/>
      <inkml:brushProperty name="height" value="0.0337" units="cm"/>
      <inkml:brushProperty name="color" value="#000000"/>
    </inkml:brush>
  </inkml:definitions>
  <inkml:trace contextRef="#ctx0" brushRef="#br0">46348.000 14561.000 652,'-7.000'-13.000'52,"2.000"8.000"-7,2.000 7.000-5,2.000 6.000-6,1.000 5.000-5,0.000 1.000-4,0.000 3.000-4,0.000 2.000-2,0.000 0.000-4,0.000 1.000-2,0.000-1.000-2,0.000 1.000-3,0.000 0.000 0,0.000 3.000-1,0.000 1.000 0,0.000 3.000 0,-1.000-2.000-2,0.000-1.000-4,-2.000-4.000-3,0.000-3.000-4,-1.000 0.000-5,0.000 5.000-7,0.000 3.000-6,0.000 5.000-7,0.000-1.000-3,2.000-3.000 0,0.000-5.000 1,2.000-3.000-1,0.000-4.000 1,0.000-1.000 0,0.000-2.000 2,0.000-2.000 0</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3"/>
    </inkml:context>
    <inkml:brush xml:id="br0">
      <inkml:brushProperty name="width" value="0.02964" units="cm"/>
      <inkml:brushProperty name="height" value="0.02964" units="cm"/>
      <inkml:brushProperty name="color" value="#000000"/>
    </inkml:brush>
  </inkml:definitions>
  <inkml:trace contextRef="#ctx0" brushRef="#br0">46350.000 15426.000 742,'1.000'-15.000'37,"2.000"2.000"-3,2.000 2.000-3,2.000 3.000-3,1.000 0.000-2,3.000 0.000-3,2.000 0.000-2,2.000 0.000-4,1.000 0.000-2,1.000 0.000-4,1.000 1.000-3,1.000-1.000-3,0.000 1.000-4,-1.000 2.000-3,-1.000 2.000-3,0.000 2.000-5,-3.000 1.000-1,-1.000 0.000-2,-2.000 0.000-1,-2.000 0.000-2</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4"/>
    </inkml:context>
    <inkml:brush xml:id="br0">
      <inkml:brushProperty name="width" value="0.04107" units="cm"/>
      <inkml:brushProperty name="height" value="0.04107" units="cm"/>
      <inkml:brushProperty name="color" value="#000000"/>
    </inkml:brush>
  </inkml:definitions>
  <inkml:trace contextRef="#ctx0" brushRef="#br0">47150.000 13621.000 535,'0.000'-43.000'7,"0.000"9.000"2,0.000 9.000 0,0.000 9.000 2,0.000 8.000 6,0.000 6.000 13,0.000 7.000 12,0.000 8.000 13,0.000 3.000 1,0.000 3.000-9,0.000 2.000-8,0.000 1.000-10,0.000 3.000-5,0.000 3.000-5,0.000 3.000-4,0.000 3.000-3,0.000 2.000-3,0.000 2.000 0,0.000 2.000-1,0.000 2.000 0,0.000 2.000-2,0.000 1.000-3,0.000 0.000-3,0.000 2.000-1,0.000 2.000-5,0.000 3.000-4,0.000 5.000-4,0.000 4.000-4,0.000 4.000-5,0.000 3.000-6,0.000 5.000-4,0.000 3.000-5,0.000 0.000-2,0.000-5.000 4,0.000-5.000 3,0.000-5.000 3,0.000-7.000 2,0.000-10.000 0,0.000-10.000 0,0.000-9.000 1,0.000-7.000 1,2.000-1.000 0,0.000-2.000 1,2.000-2.000 1</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4"/>
    </inkml:context>
    <inkml:brush xml:id="br0">
      <inkml:brushProperty name="width" value="0.036" units="cm"/>
      <inkml:brushProperty name="height" value="0.036" units="cm"/>
      <inkml:brushProperty name="color" value="#000000"/>
    </inkml:brush>
  </inkml:definitions>
  <inkml:trace contextRef="#ctx0" brushRef="#br0">48226.000 15163.000 611,'-21.000'-1.000'-11,"5.000"-1.000"3,5.000 0.000 3,5.000-1.000 3,4.000-2.000 9,5.000 0.000 15,6.000-1.000 16,4.000-2.000 15,4.000 1.000 3,1.000 1.000-8,3.000 0.000-9,1.000 2.000-9,2.000 0.000-6,-1.000 2.000-5,1.000 0.000-4,-1.000 2.000-4,1.000 0.000-2,-1.000 0.000 2,1.000 0.000 1,-1.000 0.000 2,0.000 0.000-7,-3.000 2.000-16,-1.000 0.000-16,-2.000 2.000-14,-2.000 0.000-11,-1.000 0.000-3,-1.000-1.000-3,0.000 2.000-5</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5"/>
    </inkml:context>
    <inkml:brush xml:id="br0">
      <inkml:brushProperty name="width" value="0.03248" units="cm"/>
      <inkml:brushProperty name="height" value="0.03248" units="cm"/>
      <inkml:brushProperty name="color" value="#000000"/>
    </inkml:brush>
  </inkml:definitions>
  <inkml:trace contextRef="#ctx0" brushRef="#br0">48282.000 15783.000 677,'-19.000'7.000'2,"9.000"-2.000"17,8.000-3.000 18,10.000 0.000 19,6.000-2.000 3,5.000 0.000-10,5.000 0.000-9,5.000 0.000-9,2.000 0.000-11,0.000 0.000-10,1.000 0.000-13,-1.000 0.000-10,1.000 0.000-10,1.000 0.000-8,0.000 0.000-7,2.000 0.000-8,0.000-1.000-3,-1.000-1.000 3,-1.000 0.000 2,-2.000-1.000 3,-2.000-1.000 4,-5.000 0.000 7,-5.000 0.000 6,-4.000 0.000 6</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5"/>
    </inkml:context>
    <inkml:brush xml:id="br0">
      <inkml:brushProperty name="width" value="0.03755" units="cm"/>
      <inkml:brushProperty name="height" value="0.03755" units="cm"/>
      <inkml:brushProperty name="color" value="#000000"/>
    </inkml:brush>
  </inkml:definitions>
  <inkml:trace contextRef="#ctx0" brushRef="#br0">51106.000 14354.000 585,'-8.000'-21.000'21,"0.000"6.000"10,0.000 6.000 11,0.000 7.000 11,0.000 4.000-1,-1.000 5.000-10,-2.000 5.000-11,0.000 6.000-11,-2.000 2.000-6,-1.000 1.000-2,-3.000 1.000-2,-2.000 1.000-2,-1.000 0.000-2,-3.000 1.000-2,-2.000-1.000-1,-1.000 1.000-2,0.000-2.000-2,3.000-1.000 0,3.000-3.000-2,3.000-1.000-1,2.000-3.000 1,2.000-1.000 0,2.000-2.000 2,3.000-2.000 1,5.000-2.000-1,11.000-2.000-3,11.000-3.000-2,12.000 0.000-2,2.000-3.000-2,-2.000-1.000 1,-3.000 0.000 1,-3.000-1.000 0,-1.000-1.000 2,0.000 2.000 0,-1.000 0.000 2,1.000 2.000 2,-2.000 0.000 1,-3.000 0.000 2,-3.000 0.000 1,-3.000 0.000 1,-2.000-1.000 2,0.000 0.000 3,-2.000-2.000 1,0.000 0.000 3,-3.000-1.000 2,-3.000-2.000 1,-2.000 0.000 1,-4.000-1.000 2,-1.000-2.000-2,1.000-2.000-2,-1.000-2.000-4,0.000-1.000-3,0.000-4.000-3,0.000-3.000-5,0.000-5.000-3,0.000-3.000-4,1.000-3.000-6,0.000 1.000-8,2.000 0.000-7,0.000 0.000-8,1.000 0.000-3,0.000 3.000 0,0.000 1.000 0,0.000 3.000 1,1.000 2.000 0,2.000 5.000 0,2.000 3.000 1,2.000 4.000-1,0.000 2.000 4,-1.000 1.000 8,0.000-1.000 6,-2.000 0.000 7</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5"/>
    </inkml:context>
    <inkml:brush xml:id="br0">
      <inkml:brushProperty name="width" value="0.04154" units="cm"/>
      <inkml:brushProperty name="height" value="0.04154" units="cm"/>
      <inkml:brushProperty name="color" value="#000000"/>
    </inkml:brush>
  </inkml:definitions>
  <inkml:trace contextRef="#ctx0" brushRef="#br0">52350.000 13900.000 529,'14.000'1.000'50,"-1.000"4.000"-2,-2.000 2.000 0,-2.000 4.000-1,-2.000 1.000-3,0.000 1.000-5,-2.000 1.000-4,0.000 1.000-6,-2.000 3.000-3,-1.000 5.000-4,0.000 5.000-2,-1.000 5.000-4,-3.000 2.000-2,0.000 1.000-2,-3.000-1.000-3,-2.000 0.000-1,-1.000 0.000-5,2.000-1.000-4,1.000-1.000-5,0.000-1.000-6,2.000-2.000-4,0.000-2.000-7,2.000-1.000-5,0.000-3.000-5,1.000-1.000-2,0.000-3.000 4,0.000-1.000 3,0.000-2.000 3</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6"/>
    </inkml:context>
    <inkml:brush xml:id="br0">
      <inkml:brushProperty name="width" value="0.03101" units="cm"/>
      <inkml:brushProperty name="height" value="0.03101" units="cm"/>
      <inkml:brushProperty name="color" value="#000000"/>
    </inkml:brush>
  </inkml:definitions>
  <inkml:trace contextRef="#ctx0" brushRef="#br0">52500.000 14994.000 709,'0.000'-22.000'21,"0.000"5.000"2,0.000 3.000 2,0.000 4.000 2,1.000 3.000 1,4.000 2.000-2,2.000 3.000-1,4.000 1.000-1,1.000 0.000-2,1.000-1.000-2,1.000 0.000-2,2.000-1.000-3,-1.000-1.000-4,1.000 2.000-5,0.000 0.000-8,-1.000 2.000-5,1.000 0.000-8,-2.000 0.000-6,-1.000 0.000-7,-1.000 0.000-6,-1.000 0.000-2,0.000 0.000 6,-2.000 0.000 5,0.000 0.000 6</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8"/>
    </inkml:context>
    <inkml:brush xml:id="br0">
      <inkml:brushProperty name="width" value="0.07302" units="cm"/>
      <inkml:brushProperty name="height" value="0.07302" units="cm"/>
      <inkml:brushProperty name="color" value="#00bff3"/>
    </inkml:brush>
  </inkml:definitions>
  <inkml:trace contextRef="#ctx0" brushRef="#br0">49582.000 45447.000,'-32.000'-31.000,"32.000"23.000,0.000 0.000,8.000 39.000,0.000 1.000,0.000 38.000,0.000 1.000,-8.000 23.000,0.000 0.000,0.000 7.000,0.000 1.000,0.000-70.000,0.000-1.000,0.000-23.000</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6"/>
    </inkml:context>
    <inkml:brush xml:id="br0">
      <inkml:brushProperty name="width" value="0.04657" units="cm"/>
      <inkml:brushProperty name="height" value="0.04657" units="cm"/>
      <inkml:brushProperty name="color" value="#000000"/>
    </inkml:brush>
  </inkml:definitions>
  <inkml:trace contextRef="#ctx0" brushRef="#br0">53413.000 13341.000 472,'-1.000'-36.000'31,"-1.000"9.000"1,0.000 7.000 3,-1.000 9.000 2,-1.000 9.000 3,2.000 13.000 6,0.000 13.000 6,2.000 13.000 5,-1.000 8.000-2,0.000 2.000-11,-2.000 3.000-9,0.000 4.000-11,-1.000 2.000-7,0.000 1.000-5,0.000 3.000-4,1.000 2.000-6,-2.000 1.000-5,2.000 3.000-8,-1.000 2.000-9,0.000 1.000-7,0.000 3.000-7,2.000 1.000-8,0.000 2.000-5,2.000 3.000-8,0.000-6.000 0,0.000-9.000 5,0.000-12.000 4,0.000-10.000 6,0.000-9.000 4,0.000-4.000 2,0.000-4.000 3,0.000-6.000 2</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6"/>
    </inkml:context>
    <inkml:brush xml:id="br0">
      <inkml:brushProperty name="width" value="0.03053" units="cm"/>
      <inkml:brushProperty name="height" value="0.03053" units="cm"/>
      <inkml:brushProperty name="color" value="#000000"/>
    </inkml:brush>
  </inkml:definitions>
  <inkml:trace contextRef="#ctx0" brushRef="#br0">54349.000 15455.000 720,'-7.000'-13.000'13,"2.000"6.000"7,2.000 6.000 6,2.000 6.000 7,1.000 4.000 1,0.000 1.000-3,0.000 3.000-3,0.000 2.000-3,0.000 2.000-4,0.000 3.000-3,0.000 3.000-3,0.000 3.000-5,0.000 0.000-5,0.000-1.000-6,0.000-3.000-8,0.000-1.000-8,0.000 0.000-5,0.000 5.000-4,0.000 3.000-4,0.000 5.000-5,-1.000-3.000-3,0.000-6.000-3,-2.000-7.000-2,0.000-6.000-4</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7"/>
    </inkml:context>
    <inkml:brush xml:id="br0">
      <inkml:brushProperty name="width" value="0.02612" units="cm"/>
      <inkml:brushProperty name="height" value="0.02612" units="cm"/>
      <inkml:brushProperty name="color" value="#000000"/>
    </inkml:brush>
  </inkml:definitions>
  <inkml:trace contextRef="#ctx0" brushRef="#br0">54800.000 15147.000 842,'10.000'-21.000'4,"4.000"7.000"9,3.000 5.000 9,5.000 6.000 8,1.000 3.000 2,1.000 0.000-8,-1.000 0.000-7,1.000 0.000-7,0.000 0.000-5,1.000 2.000-5,1.000 0.000-3,1.000 2.000-5,-1.000-1.000-3,-1.000-1.000-2,-3.000 0.000-1,-1.000-1.000-2,-3.000-1.000-4,-1.000 1.000-7,-2.000 2.000-5,-3.000 0.000-6,-1.000 0.000 0,0.000-2.000 5,-2.000-2.000 5,0.000-2.000 6</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7"/>
    </inkml:context>
    <inkml:brush xml:id="br0">
      <inkml:brushProperty name="width" value="0.03685" units="cm"/>
      <inkml:brushProperty name="height" value="0.03685" units="cm"/>
      <inkml:brushProperty name="color" value="#000000"/>
    </inkml:brush>
  </inkml:definitions>
  <inkml:trace contextRef="#ctx0" brushRef="#br0">55695.000 14058.000 596,'-8.000'-7.000'0,"2.000"1.000"0,0.000 0.000 0,2.000 2.000 0,-1.000-1.000-1,0.000-2.000-5,-1.000-2.000-3,-2.000-1.000-3,1.000-1.000 2,0.000 2.000 12,2.000 2.000 11,1.000 2.000 11,0.000 4.000 9,2.000 6.000 7,0.000 6.000 8,2.000 6.000 7,0.000 4.000-1,0.000 5.000-11,0.000 3.000-10,0.000 4.000-11,0.000 3.000-5,0.000 1.000-1,0.000 0.000 0,0.000 2.000 0,-1.000 0.000-7,0.000 2.000-12,-2.000 1.000-13,0.000 0.000-12,-1.000 1.000-11,2.000-2.000-8,0.000 0.000-7,2.000-1.000-9,0.000-5.000 0,0.000-6.000 10,0.000-7.000 10,0.000-6.000 8,0.000-5.000 8,0.000-1.000 5,0.000-1.000 6,0.000 0.000 4</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7"/>
    </inkml:context>
    <inkml:brush xml:id="br0">
      <inkml:brushProperty name="width" value="0.03677" units="cm"/>
      <inkml:brushProperty name="height" value="0.03677" units="cm"/>
      <inkml:brushProperty name="color" value="#000000"/>
    </inkml:brush>
  </inkml:definitions>
  <inkml:trace contextRef="#ctx0" brushRef="#br0">57282.000 14204.000 598,'-8.000'-21.000'6,"0.000"8.000"12,0.000 7.000 12,0.000 7.000 13,-1.000 5.000 2,-1.000 5.000-7,-3.000 5.000-7,-2.000 5.000-6,-1.000 3.000-6,-1.000 0.000-6,-1.000-1.000-5,-1.000 1.000-5,-1.000-1.000-2,1.000 1.000 2,-1.000-1.000 2,1.000 1.000 2,-1.000-2.000-3,2.000-3.000-7,1.000-3.000-7,1.000-3.000-7,1.000-2.000-2,2.000-1.000 4,3.000 0.000 4,1.000-2.000 4,3.000 0.000 2,6.000-2.000 1,4.000-1.000 2,6.000 0.000 0,3.000-2.000 1,3.000-1.000 0,3.000 0.000 0,3.000-1.000 0,2.000-2.000 0,-1.000-1.000 0,1.000 0.000 0,-1.000-1.000 0,0.000-1.000 0,-3.000 2.000 1,-1.000 0.000 0,-2.000 2.000 0,-2.000 0.000 2,-1.000 0.000 1,-1.000 0.000 1,0.000 0.000 2,-3.000-1.000 5,-1.000-2.000 7,-2.000-2.000 9,-2.000-2.000 8,-3.000-2.000 0,-2.000-1.000-8,-4.000-3.000-7,-2.000-2.000-7,-2.000-2.000-8,0.000-3.000-4,1.000-3.000-7,-1.000-3.000-6,1.000-2.000-5,2.000-1.000-7,2.000-1.000-7,2.000 0.000-6,1.000-2.000-6,2.000 3.000-3,1.000 0.000-5,0.000 1.000-4,2.000 1.000 3,2.000 3.000 8,1.000 1.000 9,3.000 3.000 8,0.000 2.000 7,-2.000 2.000 4,-2.000 4.000 5,-2.000 3.000 4</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8"/>
    </inkml:context>
    <inkml:brush xml:id="br0">
      <inkml:brushProperty name="width" value="0.04035" units="cm"/>
      <inkml:brushProperty name="height" value="0.04035" units="cm"/>
      <inkml:brushProperty name="color" value="#000000"/>
    </inkml:brush>
  </inkml:definitions>
  <inkml:trace contextRef="#ctx0" brushRef="#br0">58730.000 13500.000 545,'8.000'9.000'34,"-1.000"3.000"10,1.000 4.000 10,0.000 2.000 9,-1.000 2.000 0,-2.000 1.000-10,-3.000 1.000-10,0.000 1.000-10,-2.000 0.000-8,0.000-1.000-6,0.000-1.000-6,0.000-1.000-6,-2.000 5.000-5,-2.000 9.000-1,-4.000 10.000-1,-2.000 10.000-3,-2.000 2.000-1,1.000-6.000 1,-1.000-6.000 0,0.000-6.000 0,1.000-5.000-8,3.000-3.000-20,1.000-5.000-17,2.000-3.000-20</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8"/>
    </inkml:context>
    <inkml:brush xml:id="br0">
      <inkml:brushProperty name="width" value="0.0289" units="cm"/>
      <inkml:brushProperty name="height" value="0.0289" units="cm"/>
      <inkml:brushProperty name="color" value="#000000"/>
    </inkml:brush>
  </inkml:definitions>
  <inkml:trace contextRef="#ctx0" brushRef="#br0">58900.000 14674.000 761,'0.000'-16.000'-4,"2.000"2.000"-8,0.000 1.000-8,2.000 1.000-9,0.000 1.000 4,0.000 0.000 15,-1.000 2.000 15,2.000 1.000 14,-1.000 0.000 9,1.000 2.000 4,2.000 1.000 2,0.000 0.000 4,1.000 1.000-1,2.000 0.000-5,0.000 0.000-4,1.000 1.000-4,2.000-1.000-3,2.000 2.000-4,1.000 0.000-4,3.000 2.000-3,0.000 0.000-10,-3.000 0.000-19,-1.000 0.000-18,-2.000 0.000-19,-2.000 0.000-5,-1.000 0.000 7,0.000 0.000 7,-2.000 0.000 7,-1.000-1.000 8,0.000 0.000 6,-2.000-2.000 8,0.000 0.000 7</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8"/>
    </inkml:context>
    <inkml:brush xml:id="br0">
      <inkml:brushProperty name="width" value="0.04237" units="cm"/>
      <inkml:brushProperty name="height" value="0.04237" units="cm"/>
      <inkml:brushProperty name="color" value="#000000"/>
    </inkml:brush>
  </inkml:definitions>
  <inkml:trace contextRef="#ctx0" brushRef="#br0">59695.000 12980.000 519,'-1.000'-15.000'0,"-1.000"2.000"0,0.000 3.000 1,-1.000 1.000 0,-1.000 3.000 9,2.000 4.000 19,0.000 4.000 19,2.000 4.000 19,-1.000 4.000 3,0.000 7.000-11,-2.000 6.000-12,0.000 5.000-11,0.000 5.000-7,0.000 2.000-4,1.000 4.000-3,2.000 3.000-4,-1.000 5.000-5,0.000 10.000-7,-2.000 8.000-9,0.000 9.000-6,-2.000 4.000-6,-2.000-2.000-4,-2.000 0.000-2,-1.000-1.000-3,-1.000-3.000-7,4.000-5.000-9,2.000-4.000-10,4.000-6.000-9,1.000-1.000-1,2.000 1.000 7,0.000 3.000 7,2.000 2.000 8,-1.000-6.000 6,0.000-13.000 5,-2.000-11.000 5,0.000-14.000 6</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8"/>
    </inkml:context>
    <inkml:brush xml:id="br0">
      <inkml:brushProperty name="width" value="0.03381" units="cm"/>
      <inkml:brushProperty name="height" value="0.03381" units="cm"/>
      <inkml:brushProperty name="color" value="#000000"/>
    </inkml:brush>
  </inkml:definitions>
  <inkml:trace contextRef="#ctx0" brushRef="#br0">60250.000 14844.000 650,'9.000'-22.000'4,"1.000"3.000"7,3.000 3.000 7,2.000 3.000 8,-1.000 2.000 1,-1.000 4.000-2,-2.000 2.000-3,-2.000 4.000-3,-1.000 3.000 0,0.000 4.000 3,0.000 4.000 4,-1.000 3.000 2,1.000 4.000-1,-2.000 2.000-4,-1.000 1.000-4,0.000 3.000-5,-3.000 0.000-4,-2.000-1.000-4,-4.000-1.000-3,-2.000-1.000-3,-2.000-1.000-3,0.000-3.000-5,1.000-1.000-2,-1.000-2.000-4,1.000-2.000-4,4.000-1.000-2,2.000 0.000-4,4.000-2.000-4,2.000-1.000 0,3.000-2.000 1,4.000-3.000 2,2.000 0.000 1,3.000-4.000 0,3.000 0.000 1,3.000-3.000 0,3.000-2.000 1,2.000-1.000-1,-1.000-2.000-1,1.000 0.000 0,-1.000-1.000-2,-2.000 0.000 2,-5.000 2.000 5,-5.000 2.000 5,-4.000 2.000 4</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9"/>
    </inkml:context>
    <inkml:brush xml:id="br0">
      <inkml:brushProperty name="width" value="0.03248" units="cm"/>
      <inkml:brushProperty name="height" value="0.03248" units="cm"/>
      <inkml:brushProperty name="color" value="#000000"/>
    </inkml:brush>
  </inkml:definitions>
  <inkml:trace contextRef="#ctx0" brushRef="#br0">61646.000 14294.000 677,'-8.000'-15.000'2,"2.000"4.000"7,1.000 3.000 4,0.000 3.000 7,4.000 0.000 4,6.000 0.000 4,6.000-2.000 4,6.000 0.000 4,3.000 0.000 1,1.000 0.000-4,1.000 2.000-4,1.000 1.000-4,1.000 0.000-5,3.000 2.000-9,1.000 0.000-8,2.000 2.000-7,1.000 0.000-3,-1.000 0.000 3,-1.000 0.000 3,-1.000 0.000 3,-1.000 0.000-10,1.000 0.000-24,-1.000 0.000-22,1.000 0.000-23,-4.000 0.000-4,-4.000 0.000 16,-4.000 0.000 16,-6.000 0.000 16,-3.000 0.000 11,0.000 2.000 5,-2.000 0.000 5,0.000 2.000 4</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8"/>
    </inkml:context>
    <inkml:brush xml:id="br0">
      <inkml:brushProperty name="width" value="0.07302" units="cm"/>
      <inkml:brushProperty name="height" value="0.07302" units="cm"/>
      <inkml:brushProperty name="color" value="#00bff3"/>
    </inkml:brush>
  </inkml:definitions>
  <inkml:trace contextRef="#ctx0" brushRef="#br0">51550.000 45147.000,'0.000'-31.000,"0.000"23.000,0.000 0.000,16.000 8.000,-1.000 0.000,1.000 31.000,0.000 1.000,-8.000 23.000,0.000-1.000,-8.000 17.000,0.000 0.000,-8.000 15.000,0.000 0.000,0.000-31.000,0.000 0.000,0.000-47.000</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49"/>
    </inkml:context>
    <inkml:brush xml:id="br0">
      <inkml:brushProperty name="width" value="0.03424" units="cm"/>
      <inkml:brushProperty name="height" value="0.03424" units="cm"/>
      <inkml:brushProperty name="color" value="#000000"/>
    </inkml:brush>
  </inkml:definitions>
  <inkml:trace contextRef="#ctx0" brushRef="#br0">62748.000 13113.000 642,'-15.000'-15.000'2,"4.000"4.000"3,2.000 3.000 4,4.000 3.000 4,1.000 4.000 9,2.000 7.000 14,0.000 7.000 16,2.000 8.000 14,0.000 4.000-1,2.000 6.000-19,0.000 5.000-18,2.000 5.000-18,0.000 6.000-9,0.000 10.000 0,0.000 8.000 0,0.000 9.000-1,-1.000 1.000-7,-2.000-4.000-18,-2.000-5.000-17,-2.000-4.000-17,-1.000-10.000-3,2.000-10.000 10,0.000-13.000 11,2.000-11.000 10,0.000-7.000 5,0.000-1.000-1,0.000-1.000 0,0.000 0.000-1</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0"/>
    </inkml:context>
    <inkml:brush xml:id="br0">
      <inkml:brushProperty name="width" value="0.04056" units="cm"/>
      <inkml:brushProperty name="height" value="0.04056" units="cm"/>
      <inkml:brushProperty name="color" value="#000000"/>
    </inkml:brush>
  </inkml:definitions>
  <inkml:trace contextRef="#ctx0" brushRef="#br0">64790.000 13481.000 542,'-2.000'-11.000'92,"-4.000"9.000"-16,-4.000 8.000-15,-3.000 9.000-15,-4.000 5.000-12,-2.000 3.000-8,-1.000 1.000-8,-3.000 3.000-8,0.000 1.000-4,-1.000 1.000-2,1.000 1.000 0,-1.000 1.000-2,2.000-2.000-2,1.000-4.000-4,3.000-3.000-4,1.000-5.000-4,2.000-2.000-3,0.000 0.000 1,2.000-2.000 0,1.000-1.000 1,4.000-1.000 0,6.000 0.000 3,7.000-2.000 0,8.000-1.000 3,3.000-1.000 3,3.000-2.000 5,2.000-2.000 4,1.000-2.000 6,1.000-1.000 0,-1.000 2.000-2,-1.000 0.000-3,0.000 2.000-2,-3.000-1.000-2,-1.000-1.000-1,-3.000 0.000 0,-1.000-1.000-1,-1.000-1.000 0,0.000 0.000-2,-1.000 0.000 0,1.000 0.000-1,-1.000-3.000 3,-2.000-6.000 8,-2.000-6.000 7,-2.000-5.000 9,-2.000-4.000 0,-1.000-1.000-3,0.000-1.000-6,-2.000-1.000-3,1.000-1.000-3,0.000-1.000 0,2.000-1.000 1,0.000 0.000 0,1.000-1.000-8,0.000 1.000-17,0.000 1.000-17,0.000 1.000-17,0.000 2.000-6,0.000 3.000 0,0.000 3.000 3,0.000 3.000 1</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0"/>
    </inkml:context>
    <inkml:brush xml:id="br0">
      <inkml:brushProperty name="width" value="0.0443" units="cm"/>
      <inkml:brushProperty name="height" value="0.0443" units="cm"/>
      <inkml:brushProperty name="color" value="#000000"/>
    </inkml:brush>
  </inkml:definitions>
  <inkml:trace contextRef="#ctx0" brushRef="#br0">66210.000 12750.000 496,'0.000'38.000'178,"0.000"-2.000"-43,0.000-1.000-42,0.000-3.000-43,-2.000 2.000-26,-2.000 6.000-8,-4.000 7.000-9,-2.000 5.000-8,-2.000 1.000-7,1.000-3.000-7,-1.000-2.000-6,0.000-3.000-7,1.000-4.000-2,1.000-4.000 1,0.000-4.000 3,2.000-3.000 2</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0"/>
    </inkml:context>
    <inkml:brush xml:id="br0">
      <inkml:brushProperty name="width" value="0.03809" units="cm"/>
      <inkml:brushProperty name="height" value="0.03809" units="cm"/>
      <inkml:brushProperty name="color" value="#000000"/>
    </inkml:brush>
  </inkml:definitions>
  <inkml:trace contextRef="#ctx0" brushRef="#br0">66300.000 13707.000 577,'8.000'-36.000'28,"0.000"7.000"2,0.000 7.000 2,-1.000 7.000 4,2.000 4.000 0,0.000 0.000-2,1.000 2.000-1,2.000 1.000-1,0.000 1.000-2,1.000 2.000-4,1.000 2.000-2,2.000 2.000-4,-1.000 1.000-2,1.000 0.000-2,0.000 0.000-4,-1.000 0.000-2,1.000 0.000-5,2.000 0.000-7,0.000 0.000-8,1.000 0.000-7,-1.000 1.000-3,-1.000 2.000 3,-2.000 2.000 3,-2.000 2.000 2</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0"/>
    </inkml:context>
    <inkml:brush xml:id="br0">
      <inkml:brushProperty name="width" value="0.05369" units="cm"/>
      <inkml:brushProperty name="height" value="0.05369" units="cm"/>
      <inkml:brushProperty name="color" value="#000000"/>
    </inkml:brush>
  </inkml:definitions>
  <inkml:trace contextRef="#ctx0" brushRef="#br0">67446.000 11968.000 409,'0.000'-30.000'4,"0.000"5.000"9,0.000 3.000 7,0.000 5.000 8,-1.000 6.000 10,-1.000 10.000 9,0.000 10.000 9,-1.000 10.000 10,-1.000 5.000-1,0.000 2.000-10,0.000 3.000-10,0.000 1.000-11,1.000 3.000-7,0.000 1.000-5,2.000 2.000-4,0.000 2.000-4,1.000 4.000-4,-2.000 4.000 0,0.000 6.000-2,-2.000 4.000-2,1.000 5.000-2,0.000 7.000-4,2.000 5.000-3,1.000 7.000-4,0.000 1.000-4,0.000-2.000-5,0.000-1.000-6,0.000-3.000-4,-1.000 0.000-6,-1.000-1.000-4,0.000 0.000-4,-1.000 1.000-5,-1.000-1.000-1,2.000-1.000 2,0.000-1.000 3,2.000-1.000 3,0.000-8.000 3,0.000-16.000 5,0.000-16.000 4,0.000-15.000 5,-1.000-8.000 2,0.000 1.000-3,-2.000 1.000-2,0.000 2.000-1</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1"/>
    </inkml:context>
    <inkml:brush xml:id="br0">
      <inkml:brushProperty name="width" value="0.04185" units="cm"/>
      <inkml:brushProperty name="height" value="0.04185" units="cm"/>
      <inkml:brushProperty name="color" value="#000000"/>
    </inkml:brush>
  </inkml:definitions>
  <inkml:trace contextRef="#ctx0" brushRef="#br0">67855.000 14341.000 525,'22.000'-49.000'8,"-3.000"12.000"15,-3.000 11.000 16,-2.000 13.000 15,-3.000 6.000 4,1.000 2.000-8,0.000 2.000-9,0.000 2.000-9,-1.000 3.000-5,-1.000 4.000-3,0.000 4.000-3,-2.000 3.000-3,-2.000 4.000-4,-2.000 3.000-4,-4.000 4.000-5,-2.000 2.000-4,-4.000 1.000-4,-2.000 2.000-2,-3.000 1.000-3,-3.000 1.000-3,-2.000-1.000-2,0.000-3.000 1,1.000-3.000 0,-1.000-3.000 0,2.000-2.000 0,2.000-1.000 2,4.000-1.000 1,3.000 0.000 1,3.000-4.000 2,6.000-3.000 1,4.000-4.000 2,5.000-4.000 2,4.000-2.000 0,3.000 0.000 0,4.000 0.000 1,2.000 0.000-1,0.000 0.000 2,-2.000 0.000 3,-1.000 0.000 4,-2.000 0.000 3,-3.000 1.000 3,1.000 2.000 0,-2.000 2.000 1,-1.000 2.000 1,-2.000 1.000 0,-2.000 3.000-1,-4.000 2.000-1,-3.000 2.000-1,-3.000 2.000-1,-6.000 3.000-2,-4.000 3.000-1,-5.000 3.000-2,-7.000 4.000-3,-7.000 4.000-6,-9.000 6.000-5,-7.000 5.000-5,-5.000 2.000-7,-4.000 2.000-6,-2.000 0.000-8,-3.000 2.000-7,3.000-4.000-8,10.000-8.000-7,9.000-8.000-8,11.000-7.000-9</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2"/>
    </inkml:context>
    <inkml:brush xml:id="br0">
      <inkml:brushProperty name="width" value="0.03914" units="cm"/>
      <inkml:brushProperty name="height" value="0.03914" units="cm"/>
      <inkml:brushProperty name="color" value="#000000"/>
    </inkml:brush>
  </inkml:definitions>
  <inkml:trace contextRef="#ctx0" brushRef="#br0">26897.000 23244.000 562,'0.000'-18.000'1,"0.000"-2.000"3,0.000-3.000 2,0.000-3.000 4,0.000 1.000 0,0.000 5.000 2,0.000 5.000-1,0.000 5.000 1,0.000 4.000 5,0.000 6.000 9,0.000 4.000 10,0.000 6.000 9,-1.000 4.000 1,0.000 7.000-7,-2.000 5.000-7,0.000 7.000-7,-1.000 2.000-4,0.000 2.000-2,0.000 1.000-1,1.000 1.000-2,-2.000 4.000-3,2.000 9.000-3,-1.000 9.000-4,0.000 10.000-3,0.000 4.000-5,2.000 2.000-5,0.000 2.000-4,2.000 3.000-5,1.000-1.000-3,2.000 0.000-1,2.000-1.000 0,2.000-1.000-1,1.000-2.000-4,1.000-1.000-6,2.000-3.000-6,0.000-1.000-7,-1.000-8.000 0,-1.000-9.000 4,-2.000-12.000 6,-2.000-10.000 5,0.000-7.000 2,0.000-5.000 1,1.000-3.000 1,2.000-4.000 1</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3"/>
    </inkml:context>
    <inkml:brush xml:id="br0">
      <inkml:brushProperty name="width" value="0.03548" units="cm"/>
      <inkml:brushProperty name="height" value="0.03548" units="cm"/>
      <inkml:brushProperty name="color" value="#000000"/>
    </inkml:brush>
  </inkml:definitions>
  <inkml:trace contextRef="#ctx0" brushRef="#br0">27593.000 24505.000 620,'5.000'-13.000'13,"-4.000"6.000"14,-6.000 6.000 16,-4.000 6.000 14,-3.000 4.000 1,-1.000 3.000-10,-2.000 4.000-12,0.000 2.000-12,-2.000 3.000-6,-1.000 5.000-5,-3.000 3.000-3,-1.000 5.000-4,-2.000 0.000-3,-1.000 0.000-3,-1.000-1.000-2,-1.000-1.000-4,0.000-1.000-2,1.000-2.000-2,1.000 0.000-3,1.000 0.000-3,2.000-4.000 2,1.000-3.000 2,2.000-5.000 4,3.000-3.000 3,5.000-3.000 6,8.000-3.000 7,9.000-1.000 7,10.000-2.000 8,5.000 0.000 1,2.000 0.000-5,4.000 1.000-5,4.000 2.000-4,1.000 0.000-7,2.000-1.000-6,2.000 1.000-8,3.000 0.000-7,-1.000 0.000-8,0.000 2.000-9,-1.000 0.000-10,-1.000 1.000-9,-4.000 0.000-2,-6.000-2.000 3,-5.000-2.000 3,-6.000-2.000 4</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5"/>
    </inkml:context>
    <inkml:brush xml:id="br0">
      <inkml:brushProperty name="width" value="0.03667" units="cm"/>
      <inkml:brushProperty name="height" value="0.03667" units="cm"/>
      <inkml:brushProperty name="color" value="#000000"/>
    </inkml:brush>
  </inkml:definitions>
  <inkml:trace contextRef="#ctx0" brushRef="#br0">29766.000 24879.000 600,'-12.000'-2.000'32,"8.000"-2.000"9,8.000-4.000 11,8.000-2.000 9,4.000-1.000-1,3.000 2.000-13,1.000 2.000-13,3.000 3.000-12,1.000 0.000-7,-1.000 0.000-3,1.000 0.000-1,-1.000 0.000-2,1.000 0.000-6,-1.000 2.000-9,1.000 0.000-11,-1.000 2.000-9,-1.000 0.000-8,-1.000 2.000-3,-2.000 0.000-5,-2.000 2.000-4,-3.000 0.000 0,-3.000 2.000 4,-3.000 0.000 4,-2.000 1.000 3</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5"/>
    </inkml:context>
    <inkml:brush xml:id="br0">
      <inkml:brushProperty name="width" value="0.03561" units="cm"/>
      <inkml:brushProperty name="height" value="0.03561" units="cm"/>
      <inkml:brushProperty name="color" value="#000000"/>
    </inkml:brush>
  </inkml:definitions>
  <inkml:trace contextRef="#ctx0" brushRef="#br0">29711.000 25848.000 617,'-14.000'6.000'4,"3.000"-3.000"8,3.000-2.000 8,2.000-4.000 8,5.000-1.000 6,6.000-2.000 5,6.000 0.000 5,6.000-1.000 4,3.000 0.000-2,3.000 2.000-9,1.000 2.000-8,3.000 2.000-9,1.000 0.000-7,0.000 0.000-6,2.000-2.000-6,1.000 0.000-5,2.000-1.000-8,5.000 2.000-13,3.000 0.000-12,4.000 2.000-11,-2.000 0.000-3,-6.000 0.000 8,-7.000 0.000 7,-7.000 0.000 8,-4.000 0.000 1,-3.000 2.000-3,-1.000 0.000-4,-2.000 2.000-4</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8"/>
    </inkml:context>
    <inkml:brush xml:id="br0">
      <inkml:brushProperty name="width" value="0.07302" units="cm"/>
      <inkml:brushProperty name="height" value="0.07302" units="cm"/>
      <inkml:brushProperty name="color" value="#00bff3"/>
    </inkml:brush>
  </inkml:definitions>
  <inkml:trace contextRef="#ctx0" brushRef="#br0">51750.000 46010.000,'16.000'-32.000,"7.000"9.000,1.000-1.000,15.000 9.000,0.000-1.000,-8.000 16.000,1.000 0.000,-9.000 0.000,1.000 0.000,-16.000 0.000</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5"/>
    </inkml:context>
    <inkml:brush xml:id="br0">
      <inkml:brushProperty name="width" value="0.04163" units="cm"/>
      <inkml:brushProperty name="height" value="0.04163" units="cm"/>
      <inkml:brushProperty name="color" value="#000000"/>
    </inkml:brush>
  </inkml:definitions>
  <inkml:trace contextRef="#ctx0" brushRef="#br0">33147.000 23130.000 528,'-8.000'-15.000'4,"1.000"2.000"7,-1.000 3.000 8,0.000 1.000 7,1.000 3.000 5,2.000 4.000 4,2.000 4.000 3,2.000 4.000 4,1.000 3.000-1,0.000 3.000-7,0.000 4.000-5,0.000 2.000-6,0.000 3.000-4,0.000 3.000-1,0.000 2.000-1,0.000 5.000-1,0.000 1.000-2,0.000 4.000 0,0.000 3.000-2,0.000 2.000 0,0.000 4.000-2,0.000 4.000-5,0.000 4.000-4,0.000 4.000-3,0.000 1.000-7,2.000-2.000-10,0.000-2.000-9,2.000-2.000-10,0.000-4.000-4,0.000-2.000 1,0.000-5.000 2,0.000-4.000 0,0.000-4.000 1,3.000-3.000 1,2.000-5.000 1,2.000-3.000 0,0.000-5.000 2,-2.000-3.000 2,-2.000-4.000 3,-2.000-4.000 3</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6"/>
    </inkml:context>
    <inkml:brush xml:id="br0">
      <inkml:brushProperty name="width" value="0.03519" units="cm"/>
      <inkml:brushProperty name="height" value="0.03519" units="cm"/>
      <inkml:brushProperty name="color" value="#000000"/>
    </inkml:brush>
  </inkml:definitions>
  <inkml:trace contextRef="#ctx0" brushRef="#br0">33491.000 23980.000 625,'0.000'-15.000'4,"0.000"2.000"11,0.000 3.000 9,0.000 1.000 11,-2.000 3.000 5,-6.000 4.000 4,-4.000 4.000 3,-5.000 4.000 3,-3.000 3.000-4,-1.000 3.000-12,-1.000 3.000-12,-1.000 4.000-11,-1.000 0.000-9,2.000 1.000-2,1.000-1.000-3,1.000 1.000-4,2.000-1.000-1,1.000-1.000 1,2.000-1.000 0,3.000-1.000 0,0.000 0.000 2,2.000 0.000 1,1.000-1.000 0,0.000 1.000 3,3.000-1.000 0,2.000-1.000 3,4.000-1.000 2,3.000 0.000 2,2.000-3.000 1,5.000-3.000 0,4.000-2.000 2,4.000-4.000-1,3.000 0.000-1,2.000 0.000-4,4.000 2.000-6,4.000 0.000-4,0.000 1.000-5,0.000 2.000-7,1.000 0.000-6,-1.000 2.000-6,-1.000-1.000-7,-1.000-1.000-3,-3.000-1.000-6,-1.000 0.000-4,-4.000-1.000 0,-3.000 0.000 7,-4.000 0.000 6,-4.000 0.000 6</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6"/>
    </inkml:context>
    <inkml:brush xml:id="br0">
      <inkml:brushProperty name="width" value="0.04113" units="cm"/>
      <inkml:brushProperty name="height" value="0.04113" units="cm"/>
      <inkml:brushProperty name="color" value="#000000"/>
    </inkml:brush>
  </inkml:definitions>
  <inkml:trace contextRef="#ctx0" brushRef="#br0">35216.000 24500.000 534,'-7.000'24.000'150,"2.000"-1.000"-37,2.000 1.000-37,2.000-1.000-36,1.000 2.000-18,0.000 1.000-3,0.000 2.000-1,0.000 3.000-2,0.000 1.000-5,0.000 1.000-10,0.000 0.000-11,0.000 2.000-9,1.000-1.000-9,2.000-1.000-10,2.000-3.000-9,2.000-1.000-10</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7"/>
    </inkml:context>
    <inkml:brush xml:id="br0">
      <inkml:brushProperty name="width" value="0.04217" units="cm"/>
      <inkml:brushProperty name="height" value="0.04217" units="cm"/>
      <inkml:brushProperty name="color" value="#000000"/>
    </inkml:brush>
  </inkml:definitions>
  <inkml:trace contextRef="#ctx0" brushRef="#br0">36250.000 22911.000 521,'0.000'-13.000'10,"0.000"8.000"18,0.000 7.000 19,0.000 6.000 19,0.000 5.000 3,2.000 3.000-10,0.000 3.000-12,2.000 4.000-11,-1.000 1.000-7,0.000 4.000-3,-2.000 3.000-3,0.000 3.000-4,-1.000 3.000-5,0.000 4.000-8,0.000 4.000-10,0.000 4.000-8,0.000 4.000-5,0.000 2.000-4,0.000 3.000-2,0.000 3.000-4,0.000 1.000-3,2.000-2.000-4,0.000-3.000-4,2.000-1.000-4,-1.000-5.000 0,0.000-8.000 3,-2.000-8.000 5,0.000-7.000 4,-1.000-7.000 1,2.000-3.000-1,0.000-4.000 0,2.000-4.000 0</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7"/>
    </inkml:context>
    <inkml:brush xml:id="br0">
      <inkml:brushProperty name="width" value="0.03527" units="cm"/>
      <inkml:brushProperty name="height" value="0.03527" units="cm"/>
      <inkml:brushProperty name="color" value="#000000"/>
    </inkml:brush>
  </inkml:definitions>
  <inkml:trace contextRef="#ctx0" brushRef="#br0">36762.000 23559.000 623,'-1.000'-14.000'5,"0.000"3.000"11,-2.000 3.000 10,0.000 2.000 10,-2.000 4.000 6,-4.000 4.000 1,-2.000 4.000 1,-3.000 4.000 2,-2.000 3.000-4,-2.000 3.000-10,0.000 3.000-9,-1.000 3.000-11,0.000 2.000-5,-1.000-1.000-4,1.000 1.000-4,-1.000-1.000-2,0.000-1.000-3,1.000-1.000-2,-1.000-2.000-1,1.000-3.000-1,1.000-1.000-1,2.000 0.000 2,4.000-2.000 2,3.000-1.000 1,3.000-1.000 2,4.000 0.000 1,4.000-2.000 2,4.000-1.000 1,3.000 0.000 0,3.000 0.000 1,4.000 0.000-1,2.000 0.000-1,2.000 0.000-2,1.000 3.000-6,1.000 2.000-5,1.000 2.000-7,0.000 0.000 0,1.000 1.000 3,-1.000 0.000 4,1.000-1.000 3,-2.000 0.000-3,-3.000-3.000-9,-3.000-1.000-10,-2.000-2.000-9,-4.000-2.000-2,1.000 0.000 4,-2.000-2.000 6,0.000 0.000 5</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8"/>
    </inkml:context>
    <inkml:brush xml:id="br0">
      <inkml:brushProperty name="width" value="0.03902" units="cm"/>
      <inkml:brushProperty name="height" value="0.03902" units="cm"/>
      <inkml:brushProperty name="color" value="#000000"/>
    </inkml:brush>
  </inkml:definitions>
  <inkml:trace contextRef="#ctx0" brushRef="#br0">38050.000 24413.000 563,'8.000'-22.000'29,"2.000"6.000"6,0.000 5.000 6,1.000 5.000 4,1.000 2.000 2,0.000 2.000-6,-1.000 0.000-4,1.000 2.000-6,-1.000 2.000-4,0.000 4.000-5,-2.000 4.000-4,0.000 3.000-5,-3.000 3.000-3,-1.000 2.000 1,-2.000 0.000-1,-2.000 1.000 0,-2.000 1.000-2,-2.000 3.000-7,-2.000 1.000-4,-1.000 3.000-6,-2.000-2.000-5,0.000-3.000-3,0.000-4.000-2,0.000-5.000-4,0.000-1.000 0,-2.000 0.000 1,0.000 0.000 1,-1.000-1.000 3,3.000 0.000 4,8.000 0.000 10,8.000-2.000 9,8.000 0.000 9,4.000-3.000-2,1.000-3.000-12,1.000-2.000-13,1.000-4.000-13,-1.000-1.000-10,-3.000 1.000-7,-3.000-1.000-9,-2.000 0.000-6</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0:59"/>
    </inkml:context>
    <inkml:brush xml:id="br0">
      <inkml:brushProperty name="width" value="0.03569" units="cm"/>
      <inkml:brushProperty name="height" value="0.03569" units="cm"/>
      <inkml:brushProperty name="color" value="#000000"/>
    </inkml:brush>
  </inkml:definitions>
  <inkml:trace contextRef="#ctx0" brushRef="#br0">39963.000 21684.000 616,'-8.000'-15.000'4,"0.000"2.000"6,0.000 3.000 8,0.000 1.000 7,2.000 3.000 3,0.000 6.000 0,4.000 4.000 0,1.000 6.000 1,1.000 3.000-2,2.000 3.000-3,0.000 3.000-2,2.000 3.000-2,-1.000 4.000-3,-1.000 3.000 0,0.000 4.000-2,-2.000 5.000-1,0.000 3.000-1,-2.000 4.000-1,0.000 4.000-1,-1.000 4.000 0,-2.000 2.000-3,2.000 1.000-6,-1.000 1.000-4,0.000 2.000-6,0.000 4.000-3,2.000 9.000-2,0.000 8.000 0,2.000 10.000-3,0.000 2.000-3,0.000-6.000-6,0.000-4.000-5,0.000-5.000-6,1.000-7.000-4,4.000-9.000-2,2.000-9.000-1,4.000-8.000-2,-1.000-10.000 2,-1.000-8.000 8,-2.000-8.000 8,-2.000-10.000 7,-1.000-4.000 5,0.000 0.000 3,0.000 0.000 2,0.000 0.000 2</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0"/>
    </inkml:context>
    <inkml:brush xml:id="br0">
      <inkml:brushProperty name="width" value="0.03451" units="cm"/>
      <inkml:brushProperty name="height" value="0.03451" units="cm"/>
      <inkml:brushProperty name="color" value="#000000"/>
    </inkml:brush>
  </inkml:definitions>
  <inkml:trace contextRef="#ctx0" brushRef="#br0">40337.000 23236.000 637,'7.000'-15.000'3,"-2.000"2.000"5,-2.000 3.000 6,-2.000 1.000 6,-2.000 4.000 4,-4.000 6.000 4,-2.000 6.000 4,-3.000 6.000 4,-3.000 2.000-2,-2.000 1.000-8,-2.000 0.000-7,-1.000-1.000-7,-2.000 1.000-4,1.000 2.000-3,-1.000 0.000-2,0.000 1.000-2,0.000 0.000-1,-1.000-1.000-1,-1.000-1.000-1,-1.000-1.000 1,0.000 0.000-1,1.000 0.000 1,1.000-1.000 0,1.000 1.000 1,1.000-1.000 1,2.000-1.000 0,3.000-1.000 0,1.000 0.000 0,2.000-2.000 2,2.000-1.000 2,2.000-1.000 1,3.000 0.000 2,2.000-2.000 1,5.000-1.000 0,6.000 0.000-1,4.000-2.000 0,5.000 0.000-1,3.000 0.000 1,5.000 0.000 0,3.000 0.000 1,4.000 0.000-3,1.000 2.000-7,2.000 0.000-6,2.000 2.000-5,1.000 0.000-8,-1.000 3.000-6,-2.000 2.000-7,1.000 2.000-6,-3.000 0.000-4,-2.000-1.000 1,-1.000-1.000 1,-3.000-1.000 2,-3.000-1.000 1,-5.000-2.000 3,-5.000-2.000 3,-4.000-2.000 4</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0"/>
    </inkml:context>
    <inkml:brush xml:id="br0">
      <inkml:brushProperty name="width" value="0.04102" units="cm"/>
      <inkml:brushProperty name="height" value="0.04102" units="cm"/>
      <inkml:brushProperty name="color" value="#000000"/>
    </inkml:brush>
  </inkml:definitions>
  <inkml:trace contextRef="#ctx0" brushRef="#br0">42197.000 24095.000 536,'8.000'-7.000'17,"2.000"0.000"11,0.000 2.000 11,1.000 1.000 12,1.000 2.000 1,0.000 5.000-6,-1.000 6.000-8,1.000 4.000-7,-2.000 4.000-7,-4.000 1.000-6,-4.000 3.000-5,-4.000 1.000-7,-4.000 1.000-5,-2.000-1.000-4,-3.000-1.000-5,-3.000 0.000-5,-1.000-3.000 0,2.000 0.000 3,3.000 0.000 3,1.000-2.000 2,3.000 0.000 4,4.000-1.000 2,4.000 1.000 3,4.000 0.000 3,3.000-2.000 2,1.000-3.000 1,3.000-3.000 2,2.000-2.000 1,0.000-2.000 1,-1.000 2.000-2,-1.000 0.000 0,0.000 1.000-1,-2.000 2.000-1,-1.000 4.000-2,0.000 2.000-1,-2.000 3.000-1,-1.000 2.000 0,-2.000 1.000-1,-3.000 1.000 0,0.000 1.000 0,-5.000 4.000-3,-6.000 5.000-3,-6.000 6.000-4,-5.000 6.000-4,-4.000 3.000-8,1.000-2.000-11,-1.000 0.000-13,0.000-2.000-11,3.000-3.000-1,5.000-7.000 9,5.000-7.000 10,5.000-7.000 9,1.000-4.000 1,-1.000-1.000-7,0.000-1.000-7,-1.000 0.000-7</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3"/>
    </inkml:context>
    <inkml:brush xml:id="br0">
      <inkml:brushProperty name="width" value="0.03219" units="cm"/>
      <inkml:brushProperty name="height" value="0.03219" units="cm"/>
      <inkml:brushProperty name="color" value="#000000"/>
    </inkml:brush>
  </inkml:definitions>
  <inkml:trace contextRef="#ctx0" brushRef="#br0">44213.000 23632.000 683,'-16.000'0.000'0,"2.000"0.000"0,1.000 0.000 0,1.000 0.000 0,4.000 0.000 7,8.000 0.000 15,8.000 0.000 15,8.000 0.000 14,3.000-1.000 2,1.000-1.000-9,-1.000 0.000-10,1.000-1.000-10,0.000-1.000-6,3.000 2.000-5,2.000 0.000-4,1.000 2.000-5,1.000-1.000-3,-1.000 0.000-5,-1.000-2.000-5,-1.000 0.000-3,-1.000-1.000-5,-1.000 2.000-5,-1.000 0.000-5,0.000 2.000-5,-3.000 0.000-3,-1.000 0.000-2,-3.000 0.000-1,-1.000 0.000-2,-2.000 0.000 1,-2.000 2.000 4,-2.000 0.000 4,-2.000 2.000 3</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8"/>
    </inkml:context>
    <inkml:brush xml:id="br0">
      <inkml:brushProperty name="width" value="0.07302" units="cm"/>
      <inkml:brushProperty name="height" value="0.07302" units="cm"/>
      <inkml:brushProperty name="color" value="#00bff3"/>
    </inkml:brush>
  </inkml:definitions>
  <inkml:trace contextRef="#ctx0" brushRef="#br0">52450.000 44878.000,'0.000'-62.000,"0.000"54.000,0.000 0.000,0.000 32.000,0.000-1.000,8.000 40.000,0.000-1.000,-8.000 40.000,0.000 0.000,0.000 71.000,0.000-1.000,8.000-47.000,-1.000 1.000,9.000-64.000,0.000 1.000,-8.000-47.000</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3"/>
    </inkml:context>
    <inkml:brush xml:id="br0">
      <inkml:brushProperty name="width" value="0.03477" units="cm"/>
      <inkml:brushProperty name="height" value="0.03477" units="cm"/>
      <inkml:brushProperty name="color" value="#000000"/>
    </inkml:brush>
  </inkml:definitions>
  <inkml:trace contextRef="#ctx0" brushRef="#br0">44105.000 24831.000 632,'-13.000'7.000'8,"6.000"-2.000"13,6.000-3.000 16,6.000 0.000 13,4.000-3.000 5,3.000 0.000-9,4.000-2.000-8,2.000 0.000-7,2.000-1.000-6,1.000 0.000-4,1.000 0.000-4,1.000 0.000-4,3.000 0.000-7,5.000 1.000-14,5.000-1.000-13,4.000 0.000-12,3.000 0.000-7,-2.000 2.000 0,0.000 0.000 0,-1.000 2.000 0,-2.000 0.000-1,-4.000 2.000 1,-2.000 0.000 0,-3.000 2.000 0,-4.000-1.000 3,-5.000-1.000 8,-5.000 0.000 6,-4.000-1.000 8</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4"/>
    </inkml:context>
    <inkml:brush xml:id="br0">
      <inkml:brushProperty name="width" value="0.03236" units="cm"/>
      <inkml:brushProperty name="height" value="0.03236" units="cm"/>
      <inkml:brushProperty name="color" value="#000000"/>
    </inkml:brush>
  </inkml:definitions>
  <inkml:trace contextRef="#ctx0" brushRef="#br0">48090.000 23720.000 679,'-19.000'-2.000'23,"10.000"0.000"9,10.000-3.000 11,10.000-2.000 11,4.000-1.000-2,-1.000 2.000-12,-1.000 1.000-12,0.000 0.000-13,-1.000 2.000-7,1.000 0.000-2,1.000 2.000-2,2.000 1.000-1,-1.000 0.000-1,1.000 0.000-2,0.000 0.000-1,-1.000 0.000-1,1.000 0.000 0,2.000 0.000 0,0.000 0.000 0,1.000 0.000 0,0.000 0.000 0,1.000 0.000 1,0.000 0.000-1,-1.000 0.000 1,1.000 0.000 0,0.000 0.000 1,-1.000 0.000 1,1.000 0.000 2,0.000 0.000 0,3.000 0.000 0,1.000 0.000 0,3.000 0.000 1,-1.000 0.000-1,0.000 0.000 0,0.000 0.000-1,-2.000 0.000-1,0.000 0.000 0,1.000 0.000 0,1.000 0.000-1,1.000 0.000 0,-1.000 0.000 0,0.000 0.000-1,-1.000 0.000-2,0.000 0.000 0,-2.000-1.000-1,2.000-1.000 1,1.000 0.000 1,1.000-1.000 0,1.000-1.000 0,-1.000 0.000 1,1.000 0.000-1,-1.000 0.000 0,0.000 0.000 0,-1.000 0.000 0,-1.000 0.000 0,-1.000 0.000 0,0.000 0.000 0,-1.000 1.000 0,1.000-2.000 1,-1.000 2.000-1,1.000-1.000 1,1.000 2.000 0,1.000 0.000 0,1.000 2.000 0,0.000-1.000 0,1.000 0.000 1,-1.000-2.000-2,1.000 0.000 1,-1.000 0.000 0,1.000 0.000 0,-1.000 1.000-1,1.000 2.000 0,-1.000 0.000 1,2.000-2.000-1,1.000-1.000 1,1.000 0.000 0,0.000 0.000 0,-1.000 0.000-3,-1.000 2.000-2,-1.000 0.000-3,-1.000 1.000 0,1.000 0.000 2,-1.000 0.000 1,0.000 0.000 2,1.000 0.000 1,1.000 0.000-1,1.000 0.000 0,1.000 0.000 0,1.000 0.000 0,1.000 0.000-2,1.000 0.000 0,0.000 0.000-1,3.000 0.000 0,3.000 0.000-1,2.000 0.000-2,4.000 0.000 1,0.000-1.000-1,0.000-2.000 1,-2.000-2.000 1,0.000-1.000 0,-1.000-2.000 1,0.000 2.000 0,0.000 1.000 1,1.000 0.000 0,-2.000 1.000 1,0.000 0.000 1,-1.000 0.000 2,-2.000 1.000 0,0.000-2.000 1,-1.000 2.000 0,-2.000-1.000 0,0.000 0.000-1,-1.000 0.000 0,-1.000 2.000-2,-1.000 0.000-2,-1.000 2.000-3,-2.000 0.000-1,0.000 0.000 0,-1.000 0.000-1,-1.000 0.000-1,-3.000 0.000 1,-5.000 0.000-1,-5.000 0.000 0,-4.000 0.000 0</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6"/>
    </inkml:context>
    <inkml:brush xml:id="br0">
      <inkml:brushProperty name="width" value="0.03691" units="cm"/>
      <inkml:brushProperty name="height" value="0.03691" units="cm"/>
      <inkml:brushProperty name="color" value="#000000"/>
    </inkml:brush>
  </inkml:definitions>
  <inkml:trace contextRef="#ctx0" brushRef="#br0">50086.000 20300.000 596,'-16.000'0.000'50,"0.000"0.000"-12,1.000 0.000-14,-1.000 0.000-13,-1.000 0.000-8,0.000 0.000-2,-1.000 0.000-2,-1.000 0.000-3,1.000 0.000 0,3.000 0.000 3,2.000 0.000 2,4.000 0.000 3,1.000 0.000 1,0.000 0.000 0,1.000 0.000 1,-1.000 0.000-1,1.000 1.000 3,2.000 4.000 4,2.000 2.000 4,2.000 3.000 5,1.000 3.000 1,2.000 0.000-2,0.000 1.000-3,2.000 1.000-2,0.000 1.000-2,0.000 0.000 1,-1.000-1.000 0,2.000 1.000 0,-2.000 0.000-1,-1.000 1.000 0,0.000 1.000-1,-2.000 1.000-1,0.000 2.000-1,0.000 1.000-3,0.000 3.000-2,0.000 1.000-2,0.000 2.000-2,0.000 1.000-3,0.000 1.000-1,0.000 1.000-2,0.000 0.000-1,0.000 0.000 1,0.000 1.000 1,0.000-1.000 0,0.000-1.000-1,0.000-3.000-1,0.000-3.000-1,0.000-3.000-2,0.000-3.000 0,0.000-1.000 0,0.000-2.000 0,0.000-2.000 0,0.000-2.000-2,0.000 1.000-3,0.000 0.000-3,0.000 0.000-4,2.000-2.000-3,2.000-1.000-3,4.000-2.000-2,2.000-2.000-2,1.000-2.000 0,-1.000-1.000 6,0.000 0.000 4,-2.000-1.000 6</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6"/>
    </inkml:context>
    <inkml:brush xml:id="br0">
      <inkml:brushProperty name="width" value="0.03569" units="cm"/>
      <inkml:brushProperty name="height" value="0.03569" units="cm"/>
      <inkml:brushProperty name="color" value="#000000"/>
    </inkml:brush>
  </inkml:definitions>
  <inkml:trace contextRef="#ctx0" brushRef="#br0">51563.000 20561.000 616,'0.000'-13.000'43,"0.000"8.000"2,0.000 7.000 0,0.000 6.000 2,-1.000 6.000-2,-1.000 7.000-8,0.000 5.000-7,-1.000 7.000-6,-1.000 1.000-5,0.000 0.000-2,0.000-1.000-3,0.000-1.000-2,0.000 0.000-7,0.000 1.000-7,0.000 1.000-9,1.000 0.000-9,-2.000 1.000-6,2.000-1.000-5,-1.000-1.000-3,0.000-1.000-5,0.000-4.000-3,2.000-4.000 0,0.000-5.000-2,2.000-4.000 0</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6"/>
    </inkml:context>
    <inkml:brush xml:id="br0">
      <inkml:brushProperty name="width" value="0.03035" units="cm"/>
      <inkml:brushProperty name="height" value="0.03035" units="cm"/>
      <inkml:brushProperty name="color" value="#000000"/>
    </inkml:brush>
  </inkml:definitions>
  <inkml:trace contextRef="#ctx0" brushRef="#br0">51550.000 21260.000 724,'0.000'-15.000'2,"2.000"2.000"8,0.000 2.000 7,2.000 3.000 7,1.000 0.000 4,1.000 2.000-1,3.000 1.000 0,2.000 0.000 0,2.000 1.000-2,0.000 0.000-3,1.000 0.000-2,1.000 1.000-3,1.000-2.000-4,2.000 2.000-3,0.000-1.000-5,1.000 0.000-3,0.000 0.000-7,-1.000 2.000-6,-1.000 0.000-7,0.000 2.000-7,-2.000 0.000-5,-1.000 0.000-6,-1.000 0.000-5,0.000 0.000-5</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7"/>
    </inkml:context>
    <inkml:brush xml:id="br0">
      <inkml:brushProperty name="width" value="0.04315" units="cm"/>
      <inkml:brushProperty name="height" value="0.04315" units="cm"/>
      <inkml:brushProperty name="color" value="#000000"/>
    </inkml:brush>
  </inkml:definitions>
  <inkml:trace contextRef="#ctx0" brushRef="#br0">52462.000 19665.000 509,'0.000'-23.000'0,"0.000"3.000"-2,0.000 1.000 0,0.000 3.000-2,0.000 1.000 3,0.000 2.000 6,0.000 2.000 6,0.000 3.000 6,-1.000 3.000 10,-1.000 8.000 16,0.000 6.000 16,-1.000 7.000 14,-1.000 5.000 1,0.000 1.000-15,0.000 3.000-14,0.000 1.000-14,1.000 2.000-10,0.000 3.000-6,1.000 1.000-4,2.000 3.000-4,0.000 1.000-6,0.000 2.000-2,0.000 2.000-5,0.000 2.000-3,0.000 5.000-4,-2.000 6.000-3,-1.000 7.000-5,0.000 7.000-3,-1.000 6.000-4,-2.000 3.000-4,0.000 4.000-3,-1.000 5.000-3,0.000-2.000-4,2.000-4.000-2,2.000-5.000-4,2.000-5.000-3,0.000-9.000 2,0.000-12.000 9,-2.000-14.000 8,0.000-11.000 8</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8"/>
    </inkml:context>
    <inkml:brush xml:id="br0">
      <inkml:brushProperty name="width" value="0.03303" units="cm"/>
      <inkml:brushProperty name="height" value="0.03303" units="cm"/>
      <inkml:brushProperty name="color" value="#000000"/>
    </inkml:brush>
  </inkml:definitions>
  <inkml:trace contextRef="#ctx0" brushRef="#br0">52918.000 21381.000 666,'16.000'-13.000'83,"1.000"3.000"-14,2.000 4.000-14,0.000 4.000-15,-1.000 3.000-9,-1.000 4.000-8,-2.000 2.000-5,-3.000 4.000-8,-2.000 1.000-5,-4.000 3.000-7,-4.000 1.000-5,-4.000 3.000-5,-3.000 0.000-4,-2.000-1.000 1,-2.000-1.000 0,-1.000 0.000 0,-3.000-2.000-1,0.000 1.000-1,-1.000 0.000-1,-1.000-1.000-2,0.000 0.000 0,0.000-2.000 4,2.000-3.000 2,1.000-1.000 3,1.000-1.000 3,0.000-2.000 3,2.000-1.000 3,1.000 0.000 4,2.000-2.000 5,6.000-1.000 8,4.000 0.000 7,6.000-1.000 8,2.000-1.000-1,3.000 0.000-10,2.000 0.000-10,1.000 0.000-10,2.000 0.000-8,1.000 0.000-7,1.000 0.000-7,2.000 0.000-7,-2.000-1.000-2,0.000-1.000 2,-1.000 0.000 4,0.000-1.000 2,-4.000-2.000 0,-3.000 0.000-3,-4.000-1.000-2,-4.000-2.000-2</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9"/>
    </inkml:context>
    <inkml:brush xml:id="br0">
      <inkml:brushProperty name="width" value="0.04126" units="cm"/>
      <inkml:brushProperty name="height" value="0.04126" units="cm"/>
      <inkml:brushProperty name="color" value="#000000"/>
    </inkml:brush>
  </inkml:definitions>
  <inkml:trace contextRef="#ctx0" brushRef="#br0">53927.000 20094.000 533,'-7.000'-15.000'0,"2.000"1.000"-1,2.000 0.000 1,2.000 2.000-1,2.000 1.000 3,0.000 2.000 7,2.000 3.000 5,0.000 1.000 8,3.000 1.000 3,4.000 2.000 2,3.000 0.000 1,5.000 2.000 2,1.000 0.000-2,-1.000 0.000-7,-1.000 0.000-6,0.000 0.000-6,-2.000 1.000-4,-1.000 2.000-1,-1.000 2.000-2,0.000 2.000-1,-2.000 0.000-1,-1.000 1.000-2,-1.000 0.000 0,0.000 0.000-2,-2.000 0.000 1,-2.000 0.000 1,-3.000-1.000 4,0.000 1.000 1,-2.000 0.000 3,0.000 2.000 3,0.000 0.000 2,0.000 1.000 4,0.000 2.000 0,0.000 0.000-1,0.000 1.000-1,0.000 1.000-2,0.000 1.000 1,0.000 0.000 2,0.000-1.000 0,0.000 1.000 3,0.000 0.000-1,0.000-1.000 0,0.000 1.000-1,0.000 0.000-1,0.000 0.000-2,2.000 1.000-5,0.000 1.000-3,1.000 1.000-5,1.000 1.000-2,0.000 1.000-1,0.000 1.000 0,0.000 1.000-2,0.000 1.000 1,0.000-1.000-1,0.000 1.000 1,0.000-1.000 0,-1.000 0.000 0,-1.000-1.000-1,0.000-1.000 0,-1.000-1.000-1,-1.000-1.000 0,0.000-1.000 2,0.000-1.000 0,0.000 0.000 1,-1.000-2.000 1,-1.000-1.000 0,0.000-1.000 0,-1.000 0.000 1,-2.000-2.000 0,-2.000 1.000-1,-2.000 0.000 1,-2.000 0.000 0,-2.000 0.000 0,-3.000 1.000-2,-3.000 1.000-1,-3.000 1.000-1,-2.000 0.000-3,1.000-2.000-5,-1.000-3.000-5,1.000-1.000-5,0.000-1.000-5,1.000-2.000-2,1.000-1.000-4,0.000 0.000-3,3.000-2.000 2,3.000-1.000 4,3.000 0.000 7,3.000-1.000 4,1.000-3.000 3,2.000 0.000-3,0.000-3.000-2,2.000-2.000-1</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09"/>
    </inkml:context>
    <inkml:brush xml:id="br0">
      <inkml:brushProperty name="width" value="0.03326" units="cm"/>
      <inkml:brushProperty name="height" value="0.03326" units="cm"/>
      <inkml:brushProperty name="color" value="#000000"/>
    </inkml:brush>
  </inkml:definitions>
  <inkml:trace contextRef="#ctx0" brushRef="#br0">55350.000 18663.000 661,'22.000'-21.000'62,"-1.000"8.000"-7,-2.000 7.000-9,-3.000 7.000-8,0.000 3.000-7,-2.000 1.000-4,-1.000 2.000-5,-1.000 0.000-5,-1.000 2.000-4,0.000 2.000-2,-2.000 1.000-4,0.000 3.000-2,-3.000 1.000-4,-1.000 1.000-4,-2.000 2.000-5,-2.000 0.000-4,-2.000 1.000-1,-4.000 1.000 3,-2.000 1.000 2,-3.000 1.000 2,-3.000-1.000-1,0.000-1.000-2,-1.000-3.000-4,-1.000-1.000-4,-1.000-2.000 2,2.000-1.000 4,1.000 0.000 4,1.000-2.000 4,3.000-2.000 7,8.000-2.000 9,6.000-4.000 9,8.000-2.000 9,5.000-4.000 0,5.000 0.000-8,5.000-3.000-8,5.000-2.000-8,1.000 0.000-10,-2.000 2.000-11,-1.000 2.000-10,-3.000 2.000-10,-2.000 2.000-5,-5.000 2.000 0,-3.000 2.000 2,-4.000 2.000 1</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1"/>
    </inkml:context>
    <inkml:brush xml:id="br0">
      <inkml:brushProperty name="width" value="0.04075" units="cm"/>
      <inkml:brushProperty name="height" value="0.04075" units="cm"/>
      <inkml:brushProperty name="color" value="#000000"/>
    </inkml:brush>
  </inkml:definitions>
  <inkml:trace contextRef="#ctx0" brushRef="#br0">50464.000 25000.000 539,'-16.000'0.000'3,"0.000"0.000"3,1.000 0.000 5,-1.000 0.000 4,1.000 0.000 3,2.000 2.000 2,3.000 0.000 0,1.000 2.000 2,0.000 0.000-3,0.000 0.000-6,-1.000-1.000-7,-1.000 2.000-6,-1.000-2.000-3,2.000-1.000 0,1.000 0.000 0,0.000-2.000 0,2.000 0.000 1,-1.000 0.000 1,0.000 0.000-1,0.000 0.000 1,0.000 0.000 1,0.000-2.000 3,1.000 0.000 1,-1.000-1.000 3,0.000 0.000 5,0.000 3.000 8,0.000 4.000 8,0.000 2.000 8,1.000 4.000 2,2.000 4.000-5,3.000 3.000-5,1.000 5.000-5,0.000 2.000-4,-1.000 1.000-2,0.000 1.000-3,-1.000 1.000-1,-1.000 1.000-3,2.000 1.000-3,0.000 0.000-3,2.000 2.000-3,0.000 0.000-1,0.000-1.000 1,0.000-1.000 2,0.000-1.000 0,0.000 1.000-2,0.000 2.000-5,0.000 4.000-6,0.000 3.000-7,0.000-2.000-1,0.000-5.000 2,0.000-7.000 2,0.000-5.000 1,0.000-3.000 1,2.000-1.000 0,0.000 1.000-1,2.000 0.000 0,-1.000-1.000 0,-1.000-1.000 1,0.000-1.000 1,-1.000-1.000 2,-1.000 0.000-4,0.000 0.000-7,0.000 0.000-7,0.000-1.000-8,2.000-4.000-4,5.000-12.000-1,6.000-10.000-2,4.000-11.000-1,1.000-3.000 3,-3.000 5.000 9,-3.000 5.000 7,-2.000 5.000 9</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9"/>
    </inkml:context>
    <inkml:brush xml:id="br0">
      <inkml:brushProperty name="width" value="0.07302" units="cm"/>
      <inkml:brushProperty name="height" value="0.07302" units="cm"/>
      <inkml:brushProperty name="color" value="#00bff3"/>
    </inkml:brush>
  </inkml:definitions>
  <inkml:trace contextRef="#ctx0" brushRef="#br0">53150.000 44660.000,'0.000'-79.000,"24.000"72.000,-1.000-1.000,32.000 0.000,0.000 0.000,-8.000 8.000,0.000 0.000,-15.000 16.000,-1.000-1.000,-23.000-15.000,0.000 0.000,0.000 8.000</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2"/>
    </inkml:context>
    <inkml:brush xml:id="br0">
      <inkml:brushProperty name="width" value="0.03593" units="cm"/>
      <inkml:brushProperty name="height" value="0.03593" units="cm"/>
      <inkml:brushProperty name="color" value="#000000"/>
    </inkml:brush>
  </inkml:definitions>
  <inkml:trace contextRef="#ctx0" brushRef="#br0">51550.000 25550.000 612,'14.000'-26.000'65,"-3.000"10.000"-8,-2.000 12.000-7,-4.000 11.000-8,-1.000 6.000-7,0.000 3.000-6,0.000 3.000-6,0.000 3.000-6,-2.000 2.000-4,-2.000 1.000-2,-4.000 1.000-1,-2.000 1.000-2,-2.000 0.000-1,2.000-1.000 0,1.000-1.000-1,1.000-1.000 0,-1.000-2.000-5,2.000-1.000-9,-1.000-3.000-9,0.000-1.000-10,1.000-5.000-12,2.000-8.000-12,2.000-8.000-13,2.000-8.000-14,0.000-4.000 3,-1.000 1.000 18,0.000-1.000 17,-1.000 0.000 18,-1.000 2.000 10,2.000 1.000 6,0.000 2.000 3,2.000 2.000 5,-1.000 2.000 4,1.000-1.000 3,0.000 0.000 4,0.000 0.000 3,1.000 1.000 3,0.000 0.000 2,1.000 2.000 4,2.000 1.000 3,0.000-1.000 0,-1.000 2.000-1,1.000-1.000-1,0.000 0.000-2,0.000 0.000-3,2.000 2.000-4,0.000 0.000-4,1.000 2.000-4,1.000 0.000-2,0.000 0.000 1,-1.000 0.000 1,1.000 0.000 0,-1.000 0.000 0,-1.000 0.000-2,0.000 0.000-1,-2.000 0.000-1,0.000-1.000-11,0.000 0.000-20,0.000-2.000-20,0.000 0.000-21</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2"/>
    </inkml:context>
    <inkml:brush xml:id="br0">
      <inkml:brushProperty name="width" value="0.04182" units="cm"/>
      <inkml:brushProperty name="height" value="0.04182" units="cm"/>
      <inkml:brushProperty name="color" value="#000000"/>
    </inkml:brush>
  </inkml:definitions>
  <inkml:trace contextRef="#ctx0" brushRef="#br0">52277.000 24677.000 526,'0.000'-15.000'0,"0.000"0.000"0,0.000 2.000 0,0.000 1.000 0,0.000 1.000 4,0.000 0.000 9,0.000 2.000 8,0.000 1.000 9,0.000 2.000 6,0.000 4.000 2,0.000 4.000 2,0.000 4.000 3,0.000 3.000-1,0.000 1.000-6,0.000 3.000-6,0.000 2.000-5,-1.000 2.000-4,-1.000 3.000-3,0.000 3.000-2,-1.000 3.000-3,-1.000 2.000-2,0.000 3.000-2,0.000 1.000-2,0.000 2.000-1,1.000 2.000-1,0.000 1.000-1,2.000 0.000-1,0.000 2.000-1,0.000 1.000-2,-2.000 1.000-2,-2.000 0.000-4,-1.000 2.000-3,-2.000 0.000-3,2.000 2.000-3,1.000 0.000-4,0.000 2.000-4,2.000 0.000-3,0.000 2.000-1,2.000 0.000-4,0.000 2.000-2,1.000-2.000-1,0.000-4.000-1,0.000-4.000 0,0.000-4.000-1,0.000-4.000 0,-2.000-7.000 2,0.000-5.000 1,-1.000-7.000 1,-1.000-3.000 3,0.000-2.000 5,0.000-2.000 5,0.000-2.000 4</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3"/>
    </inkml:context>
    <inkml:brush xml:id="br0">
      <inkml:brushProperty name="width" value="0.04229" units="cm"/>
      <inkml:brushProperty name="height" value="0.04229" units="cm"/>
      <inkml:brushProperty name="color" value="#000000"/>
    </inkml:brush>
  </inkml:definitions>
  <inkml:trace contextRef="#ctx0" brushRef="#br0">52200.000 26382.000 520,'35.000'-48.000'7,"-7.000"12.000"-1,-9.000 13.000-2,-7.000 13.000-3,-4.000 5.000 5,2.000 0.000 10,0.000-2.000 10,1.000 0.000 10,1.000 0.000 3,0.000 2.000-4,0.000 2.000-5,-1.000 2.000-4,0.000 3.000-4,0.000 2.000-4,-2.000 4.000-4,0.000 2.000-4,-3.000 2.000-2,-1.000 1.000-2,-2.000 1.000-2,-2.000 2.000-2,-1.000 0.000-2,-2.000-1.000 1,0.000 1.000-2,-1.000 0.000 0,1.000-4.000-2,5.000-5.000-3,6.000-6.000-3,4.000-6.000-1,3.000-4.000-3,1.000-2.000 0,2.000-1.000 0,0.000-3.000 0,1.000-2.000-1,3.000-1.000-1,1.000-3.000-2,3.000-1.000-1,-2.000 0.000 2,-5.000 5.000 4,-5.000 3.000 6,-5.000 4.000 5,-3.000 5.000 11,-2.000 6.000 16,-2.000 6.000 15,-2.000 6.000 17,-2.000 3.000 1,-2.000 1.000-11,-2.000 1.000-13,-2.000 1.000-11,1.000 1.000-9,0.000 0.000-3,4.000-1.000-3,1.000 1.000-4,1.000-1.000-4,0.000-1.000-1,0.000-1.000-3,0.000-1.000-2,2.000-1.000-3,4.000-1.000-4,3.000 0.000-3,5.000-2.000-3,1.000-2.000-2,-1.000-4.000 1,-1.000-4.000 0,0.000-4.000 1,-1.000-4.000 1,0.000-2.000 1,-1.000-3.000 2,1.000-3.000 0,0.000-3.000 1,0.000-2.000 1,-1.000-2.000-1,1.000-1.000 0,-1.000-1.000 1,-1.000-1.000-1,0.000 1.000 0,-2.000-1.000 0,0.000 1.000 3,-2.000 1.000 8,-1.000 1.000 6,0.000 1.000 7,-2.000 1.000 3,-2.000 2.000-1,-2.000 3.000-1,-2.000 1.000-1,-2.000 2.000-4,-2.000 2.000-3,-2.000 3.000-4,-1.000 1.000-4,-3.000 1.000-5,-2.000 2.000-5,-2.000 0.000-6,-1.000 2.000-5,-1.000 1.000-3,0.000 4.000-3,2.000 2.000-2,1.000 4.000-1,1.000-1.000 0,3.000-1.000 4,1.000-2.000 4,2.000-2.000 4</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4"/>
    </inkml:context>
    <inkml:brush xml:id="br0">
      <inkml:brushProperty name="width" value="0.04353" units="cm"/>
      <inkml:brushProperty name="height" value="0.04353" units="cm"/>
      <inkml:brushProperty name="color" value="#000000"/>
    </inkml:brush>
  </inkml:definitions>
  <inkml:trace contextRef="#ctx0" brushRef="#br0">54831.000 24900.000 505,'15.000'0.000'86,"0.000"0.000"-17,-2.000 0.000-18,-1.000 0.000-18,1.000 0.000-10,2.000 0.000-3,1.000 0.000-2,3.000 0.000-2,0.000 0.000-4,-1.000 0.000-5,-1.000 0.000-4,0.000 0.000-5,-2.000 0.000-5,-1.000 0.000-4,-1.000 0.000-3,-1.000 0.000-4,-1.000 1.000-2,-2.000 4.000 1,-2.000 2.000 0,-2.000 3.000 1,-2.000 1.000 4,-1.000 0.000 5,0.000-2.000 8,-1.000 0.000 6,-1.000-1.000 5,0.000 3.000 3,0.000 2.000 5,0.000 2.000 3,-1.000 0.000 1,-1.000 1.000 1,0.000 0.000-1,-1.000-1.000 0,-1.000 1.000 0,2.000 0.000-2,0.000-1.000-1,2.000 1.000 0,0.000 0.000-2,0.000-1.000-3,0.000 1.000-2,0.000 0.000-3,0.000 0.000-2,0.000 1.000-1,0.000 1.000-2,0.000 1.000-2,0.000 1.000-1,0.000 1.000-1,0.000 1.000-1,0.000 1.000-1,0.000 0.000-1,2.000-1.000 0,0.000-1.000-1,2.000-1.000 0,-1.000 0.000-1,-1.000 1.000 1,0.000 1.000 0,-1.000 1.000 0,-1.000 1.000 0,0.000-1.000 0,0.000 1.000-2,0.000-1.000 1,-1.000 0.000-1,-1.000-1.000 0,0.000-1.000 1,-1.000 0.000 1,-2.000-3.000 0,-2.000 1.000 1,-2.000-2.000-1,-2.000-1.000 1,-2.000 0.000 0,-3.000 1.000 1,-3.000 1.000-1,-3.000 2.000 1,-2.000-2.000-1,1.000-1.000-1,-1.000-3.000 0,1.000-1.000-1,1.000-3.000-5,2.000-2.000-9,4.000-4.000-9,3.000-2.000-9,2.000-2.000-7,1.000 0.000-7,0.000 0.000-5,2.000 0.000-6</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5"/>
    </inkml:context>
    <inkml:brush xml:id="br0">
      <inkml:brushProperty name="width" value="0.03717" units="cm"/>
      <inkml:brushProperty name="height" value="0.03717" units="cm"/>
      <inkml:brushProperty name="color" value="#000000"/>
    </inkml:brush>
  </inkml:definitions>
  <inkml:trace contextRef="#ctx0" brushRef="#br0">56527.000 24300.000 591,'17.000'0.000'25,"1.000"0.000"10,3.000 0.000 10,2.000 0.000 11,-1.000 0.000 2,-1.000 2.000-9,-3.000 0.000-8,-1.000 2.000-8,-3.000 1.000-7,-2.000 1.000-7,-4.000 3.000-6,-3.000 2.000-6,-2.000 2.000-6,-4.000 1.000-3,-2.000 3.000-5,-3.000 2.000-5,-4.000 0.000-1,0.000 1.000-1,-3.000 0.000 0,-1.000-1.000 0,-3.000 1.000-1,0.000 0.000 0,-1.000-1.000 0,-1.000 1.000-1,0.000-2.000 1,1.000-3.000 1,0.000-3.000 1,2.000-2.000 2,6.000-4.000 6,10.000-3.000 14,12.000-2.000 11,10.000-4.000 14,4.000-1.000 2,-1.000 1.000-9,-3.000-1.000-8,-1.000 0.000-9,-1.000 0.000-11,3.000 2.000-13,1.000 0.000-14,3.000 2.000-14,-2.000-1.000-9,-5.000 0.000-4,-5.000-2.000-4,-4.000 0.000-5</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6"/>
    </inkml:context>
    <inkml:brush xml:id="br0">
      <inkml:brushProperty name="width" value="0.03425" units="cm"/>
      <inkml:brushProperty name="height" value="0.03425" units="cm"/>
      <inkml:brushProperty name="color" value="#000000"/>
    </inkml:brush>
  </inkml:definitions>
  <inkml:trace contextRef="#ctx0" brushRef="#br0">59504.000 22213.000 642,'-22.000'-1.000'2,"5.000"-1.000"6,3.000 0.000 4,4.000-1.000 5,6.000-1.000 7,8.000 0.000 8,8.000 0.000 8,7.000 0.000 10,5.000 0.000-1,-1.000 0.000-9,1.000 0.000-9,-1.000 1.000-8,1.000-1.000-7,1.000 2.000-7,1.000 0.000-5,1.000 2.000-5,0.000-1.000-7,-1.000-1.000-8,-1.000 0.000-7,-1.000-1.000-8,-1.000-1.000-4,-1.000 2.000-2,-1.000 0.000-2,-1.000 2.000-2,-1.000 0.000 1,-2.000 0.000 1,-3.000 0.000 3,-1.000 0.000 1,-3.000 1.000 4,-2.000 2.000 5,-4.000 2.000 5,-2.000 2.000 6</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7"/>
    </inkml:context>
    <inkml:brush xml:id="br0">
      <inkml:brushProperty name="width" value="0.03833" units="cm"/>
      <inkml:brushProperty name="height" value="0.03833" units="cm"/>
      <inkml:brushProperty name="color" value="#000000"/>
    </inkml:brush>
  </inkml:definitions>
  <inkml:trace contextRef="#ctx0" brushRef="#br0">59574.000 23150.000 573,'-22.000'7.000'1,"3.000"-1.000"-1,3.000 0.000 1,2.000-1.000 1,3.000-2.000 2,1.000 1.000 6,0.000 0.000 4,2.000 0.000 5,0.000-1.000 1,1.000 0.000-4,-1.000-2.000-4,0.000 0.000-4,2.000-1.000 6,4.000 0.000 15,4.000 0.000 15,4.000 0.000 15,3.000 0.000 1,3.000 0.000-14,4.000 0.000-13,2.000 0.000-14,2.000 0.000-8,1.000 0.000-7,1.000 0.000-4,1.000 0.000-5,2.000 0.000-5,1.000 0.000-5,3.000 0.000-5,1.000 0.000-4,2.000 0.000-4,3.000 0.000-7,1.000 0.000-4,2.000 0.000-5,-1.000 0.000-2,-5.000 2.000 5,-5.000 0.000 3,-5.000 2.000 5,-4.000-1.000 2,-1.000-1.000 2,-2.000 0.000 1,-2.000-1.000 3</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8"/>
    </inkml:context>
    <inkml:brush xml:id="br0">
      <inkml:brushProperty name="width" value="0.03301" units="cm"/>
      <inkml:brushProperty name="height" value="0.03301" units="cm"/>
      <inkml:brushProperty name="color" value="#000000"/>
    </inkml:brush>
  </inkml:definitions>
  <inkml:trace contextRef="#ctx0" brushRef="#br0">62900.000 22950.000 666,'14.000'0.000'108,"-1.000"0.000"-25,-2.000 0.000-24,-2.000 0.000-25,0.000 0.000-15,1.000 0.000-5,3.000 0.000-4,2.000 0.000-5,2.000 0.000-4,1.000 2.000-1,3.000 0.000-1,1.000 2.000-2,2.000-1.000-2,0.000-1.000-1,-1.000 0.000-1,1.000-1.000-2,-1.000-1.000 0,1.000 0.000 2,-1.000 0.000 1,1.000 0.000 0,0.000 0.000 2,1.000 0.000 0,1.000 0.000 0,1.000 0.000 1,1.000 0.000 1,2.000 0.000-1,3.000 0.000 2,1.000 0.000-1,0.000 0.000 1,-1.000 2.000 1,-3.000 0.000 1,-2.000 2.000 0,0.000-1.000 0,1.000 1.000 0,1.000 0.000 0,1.000 0.000-1,1.000 0.000 1,1.000 0.000 1,1.000 0.000-1,0.000 0.000 2,2.000-1.000-1,1.000-1.000 1,0.000 0.000-1,2.000-1.000 0,0.000-1.000-1,-1.000 0.000-1,-2.000 0.000-2,0.000 0.000-2,-1.000-1.000 1,-1.000-1.000 0,-1.000 0.000 1,-1.000-1.000 2,0.000-1.000-1,2.000 2.000 1,2.000 0.000-1,3.000 2.000 1,1.000-1.000 0,2.000-2.000 2,2.000-2.000 3,2.000-2.000 1,1.000 0.000 1,0.000 1.000-2,0.000 0.000-2,0.000 2.000-2,-1.000 0.000-2,-2.000 2.000-1,-2.000 0.000-2,-1.000 2.000-2,-3.000 0.000 0,0.000 0.000 0,-1.000 0.000 1,-1.000 0.000 1,-1.000 0.000-1,0.000 2.000-1,1.000 0.000-3,-1.000 2.000 0,0.000 0.000-2,1.000 0.000 0,-1.000-1.000 1,0.000 2.000 0,0.000-2.000-1,1.000 1.000 1,-1.000 0.000 0,0.000 0.000 0,0.000-1.000-1,1.000 0.000 2,-1.000-2.000-1,0.000 0.000 1,1.000-1.000 0,-1.000 0.000-2,0.000 0.000-1,1.000 0.000-2,-3.000-1.000 1,-2.000-2.000 0,-3.000-2.000 0,-3.000-2.000 2,-3.000 0.000-3,-3.000 1.000-4,-3.000 0.000-4,-2.000 2.000-4</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19"/>
    </inkml:context>
    <inkml:brush xml:id="br0">
      <inkml:brushProperty name="width" value="0.04057" units="cm"/>
      <inkml:brushProperty name="height" value="0.04057" units="cm"/>
      <inkml:brushProperty name="color" value="#000000"/>
    </inkml:brush>
  </inkml:definitions>
  <inkml:trace contextRef="#ctx0" brushRef="#br0">65291.000 19525.000 542,'5.000'-21.000'4,"-6.000"5.000"9,-6.000 4.000 9,-6.000 6.000 8,-3.000 4.000 1,-1.000 4.000-6,-2.000 4.000-7,1.000 4.000-6,-1.000 1.000-4,2.000-1.000-2,2.000 0.000-2,3.000-2.000-2,-1.000 0.000-2,0.000 0.000-4,-1.000-1.000-2,-1.000 1.000-4,0.000-1.000 0,2.000-2.000 2,2.000-2.000 3,3.000-2.000 2,0.000 1.000 7,2.000 6.000 11,0.000 4.000 11,2.000 5.000 11,1.000 3.000 4,2.000-1.000-5,2.000 1.000-5,2.000-1.000-5,0.000 1.000-3,0.000 1.000-2,-2.000 1.000-4,0.000 2.000-2,-1.000-1.000-2,0.000 2.000-4,0.000 1.000-2,0.000 1.000-2,0.000 0.000-3,0.000-1.000-1,0.000-1.000-3,0.000-1.000-1,0.000 0.000-2,0.000 1.000 1,0.000 1.000-1,0.000 1.000 0,0.000-1.000-1,0.000-1.000 0,0.000-3.000 0,0.000-1.000-2,0.000-2.000 1,2.000-1.000 0,0.000-1.000 2,2.000-1.000-1,0.000-1.000-1,2.000 0.000-6,0.000-2.000-5,1.000-1.000-5,2.000-2.000-4,2.000-2.000-3,2.000-4.000-2,1.000-2.000-3,2.000-4.000-1,-2.000 0.000 3,-1.000-3.000 1,-1.000-2.000 3,-1.000-1.000 0,0.000 0.000 0,-2.000 1.000 1,0.000-1.000 0</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0"/>
    </inkml:context>
    <inkml:brush xml:id="br0">
      <inkml:brushProperty name="width" value="0.03535" units="cm"/>
      <inkml:brushProperty name="height" value="0.03535" units="cm"/>
      <inkml:brushProperty name="color" value="#000000"/>
    </inkml:brush>
  </inkml:definitions>
  <inkml:trace contextRef="#ctx0" brushRef="#br0">66713.000 19837.000 622,'-8.000'-6.000'6,"2.000"6.000"13,1.000 4.000 13,0.000 6.000 13,2.000 2.000 3,0.000 3.000-7,2.000 2.000-7,0.000 1.000-6,1.000 2.000-6,0.000 0.000-2,0.000-1.000-5,0.000 1.000-2,0.000 0.000-3,-2.000 1.000 2,0.000 1.000 0,-1.000 1.000 0,-1.000 1.000-4,2.000-1.000-8,0.000 1.000-10,2.000-1.000-10,-1.000 1.000-6,-1.000-1.000-4,0.000 1.000-5,-1.000-1.000-5,-1.000-1.000-2,2.000-3.000-3,0.000-3.000-1,2.000-2.000-3</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19076.000 14471.000 533</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9"/>
    </inkml:context>
    <inkml:brush xml:id="br0">
      <inkml:brushProperty name="width" value="0.07302" units="cm"/>
      <inkml:brushProperty name="height" value="0.07302" units="cm"/>
      <inkml:brushProperty name="color" value="#00bff3"/>
    </inkml:brush>
  </inkml:definitions>
  <inkml:trace contextRef="#ctx0" brushRef="#br0">53748.000 43663.000,'-32.000'-47.000,"24.000"39.000,0.000 0.000,8.000 31.000,0.000 1.000,0.000 78.000,0.000 0.000,8.000 15.000,0.000 0.000,-8.000-46.000,0.000-1.000,8.000-38.000</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0"/>
    </inkml:context>
    <inkml:brush xml:id="br0">
      <inkml:brushProperty name="width" value="0.02861" units="cm"/>
      <inkml:brushProperty name="height" value="0.02861" units="cm"/>
      <inkml:brushProperty name="color" value="#000000"/>
    </inkml:brush>
  </inkml:definitions>
  <inkml:trace contextRef="#ctx0" brushRef="#br0">66783.000 20632.000 768,'-6.000'-7.000'49,"4.000"2.000"-7,4.000 2.000-8,4.000 2.000-6,3.000 1.000-6,1.000 0.000-5,3.000 0.000-4,2.000 0.000-5,1.000 0.000-2,-1.000 0.000-1,1.000 0.000-1,0.000 0.000 0,-1.000 0.000-7,-1.000 0.000-11,-1.000 0.000-12,-1.000 0.000-12,-1.000-1.000-6,0.000-2.000-2,-2.000-2.000-2,0.000-2.000-1</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0"/>
    </inkml:context>
    <inkml:brush xml:id="br0">
      <inkml:brushProperty name="width" value="0.04345" units="cm"/>
      <inkml:brushProperty name="height" value="0.04345" units="cm"/>
      <inkml:brushProperty name="color" value="#000000"/>
    </inkml:brush>
  </inkml:definitions>
  <inkml:trace contextRef="#ctx0" brushRef="#br0">67377.000 19231.000 506,'0.000'-15.000'1,"0.000"0.000"3,0.000 2.000 2,0.000 1.000 2,0.000 1.000 5,0.000 0.000 6,0.000 2.000 6,0.000 1.000 6,-1.000 2.000 5,0.000 6.000 2,-2.000 4.000 2,0.000 6.000 3,-1.000 2.000-1,2.000 1.000-6,0.000 1.000-6,2.000 2.000-5,-1.000 1.000-5,0.000 3.000-2,-2.000 3.000-4,0.000 3.000-2,0.000 2.000-3,0.000 2.000-1,2.000 3.000-1,0.000 1.000-1,1.000 0.000-4,0.000 0.000-3,0.000-1.000-6,0.000-1.000-3,0.000 0.000-5,0.000 3.000-2,0.000 1.000-3,0.000 2.000-2,0.000 2.000-3,-2.000 4.000-2,0.000 3.000-2,-1.000 2.000-2,-2.000 3.000-2,0.000 2.000-2,-2.000 2.000-1,0.000 1.000-3,0.000-1.000 2,0.000-8.000 5,2.000-6.000 4,1.000-7.000 4,0.000-7.000 2,0.000-4.000 1,0.000-5.000 0,0.000-4.000 0</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1"/>
    </inkml:context>
    <inkml:brush xml:id="br0">
      <inkml:brushProperty name="width" value="0.03185" units="cm"/>
      <inkml:brushProperty name="height" value="0.03185" units="cm"/>
      <inkml:brushProperty name="color" value="#000000"/>
    </inkml:brush>
  </inkml:definitions>
  <inkml:trace contextRef="#ctx0" brushRef="#br0">67970.000 20916.000 690,'22.000'-7.000'98,"-4.000"2.000"-23,-5.000 2.000-23,-3.000 2.000-23,-3.000 2.000-12,0.000 2.000-3,-2.000 2.000-3,0.000 2.000-3,-2.000 1.000-3,-1.000 1.000-5,0.000 2.000-3,-1.000 0.000-4,-3.000 0.000-2,-2.000 1.000 0,-4.000 0.000-1,-2.000 0.000 1,-3.000 0.000 0,0.000 1.000 1,-1.000 1.000 2,-1.000 2.000 2,0.000-2.000 2,2.000-3.000 3,3.000-3.000 3,1.000-2.000 4,4.000-2.000 1,6.000 0.000 2,6.000-1.000 0,6.000 1.000 1,3.000-1.000-4,3.000-4.000-8,2.000-2.000-9,1.000-3.000-9,1.000-3.000-3,-1.000 0.000 1,-1.000-2.000 1,0.000 0.000 1,-3.000 1.000-3,-1.000 3.000-7,-3.000 2.000-8,-1.000 4.000-8,-2.000 0.000 1,-2.000 0.000 7,-2.000-2.000 6,-2.000 0.000 8</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1"/>
    </inkml:context>
    <inkml:brush xml:id="br0">
      <inkml:brushProperty name="width" value="0.04582" units="cm"/>
      <inkml:brushProperty name="height" value="0.04582" units="cm"/>
      <inkml:brushProperty name="color" value="#000000"/>
    </inkml:brush>
  </inkml:definitions>
  <inkml:trace contextRef="#ctx0" brushRef="#br0">68641.000 19078.000 480,'-7.000'-21.000'0,"0.000"5.000"0,2.000 5.000 0,1.000 5.000 0,1.000 1.000 3,4.000 2.000 5,2.000-1.000 6,4.000 0.000 6,1.000 0.000 5,3.000 2.000 1,2.000 0.000 4,2.000 2.000 2,1.000 0.000-2,1.000 2.000-7,1.000 0.000-7,1.000 2.000-7,0.000 0.000-4,-1.000 2.000-3,0.000 0.000-2,-2.000 1.000-3,-2.000 2.000-1,-1.000 0.000 0,-2.000 1.000-2,-2.000 2.000 0,-2.000-1.000-2,-1.000 1.000-1,0.000 0.000-3,-2.000 0.000-1,-1.000-1.000 1,-4.000 1.000 7,-2.000 0.000 7,-3.000 0.000 5,-2.000 0.000 5,2.000 1.000 0,1.000 1.000 2,0.000 1.000 0,0.000 1.000 3,0.000 0.000 2,-1.000 0.000 3,-1.000-1.000 3,0.000 1.000 0,2.000 1.000-1,2.000 2.000-2,2.000 0.000-2,1.000 0.000-1,0.000 1.000-3,0.000-1.000-1,0.000 1.000-2,0.000 0.000-1,2.000-1.000 0,0.000 1.000 0,2.000 0.000 0,-1.000-1.000-3,2.000 1.000-5,-2.000-1.000-7,1.000 1.000-4,0.000-1.000-3,0.000 1.000 0,0.000 0.000 2,0.000-1.000 0,-1.000 1.000 0,0.000-1.000-1,-2.000 1.000-1,0.000 0.000-1,-1.000-1.000 1,0.000 1.000 1,0.000-1.000 2,0.000 1.000 1,-1.000-1.000 1,0.000-3.000 1,-2.000-1.000-1,0.000-2.000 1,-2.000-2.000 0,-2.000 1.000-2,-2.000 0.000-1,-1.000 0.000 0,-4.000-1.000-2,-2.000-1.000-1,-3.000 0.000-2,-3.000-2.000 0,-2.000-1.000-4,-1.000-1.000-7,-1.000 0.000-6,-1.000-2.000-6,0.000-1.000-3,3.000-4.000 1,1.000-2.000 2,3.000-3.000 2,2.000-3.000 2,2.000 0.000 1,4.000-2.000 3,3.000 0.000 1</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9"/>
    </inkml:context>
    <inkml:brush xml:id="br0">
      <inkml:brushProperty name="width" value="0.03505" units="cm"/>
      <inkml:brushProperty name="height" value="0.03505" units="cm"/>
      <inkml:brushProperty name="color" value="#000000"/>
    </inkml:brush>
  </inkml:definitions>
  <inkml:trace contextRef="#ctx0" brushRef="#br0">65567.000 23900.000 627,'-15.000'0.000'56,"2.000"2.000"-13,2.000 0.000-13,3.000 2.000-13,0.000-1.000-7,0.000-1.000-2,0.000 0.000-1,0.000-1.000-2,0.000-1.000-2,-2.000 0.000-2,0.000 0.000-1,-1.000 0.000-2,0.000 0.000-1,0.000 0.000 0,2.000 0.000 0,1.000 0.000 1,0.000 0.000 1,0.000 0.000 3,0.000 0.000 1,1.000 0.000 3,0.000 1.000 4,2.000 1.000 2,2.000 3.000 5,2.000 2.000 3,1.000 3.000 1,0.000 4.000-1,0.000 3.000-3,0.000 5.000-2,-1.000 2.000-2,0.000 1.000-1,-2.000 1.000-1,0.000 1.000-2,0.000-1.000-2,0.000-3.000-2,1.000-3.000-1,2.000-3.000-1,0.000-1.000-4,2.000 1.000-4,1.000 1.000-3,0.000 2.000-5,0.000 1.000 0,0.000 6.000 3,-2.000 5.000 2,0.000 5.000 2,-2.000 2.000 2,-2.000-2.000 0,-2.000 0.000 0,-2.000-1.000 0,0.000-4.000 0,0.000-6.000 0,2.000-5.000 1,1.000-6.000-1,3.000-7.000-8,7.000-8.000-19,7.000-8.000-19,8.000-8.000-17,0.000-3.000-4,-3.000 1.000 14,-4.000 1.000 14,-4.000 1.000 13,-3.000 1.000 9,1.000 2.000 5,0.000 2.000 5,0.000 3.000 4</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9"/>
    </inkml:context>
    <inkml:brush xml:id="br0">
      <inkml:brushProperty name="width" value="0.03037" units="cm"/>
      <inkml:brushProperty name="height" value="0.03037" units="cm"/>
      <inkml:brushProperty name="color" value="#000000"/>
    </inkml:brush>
  </inkml:definitions>
  <inkml:trace contextRef="#ctx0" brushRef="#br0">66350.000 24350.000 724,'13.000'9.000'63,"-2.000"1.000"-12,-6.000 3.000-14,-3.000 2.000-13,-2.000 2.000-7,0.000 1.000 0,0.000 3.000-1,0.000 1.000-1,0.000 2.000-1,0.000 1.000-4,0.000 1.000-3,0.000 1.000-3,0.000 0.000-3,-2.000-1.000-4,0.000-1.000-2,-1.000-1.000-3,-2.000-1.000-3,2.000-1.000-4,-1.000-1.000-5,0.000-1.000-3,0.000-5.000-8,2.000-8.000-8,0.000-10.000-10,2.000-8.000-10,0.000-5.000 3,2.000-1.000 12,0.000-2.000 12,2.000 1.000 13,-1.000-1.000 8,-1.000 0.000 2,0.000 2.000 3,-1.000 1.000 2,-1.000 1.000 4,0.000 3.000 4,0.000 1.000 5,0.000 2.000 5,1.000 1.000 4,1.000 0.000 2,3.000 1.000 4,2.000-1.000 3,1.000 0.000 1,0.000 2.000 0,0.000 1.000-2,0.000 0.000-1,0.000 1.000-2,1.000 0.000-4,2.000 0.000-4,0.000 1.000-4,1.000-1.000-2,-1.000 2.000-3,1.000 0.000 0,0.000 2.000-2,-1.000 0.000-4,-1.000 0.000-7,0.000 0.000-5,-2.000 0.000-8,0.000-1.000-4,2.000 0.000-3,0.000-2.000-3,1.000 0.000-2,0.000-2.000-1,-2.000 0.000 4,-2.000-1.000 4,-2.000-2.000 2</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29"/>
    </inkml:context>
    <inkml:brush xml:id="br0">
      <inkml:brushProperty name="width" value="0.04043" units="cm"/>
      <inkml:brushProperty name="height" value="0.04043" units="cm"/>
      <inkml:brushProperty name="color" value="#000000"/>
    </inkml:brush>
  </inkml:definitions>
  <inkml:trace contextRef="#ctx0" brushRef="#br0">67224.000 23896.000 544,'0.000'-22.000'1,"0.000"4.000"3,0.000 5.000 2,0.000 3.000 3,0.000 4.000 6,0.000 4.000 11,0.000 4.000 9,0.000 4.000 10,0.000 3.000 2,0.000 3.000-5,0.000 4.000-6,0.000 2.000-6,0.000 2.000-4,0.000 3.000-4,0.000 1.000-4,0.000 3.000-5,0.000 2.000-2,0.000 4.000 0,0.000 4.000 1,0.000 5.000-1,0.000 2.000-1,0.000 2.000 0,0.000 2.000-2,0.000 2.000-1,0.000 1.000-6,0.000 2.000-15,0.000 0.000-13,0.000 1.000-14,-1.000 0.000-8,0.000-2.000 0,-2.000-2.000-1,0.000-2.000-1,0.000-3.000 2,2.000-6.000 4,2.000-4.000 4,2.000-5.000 5,1.000-6.000 5,0.000-5.000 5,0.000-6.000 4,0.000-6.000 6</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30"/>
    </inkml:context>
    <inkml:brush xml:id="br0">
      <inkml:brushProperty name="width" value="0.04085" units="cm"/>
      <inkml:brushProperty name="height" value="0.04085" units="cm"/>
      <inkml:brushProperty name="color" value="#000000"/>
    </inkml:brush>
  </inkml:definitions>
  <inkml:trace contextRef="#ctx0" brushRef="#br0">67550.000 24953.000 538,'8.000'-21.000'64,"0.000"6.000"-14,0.000 7.000-14,-1.000 5.000-14,2.000 3.000-9,0.000 0.000-4,1.000 0.000-3,2.000 0.000-4,-1.000 2.000-1,-1.000 4.000 1,-1.000 3.000 1,0.000 5.000 1,-3.000 2.000-1,-1.000 1.000-1,-2.000 2.000-2,-1.000 0.000-1,-3.000 0.000-2,-1.000 1.000 1,0.000-1.000 0,-1.000 1.000 0,-2.000-1.000 1,0.000-1.000 0,-2.000 0.000 2,0.000-2.000 1,4.000-5.000-2,8.000-9.000-5,9.000-8.000-4,9.000-9.000-6,4.000-5.000-2,-3.000 1.000-3,-1.000-1.000-3,-2.000 1.000-2,-3.000-1.000 0,-1.000 2.000 3,-3.000 1.000 3,-1.000 1.000 2,-2.000 1.000 4,0.000 2.000 3,-2.000 3.000 3,0.000 1.000 5,-2.000 1.000 2,-1.000 2.000 2,-1.000 1.000 2,0.000 0.000 2,-2.000 4.000 10,0.000 6.000 17,-2.000 6.000 19,0.000 6.000 18,-1.000 2.000 2,0.000 1.000-13,0.000-1.000-13,0.000 1.000-13,0.000-1.000-8,0.000-1.000-5,0.000-1.000-4,0.000 0.000-4,0.000-2.000-4,0.000 1.000-2,0.000 0.000-3,0.000 0.000-4,1.000-2.000-2,2.000-1.000-4,2.000-2.000-4,2.000-2.000-4,1.000-3.000-1,1.000-3.000 0,2.000-2.000 1,0.000-4.000 1,1.000-2.000 0,1.000-3.000 0,1.000-4.000 0,2.000-2.000 0,-1.000-3.000 1,-1.000-1.000 0,-1.000-3.000 2,0.000-1.000 0,-2.000-2.000 2,-1.000-1.000 3,0.000-2.000 2,-2.000 1.000 3,-1.000-1.000 1,-2.000 3.000 3,-3.000 1.000 1,0.000 3.000 3,-3.000 1.000 0,-1.000 2.000-1,0.000 2.000-1,-1.000 3.000-1,-2.000 1.000-1,-2.000 2.000-3,-2.000 2.000-2,-2.000 3.000-3,-2.000 1.000-1,-3.000 3.000-1,-3.000 4.000-1,-3.000 2.000 0,-1.000 3.000-5,3.000 2.000-8,1.000 2.000-9,2.000 1.000-9,3.000 1.000-2,1.000-2.000 5,2.000-3.000 4,2.000 0.000 5,1.000-3.000 3,1.000-1.000 2,-1.000-1.000 2,0.000 0.000 2</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31"/>
    </inkml:context>
    <inkml:brush xml:id="br0">
      <inkml:brushProperty name="width" value="0.03972" units="cm"/>
      <inkml:brushProperty name="height" value="0.03972" units="cm"/>
      <inkml:brushProperty name="color" value="#000000"/>
    </inkml:brush>
  </inkml:definitions>
  <inkml:trace contextRef="#ctx0" brushRef="#br0">69814.000 24000.000 553,'-12.000'0.000'7,"9.000"2.000"12,6.000 0.000 13,9.000 2.000 12,4.000-1.000 2,1.000-1.000-10,2.000 0.000-10,0.000-1.000-11,-1.000-1.000-6,-1.000 0.000-4,-2.000 0.000-3,-3.000 0.000-3,0.000 0.000-4,0.000 2.000 0,0.000 0.000-3,-1.000 2.000-1,0.000 0.000 4,-2.000 1.000 8,-2.000 1.000 9,-2.000 2.000 8,-2.000 1.000 4,-1.000 1.000-3,0.000 3.000-1,-1.000 2.000-1,-1.000 1.000-3,2.000-1.000 0,0.000 1.000-2,2.000 0.000-1,-1.000 0.000-2,-1.000 3.000-1,0.000 2.000-1,-2.000 1.000-2,1.000 2.000-2,0.000 1.000 0,2.000 1.000-2,0.000 1.000-1,0.000 0.000-1,0.000 1.000 1,-2.000-1.000 0,0.000 1.000 0,-1.000-1.000-1,2.000 1.000-1,0.000-1.000-1,2.000 0.000-3,-1.000 0.000 1,-1.000-3.000-1,0.000-1.000 0,-1.000-3.000 1,-1.000-1.000 0,0.000-1.000-1,0.000 0.000 1,0.000-2.000-1,-1.000 0.000 1,-1.000-1.000-1,0.000 1.000-1,-1.000 0.000 1,-2.000-2.000-1,-2.000-1.000 0,-2.000-2.000-2,-1.000-2.000 0,-4.000-2.000 0,-2.000 1.000 0,-3.000 0.000 0,-3.000 0.000 1,-2.000 0.000-2,-1.000 0.000-3,-1.000 0.000-3,-1.000-1.000-3,0.000 1.000-9,3.000 0.000-16,1.000 0.000-14,3.000 0.000-15</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37"/>
    </inkml:context>
    <inkml:brush xml:id="br0">
      <inkml:brushProperty name="width" value="0.02833" units="cm"/>
      <inkml:brushProperty name="height" value="0.02833" units="cm"/>
      <inkml:brushProperty name="color" value="#f2395b"/>
    </inkml:brush>
  </inkml:definitions>
  <inkml:trace contextRef="#ctx0" brushRef="#br0">36473.000 38328.000 776,'-20.000'-7.000'83,"8.000"3.000"-19,8.000 4.000-19,8.000 3.000-18,4.000 0.000-23,0.000-1.000-26,0.000 0.000-26,0.000-1.000-28</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0"/>
    </inkml:context>
    <inkml:brush xml:id="br0">
      <inkml:brushProperty name="width" value="0.07302" units="cm"/>
      <inkml:brushProperty name="height" value="0.07302" units="cm"/>
      <inkml:brushProperty name="color" value="#00bff3"/>
    </inkml:brush>
  </inkml:definitions>
  <inkml:trace contextRef="#ctx0" brushRef="#br0">55528.000 45941.000,'-15.000'0.000,"-17.000"0.000,1.000 0.000,31.000-16.000,0.000 0.000,31.000-7.000,1.000 0.000,23.000 7.000,-1.000 0.000,25.000 8.000,-1.000 1.000,1.000-1.000,-1.000 0.000,-15.000 16.000,-1.000 0.000,-46.000-8.000,0.000 0.000,-8.000 7.000</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0"/>
    </inkml:context>
    <inkml:brush xml:id="br0">
      <inkml:brushProperty name="width" value="0.03482" units="cm"/>
      <inkml:brushProperty name="height" value="0.03482" units="cm"/>
      <inkml:brushProperty name="color" value="#f2395b"/>
    </inkml:brush>
  </inkml:definitions>
  <inkml:trace contextRef="#ctx0" brushRef="#br0">31816.000 34583.000 631,'-7.000'-6.000'5,"2.000"4.000"10,2.000 4.000 9,2.000 4.000 9,1.000 2.000 4,2.000 1.000-5,0.000 2.000-5,2.000 0.000-4,-1.000 2.000-4,0.000 3.000 0,-2.000 3.000-1,0.000 4.000-2,-1.000 1.000 0,0.000 4.000 0,0.000 3.000 0,0.000 3.000 1,0.000 4.000-3,0.000 4.000-3,0.000 6.000-4,0.000 4.000-4,-1.000 3.000-3,0.000 0.000-4,-2.000 0.000-5,0.000 0.000-4,-1.000-1.000-3,2.000-2.000-2,0.000-3.000-1,2.000 0.000-3,0.000-4.000-1,0.000-2.000 1,0.000-4.000 1,0.000-2.000 1,0.000-4.000-1,2.000-5.000-3,0.000-5.000-3,2.000-5.000-2,0.000-5.000-2,2.000-6.000-1,0.000-6.000-1,2.000-6.000-1</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1"/>
    </inkml:context>
    <inkml:brush xml:id="br0">
      <inkml:brushProperty name="width" value="0.03371" units="cm"/>
      <inkml:brushProperty name="height" value="0.03371" units="cm"/>
      <inkml:brushProperty name="color" value="#f2395b"/>
    </inkml:brush>
  </inkml:definitions>
  <inkml:trace contextRef="#ctx0" brushRef="#br0">32213.000 35946.000 652,'7.000'-15.000'0,"-1.000"4.000"0,0.000 3.000 0,-2.000 2.000 0,0.000 2.000 3,0.000-2.000 7,0.000 0.000 5,0.000-1.000 7,-2.000 1.000 6,-2.000 4.000 5,-3.000 4.000 7,-4.000 4.000 4,-2.000 3.000 0,-2.000 3.000-7,-1.000 4.000-9,-3.000 2.000-6,-1.000 1.000-8,-1.000 1.000-7,-2.000-1.000-6,1.000 1.000-8,-2.000-1.000-2,0.000-1.000 0,0.000-1.000 1,1.000 0.000 0,1.000-3.000 2,2.000-1.000 1,4.000-2.000 1,3.000-2.000 2,2.000-2.000 1,0.000 1.000 1,2.000 0.000 1,1.000 0.000 2,1.000 1.000 0,3.000 1.000 1,4.000 3.000 0,2.000 2.000 1,3.000-1.000 0,2.000-1.000-1,2.000-2.000-1,1.000-2.000-1,3.000-2.000-1,4.000-1.000 0,2.000 0.000-2,3.000-2.000 0,0.000 1.000-3,1.000 0.000-4,-2.000 1.000-6,-1.000 2.000-3,-1.000 0.000-6,1.000 0.000-4,-1.000 0.000-5,1.000-1.000-5,-2.000 1.000-4,-3.000 0.000-1,-3.000 0.000-3,-2.000 0.000-2</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1"/>
    </inkml:context>
    <inkml:brush xml:id="br0">
      <inkml:brushProperty name="width" value="0.03801" units="cm"/>
      <inkml:brushProperty name="height" value="0.03801" units="cm"/>
      <inkml:brushProperty name="color" value="#f2395b"/>
    </inkml:brush>
  </inkml:definitions>
  <inkml:trace contextRef="#ctx0" brushRef="#br0">34332.000 36533.000 578,'-7.000'-6.000'8,"2.000"4.000"15,2.000 4.000 15,2.000 4.000 15,0.000 2.000 4,0.000 1.000-10,-2.000 2.000-9,0.000 0.000-10,-1.000 1.000-5,2.000-1.000-4,0.000 1.000-3,2.000 0.000-4,0.000 1.000 0,0.000 1.000 0,0.000 3.000 0,0.000 2.000 2,0.000 1.000-5,0.000 1.000-9,0.000 1.000-9,0.000 1.000-11,0.000 1.000-8,2.000 3.000-10,0.000 1.000-9,2.000 2.000-9,-1.000 0.000-2,0.000-1.000 6,-2.000-3.000 6,0.000-1.000 6,-1.000-4.000 5,0.000-3.000 5,0.000-4.000 4,0.000-4.000 5</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1"/>
    </inkml:context>
    <inkml:brush xml:id="br0">
      <inkml:brushProperty name="width" value="0.03349" units="cm"/>
      <inkml:brushProperty name="height" value="0.03349" units="cm"/>
      <inkml:brushProperty name="color" value="#f2395b"/>
    </inkml:brush>
  </inkml:definitions>
  <inkml:trace contextRef="#ctx0" brushRef="#br0">35150.000 35697.000 656,'1.000'-14.000'71,"2.000"4.000"-15,2.000 4.000-12,2.000 5.000-13,1.000 1.000-9,1.000 0.000-3,2.000 0.000-3,0.000 0.000-3,1.000-1.000-1,3.000-1.000 0,2.000 0.000 1,2.000-1.000 0,1.000-1.000-2,3.000 2.000-4,1.000 0.000-3,3.000 2.000-6,-1.000 0.000-4,-2.000 2.000-7,-1.000 0.000-7,-2.000 2.000-6,-3.000 0.000-5,-1.000 3.000-4,-3.000 2.000-4,-1.000 2.000-3,-2.000 1.000-1,-2.000 1.000 5,-2.000 1.000 5,-2.000 2.000 4</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2"/>
    </inkml:context>
    <inkml:brush xml:id="br0">
      <inkml:brushProperty name="width" value="0.03264" units="cm"/>
      <inkml:brushProperty name="height" value="0.03264" units="cm"/>
      <inkml:brushProperty name="color" value="#f2395b"/>
    </inkml:brush>
  </inkml:definitions>
  <inkml:trace contextRef="#ctx0" brushRef="#br0">35184.000 36982.000 674,'-15.000'0.000'0,"2.000"0.000"0,3.000 0.000 0,1.000 0.000 0,3.000-1.000 8,6.000-1.000 18,4.000 0.000 17,6.000-1.000 17,3.000-1.000 1,3.000 0.000-12,3.000 0.000-14,3.000 0.000-14,2.000 0.000-9,1.000 2.000-4,1.000 0.000-6,1.000 2.000-4,0.000 0.000-4,-1.000 0.000-5,-1.000 0.000-4,-1.000 0.000-4,0.000 0.000-3,-1.000 2.000-2,1.000 0.000-2,-1.000 2.000-2,1.000 0.000-2,-1.000 0.000 0,1.000 0.000-1,0.000 0.000 0,-2.000-1.000 0,0.000-1.000 0,-1.000 0.000 0,0.000-1.000 1,-3.000-1.000 3,-3.000 0.000 5,-3.000 0.000 7,-2.000 0.000 6</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2"/>
    </inkml:context>
    <inkml:brush xml:id="br0">
      <inkml:brushProperty name="width" value="0.03859" units="cm"/>
      <inkml:brushProperty name="height" value="0.03859" units="cm"/>
      <inkml:brushProperty name="color" value="#f2395b"/>
    </inkml:brush>
  </inkml:definitions>
  <inkml:trace contextRef="#ctx0" brushRef="#br0">37650.000 36696.000 570,'8.000'-7.000'76,"2.000"2.000"-15,0.000 2.000-18,1.000 2.000-15,1.000 1.000-10,2.000 0.000 0,0.000 0.000-1,1.000 0.000 0,1.000 0.000-2,1.000 0.000-1,2.000 0.000-1,0.000 0.000-2,1.000 0.000-1,3.000 0.000 0,1.000 0.000 0,3.000 0.000 0,1.000-1.000-2,0.000 0.000 0,2.000-2.000-2,1.000 0.000-1,1.000 0.000-2,-1.000 0.000-1,0.000 2.000-2,1.000 0.000-2,-2.000 1.000-1,0.000-2.000 2,-1.000 0.000 0,-1.000-2.000 2,0.000 1.000-1,1.000 0.000 1,1.000 2.000-1,1.000 1.000 0,0.000-1.000 0,1.000-1.000 1,-1.000 0.000 0,0.000-1.000 0,1.000-1.000 1,-1.000 2.000 0,0.000 0.000 1,1.000 2.000 0,-1.000 0.000 1,1.000 0.000 0,-1.000 0.000-1,0.000 0.000 1,1.000 0.000-2,1.000 0.000 0,1.000 0.000-3,1.000 0.000-1,0.000 0.000-1,2.000 0.000-1,1.000 0.000 1,0.000 0.000-1,2.000 0.000-1,-1.000 0.000-2,0.000 0.000-2,0.000 0.000-2,-1.000 0.000-2,-1.000 0.000 0,-3.000 0.000 0,-2.000 0.000 0,-1.000 0.000 0,-1.000 0.000 1,-1.000 0.000-1,-1.000 0.000 2,-1.000 0.000-2,-1.000 0.000 0,-1.000 0.000-3,-1.000 0.000 0,-2.000 0.000-2,-3.000 0.000-1,-3.000 0.000-1,-3.000 0.000-2,-2.000 0.000-2,0.000 0.000-4,-2.000 0.000-3,0.000 0.000-3,-3.000-1.000 0,-3.000 0.000 4,-2.000-2.000 5,-4.000 0.000 5</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3"/>
    </inkml:context>
    <inkml:brush xml:id="br0">
      <inkml:brushProperty name="width" value="0.03941" units="cm"/>
      <inkml:brushProperty name="height" value="0.03941" units="cm"/>
      <inkml:brushProperty name="color" value="#f2395b"/>
    </inkml:brush>
  </inkml:definitions>
  <inkml:trace contextRef="#ctx0" brushRef="#br0">39664.000 33097.000 558,'-2.000'-21.000'20,"-2.000"7.000"4,-4.000 5.000 4,-2.000 6.000 4,-2.000 3.000-2,-2.000 2.000-9,0.000 0.000-8,-1.000 2.000-8,-1.000 1.000-3,-1.000 1.000 0,-1.000 3.000 2,-1.000 2.000 0,0.000 0.000-1,4.000-1.000-2,3.000 0.000-3,3.000-2.000-3,0.000 0.000-1,0.000-2.000 1,-1.000-1.000 0,-1.000 0.000 1,-1.000-1.000 1,2.000 2.000 3,1.000 0.000 2,0.000 1.000 3,2.000 1.000 2,1.000 0.000 2,0.000 0.000 1,2.000 0.000 2,0.000 0.000 1,2.000-1.000 0,0.000 1.000 1,2.000 0.000 1,0.000 0.000 1,2.000 0.000-2,0.000 0.000 1,2.000-1.000-1,0.000 2.000-1,0.000 2.000-1,-1.000 2.000 0,2.000 1.000-1,-1.000 2.000 0,1.000 2.000 0,2.000 0.000 0,0.000 1.000 0,0.000 1.000 0,0.000 3.000-3,-2.000 1.000-1,0.000 3.000-3,-2.000 0.000-2,1.000 1.000-3,0.000-1.000-1,0.000 1.000-3,0.000-2.000-2,0.000 0.000 0,0.000-1.000-3,0.000 0.000 0,0.000-4.000-1,0.000-1.000 0,0.000-4.000-1,0.000-3.000 1,0.000-2.000-6,3.000-3.000-11,2.000-1.000-12,2.000-2.000-10,1.000-4.000-5,1.000-8.000 5,2.000-6.000 5,0.000-7.000 3,-1.000-1.000 6,-1.000 5.000 7,-2.000 5.000 6,-2.000 4.000 7,-2.000 2.000 4,-1.000-2.000 1,0.000-1.000 2,-2.000-3.000 1</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3"/>
    </inkml:context>
    <inkml:brush xml:id="br0">
      <inkml:brushProperty name="width" value="0.03576" units="cm"/>
      <inkml:brushProperty name="height" value="0.03576" units="cm"/>
      <inkml:brushProperty name="color" value="#f2395b"/>
    </inkml:brush>
  </inkml:definitions>
  <inkml:trace contextRef="#ctx0" brushRef="#br0">40900.000 33861.000 615,'7.000'-13.000'8,"-2.000"8.000"16,-3.000 7.000 17,0.000 6.000 17,-2.000 6.000 2,0.000 5.000-11,0.000 5.000-10,0.000 5.000-11,0.000 1.000-7,0.000-1.000-2,0.000-3.000-3,0.000-1.000-2,0.000-2.000-6,0.000-1.000-10,0.000-1.000-8,0.000-1.000-9,-1.000-1.000-6,-1.000-3.000-3,0.000-1.000-3,-1.000-2.000-3,-1.000-4.000-5,2.000-6.000-7,0.000-6.000-6,2.000-6.000-8,0.000-3.000 4,0.000-2.000 12,0.000 0.000 12,0.000-1.000 13,0.000 0.000 8,0.000 1.000 2,0.000 1.000 3,0.000 0.000 2,0.000 1.000 3,2.000 1.000 4,0.000-1.000 4,2.000 0.000 3,1.000 1.000 4,1.000 1.000 4,3.000 0.000 5,2.000 2.000 5,0.000 1.000 1,0.000 0.000-1,-2.000 2.000-2,-1.000 1.000-2,0.000 0.000-1,0.000 2.000-1,0.000 0.000-2,0.000 2.000 0,0.000 0.000-4,1.000 0.000-5,2.000 0.000-5,0.000 0.000-6,1.000 0.000-4,1.000 0.000-3,2.000 0.000-4,0.000 0.000-3,-1.000-1.000-3,-1.000-1.000 1,-2.000 0.000-2,-2.000-1.000 0,-2.000-2.000-3,-2.000 0.000-5,-3.000-1.000-5,0.000-2.000-5</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4"/>
    </inkml:context>
    <inkml:brush xml:id="br0">
      <inkml:brushProperty name="width" value="0.04318" units="cm"/>
      <inkml:brushProperty name="height" value="0.04318" units="cm"/>
      <inkml:brushProperty name="color" value="#f2395b"/>
    </inkml:brush>
  </inkml:definitions>
  <inkml:trace contextRef="#ctx0" brushRef="#br0">41682.000 32939.000 509,'0.000'-22.000'2,"0.000"1.000"4,0.000 2.000 3,0.000 3.000 4,-1.000 3.000 9,-1.000 8.000 12,0.000 7.000 14,-1.000 6.000 12,-1.000 5.000 1,2.000 5.000-10,0.000 4.000-10,2.000 3.000-10,0.000 3.000-6,0.000 1.000-4,0.000 1.000-2,0.000 1.000-3,0.000 2.000-3,0.000 4.000-3,0.000 4.000-4,0.000 4.000-3,0.000 4.000-5,0.000 2.000-4,0.000 4.000-6,0.000 2.000-4,-1.000 3.000-6,0.000 5.000-5,-2.000 3.000-5,0.000 5.000-5,-1.000-2.000-4,2.000-9.000 0,0.000-7.000-1,2.000-8.000 0,0.000-8.000-1,2.000-7.000 0,0.000-9.000 1,2.000-7.000 0</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5"/>
    </inkml:context>
    <inkml:brush xml:id="br0">
      <inkml:brushProperty name="width" value="0.0346" units="cm"/>
      <inkml:brushProperty name="height" value="0.0346" units="cm"/>
      <inkml:brushProperty name="color" value="#f2395b"/>
    </inkml:brush>
  </inkml:definitions>
  <inkml:trace contextRef="#ctx0" brushRef="#br0">42034.000 34466.000 635,'-5.000'-7.000'70,"6.000"2.000"-12,6.000 2.000-10,6.000 2.000-12,2.000 1.000-6,-1.000 2.000-2,-1.000 0.000-3,0.000 2.000-2,-3.000 0.000-3,-1.000 2.000-6,-2.000 0.000-6,-2.000 1.000-5,-3.000 3.000-6,-4.000 4.000-4,-4.000 3.000-4,-4.000 5.000-6,-2.000 0.000-2,1.000-1.000-1,-1.000-2.000-2,0.000-2.000-1,0.000-3.000 1,1.000-1.000 4,-1.000-2.000 3,0.000-2.000 3,1.000-2.000 4,1.000-1.000 4,0.000-1.000 4,2.000 0.000 5,2.000-1.000 5,6.000 0.000 8,4.000 0.000 7,6.000 0.000 8,2.000-1.000 0,1.000-1.000-6,1.000 0.000-6,2.000-1.000-7,-1.000-1.000-5,1.000 0.000-3,0.000 0.000-4,-1.000 0.000-4,0.000 0.000-1,0.000 0.000 1,-2.000 0.000 2,-1.000 0.000 2,0.000 0.000-7,2.000 0.000-15,0.000 0.000-15,1.000 0.000-14,0.000 0.000-7,-3.000 0.000 1,-1.000 0.000 3,-2.000 0.000 0,-2.000-1.000 6,0.000-1.000 8,-2.000 0.000 8,0.000-1.000 8</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0"/>
    </inkml:context>
    <inkml:brush xml:id="br0">
      <inkml:brushProperty name="width" value="0.07302" units="cm"/>
      <inkml:brushProperty name="height" value="0.07302" units="cm"/>
      <inkml:brushProperty name="color" value="#00bff3"/>
    </inkml:brush>
  </inkml:definitions>
  <inkml:trace contextRef="#ctx0" brushRef="#br0">56829.000 44847.000,'-16.000'0.000,"-8.000"-24.000,1.000 1.000,15.000 23.000,0.000 0.000,8.000 47.000,0.000 0.000,8.000 16.000,0.000-1.000,7.000 32.000,1.000 0.000,-16.000 31.000,0.000 1.000,0.000-95.000,0.000 0.000,0.000 1.000</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5"/>
    </inkml:context>
    <inkml:brush xml:id="br0">
      <inkml:brushProperty name="width" value="0.0429" units="cm"/>
      <inkml:brushProperty name="height" value="0.0429" units="cm"/>
      <inkml:brushProperty name="color" value="#f2395b"/>
    </inkml:brush>
  </inkml:definitions>
  <inkml:trace contextRef="#ctx0" brushRef="#br0">42560.000 33128.000 512,'-7.000'-8.000'0,"2.000"1.000"0,2.000-1.000 0,2.000 0.000 0,1.000 0.000 4,2.000 0.000 9,0.000 0.000 8,2.000 1.000 8,0.000 0.000 1,2.000 2.000-5,0.000 2.000-5,1.000 2.000-6,1.000 1.000-3,2.000 0.000-2,0.000 0.000-1,2.000 0.000-2,-1.000 1.000-1,1.000 2.000-2,0.000 2.000-1,0.000 2.000-1,-1.000 0.000 0,1.000 1.000-2,0.000 0.000 0,0.000 0.000 0,-2.000 0.000-1,-1.000 0.000 2,-2.000-1.000 2,-2.000 1.000 0,-2.000 0.000 2,-1.000 0.000 2,0.000 0.000 1,-1.000 0.000 1,-1.000-1.000 1,2.000 1.000 0,0.000 0.000-1,2.000 0.000-1,-1.000 0.000 1,-1.000 2.000 5,0.000 0.000 3,-2.000 1.000 3,1.000 1.000 1,0.000 1.000-1,2.000 2.000-1,0.000 0.000-2,0.000 1.000-2,0.000 1.000 0,-2.000 1.000-1,0.000 1.000 0,-1.000 1.000-2,2.000 0.000-1,0.000-1.000-3,2.000 1.000-1,-1.000 0.000-2,-1.000 1.000 0,0.000 1.000-2,-1.000 1.000-1,-1.000 0.000 0,0.000 1.000-3,0.000-1.000-1,0.000 1.000-2,0.000-1.000 0,0.000-1.000-1,0.000-1.000 1,0.000-1.000-1,0.000-1.000 1,0.000-1.000 1,0.000-1.000 1,0.000-1.000 1,0.000-1.000 0,0.000 0.000 1,0.000-2.000-1,0.000-1.000 0,0.000 0.000 0,0.000 0.000 0,0.000-1.000-2,0.000 1.000 1,-4.000 0.000-3,-6.000 2.000-1,-7.000 0.000-4,-7.000 1.000-2,-4.000 1.000-4,-1.000-1.000-6,-1.000 1.000-5,-1.000 0.000-5,1.000-1.000-3,3.000-1.000 1,4.000-1.000 0,2.000 0.000 2,1.000-3.000-2,2.000 1.000-1,1.000-2.000-2,1.000 0.000-1</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6"/>
    </inkml:context>
    <inkml:brush xml:id="br0">
      <inkml:brushProperty name="width" value="0.04116" units="cm"/>
      <inkml:brushProperty name="height" value="0.04116" units="cm"/>
      <inkml:brushProperty name="color" value="#f2395b"/>
    </inkml:brush>
  </inkml:definitions>
  <inkml:trace contextRef="#ctx0" brushRef="#br0">39571.000 37777.000 534,'-29.000'-6.000'58,"7.000"2.000"-14,5.000 4.000-13,6.000 3.000-14,3.000 0.000-6,-1.000 1.000 0,-2.000 0.000 0,0.000 0.000 0,0.000-1.000-1,1.000 0.000-4,0.000-2.000-2,2.000 0.000-3,0.000-1.000-1,0.000 0.000 0,1.000 0.000 2,-1.000 0.000 0,2.000 2.000 5,4.000 6.000 12,4.000 4.000 10,4.000 5.000 11,1.000 4.000 1,-1.000 1.000-8,0.000 3.000-7,-2.000 1.000-9,0.000 2.000-5,0.000 3.000-2,0.000 1.000-3,0.000 3.000-3,-1.000 0.000-3,0.000 2.000-2,-2.000 1.000-4,0.000 0.000-2,-1.000 0.000-1,0.000-3.000 2,0.000-4.000 2,0.000-1.000 2,0.000-4.000 0,0.000 0.000-2,0.000-1.000-4,0.000-1.000-2,-1.000-2.000-1,0.000-2.000 0,-2.000-5.000 0,0.000-1.000 1,2.000-6.000-9,6.000-6.000-19,5.000-8.000-17,7.000-6.000-18,1.000-3.000-2,-3.000 1.000 12,-2.000 1.000 14,-4.000 0.000 14</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7"/>
    </inkml:context>
    <inkml:brush xml:id="br0">
      <inkml:brushProperty name="width" value="0.03573" units="cm"/>
      <inkml:brushProperty name="height" value="0.03573" units="cm"/>
      <inkml:brushProperty name="color" value="#f2395b"/>
    </inkml:brush>
  </inkml:definitions>
  <inkml:trace contextRef="#ctx0" brushRef="#br0">40200.000 38541.000 615,'0.000'-15.000'0,"0.000"2.000"-2,0.000 2.000 0,0.000 3.000-2,0.000 0.000 2,2.000 2.000 6,0.000 1.000 4,2.000 0.000 5,0.000 3.000 6,2.000 4.000 9,0.000 4.000 7,2.000 4.000 8,-2.000 3.000 1,0.000 3.000-5,-4.000 3.000-5,0.000 3.000-6,-2.000 2.000-3,0.000 1.000-4,0.000 1.000-4,0.000 1.000-2,-2.000 0.000-4,0.000-1.000-4,-4.000-1.000-3,0.000-1.000-5,-2.000 0.000-5,2.000-1.000-5,0.000 1.000-6,2.000-1.000-7,0.000-1.000-4,2.000-3.000-3,0.000-3.000-5,2.000-2.000-3</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7"/>
    </inkml:context>
    <inkml:brush xml:id="br0">
      <inkml:brushProperty name="width" value="0.03076" units="cm"/>
      <inkml:brushProperty name="height" value="0.03076" units="cm"/>
      <inkml:brushProperty name="color" value="#f2395b"/>
    </inkml:brush>
  </inkml:definitions>
  <inkml:trace contextRef="#ctx0" brushRef="#br0">40300.000 38929.000 715,'1.000'-22.000'22,"4.000"4.000"10,2.000 4.000 8,4.000 5.000 10,0.000 2.000-2,-1.000 2.000-10,-1.000 2.000-11,0.000 2.000-10,-1.000 1.000-9,1.000 0.000-6,2.000 0.000-4,0.000 0.000-6,0.000 0.000-4,-1.000 0.000 1,0.000 0.000-1,-2.000 0.000-1,0.000 0.000-4,0.000 0.000-8,0.000 0.000-8,0.000 0.000-8</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7"/>
    </inkml:context>
    <inkml:brush xml:id="br0">
      <inkml:brushProperty name="width" value="0.04575" units="cm"/>
      <inkml:brushProperty name="height" value="0.04575" units="cm"/>
      <inkml:brushProperty name="color" value="#f2395b"/>
    </inkml:brush>
  </inkml:definitions>
  <inkml:trace contextRef="#ctx0" brushRef="#br0">40930.000 37450.000 480,'0.000'-22.000'0,"0.000"4.000"10,0.000 5.000 8,0.000 3.000 10,-1.000 4.000 10,0.000 6.000 10,-2.000 4.000 10,0.000 6.000 10,-1.000 1.000-1,2.000 1.000-14,0.000 0.000-12,2.000 0.000-14,0.000 0.000-9,0.000 3.000-3,0.000 2.000-4,0.000 1.000-3,0.000 3.000-3,0.000 1.000-2,0.000 3.000 0,0.000 2.000-2,0.000 1.000-3,0.000 4.000-1,0.000 3.000-4,0.000 3.000-2,0.000 2.000-2,0.000 4.000-2,0.000 2.000-2,0.000 4.000-3,-1.000 1.000-1,0.000 0.000-4,-2.000 0.000-4,0.000 0.000-2,0.000-1.000-3,0.000 2.000-3,2.000-2.000-2,0.000 1.000-3,1.000 0.000 1,-2.000-2.000 3,0.000 0.000 3,-1.000-2.000 3,-1.000-4.000 3,0.000-7.000 0,0.000-9.000 2,0.000-7.000 0</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8"/>
    </inkml:context>
    <inkml:brush xml:id="br0">
      <inkml:brushProperty name="width" value="0.04269" units="cm"/>
      <inkml:brushProperty name="height" value="0.04269" units="cm"/>
      <inkml:brushProperty name="color" value="#f2395b"/>
    </inkml:brush>
  </inkml:definitions>
  <inkml:trace contextRef="#ctx0" brushRef="#br0">41250.000 39204.000 515,'8.000'-22.000'45,"0.000"6.000"-12,0.000 5.000-11,-1.000 5.000-12,1.000 2.000-6,0.000 2.000 2,0.000 0.000 0,0.000 2.000 2,0.000-1.000 0,-1.000 0.000-1,1.000-2.000 0,0.000 0.000-1,0.000-1.000 1,0.000 2.000 2,0.000 0.000 0,-1.000 2.000 3,0.000 2.000-1,-2.000 6.000-1,-2.000 4.000-3,-2.000 5.000-1,-2.000 2.000-1,0.000-3.000-2,-2.000-1.000-2,0.000-2.000-1,-1.000-1.000-2,0.000 0.000-2,0.000-1.000-1,1.000 1.000-1,1.000-3.000-2,7.000-4.000 1,6.000-6.000 0,6.000-4.000 1,3.000-4.000-1,1.000 0.000-1,1.000-1.000-1,1.000-1.000-1,-1.000-2.000-2,-1.000 0.000 0,-2.000-1.000 0,-2.000-1.000 0,-2.000 0.000 0,-1.000 2.000 3,-1.000 3.000 2,-1.000 1.000 2,-1.000 1.000 2,0.000 0.000 4,-2.000 0.000 2,0.000 0.000 3,-2.000 1.000 5,-1.000-1.000 7,-1.000 0.000 7,0.000 0.000 7,-2.000 3.000 5,-2.000 6.000 3,-2.000 6.000 3,-2.000 6.000 3,-1.000 3.000-4,0.000 1.000-8,0.000 1.000-11,0.000 1.000-9,1.000 0.000-5,0.000-1.000-2,2.000 0.000-1,1.000-2.000-2,0.000-1.000-1,0.000-1.000-1,0.000-1.000-3,0.000 0.000 0,0.000-2.000-1,0.000 1.000 2,0.000 0.000 0,0.000 0.000 1,1.000-1.000-1,3.000-1.000-5,4.000 0.000-4,2.000-2.000-4,2.000-1.000-3,1.000-2.000-1,2.000-3.000-1,0.000 0.000-1,1.000-4.000-1,-1.000-2.000-1,1.000-4.000 0,0.000-2.000-2,-1.000-2.000 2,-1.000 1.000 1,-1.000-1.000 2,0.000 0.000 3,-3.000-1.000 2,-1.000-1.000 4,-2.000-3.000 5,-2.000-2.000 3,-2.000 0.000 3,-1.000 1.000 3,0.000 1.000 3,-1.000 1.000 2,-2.000 0.000 1,-1.000 2.000 1,0.000 1.000 0,-1.000 1.000 1,-2.000 1.000-1,-2.000 0.000-1,-2.000 2.000 0,-1.000 1.000 0,-3.000 0.000-2,0.000 2.000-3,-1.000 1.000-2,-1.000 0.000-3,-2.000 3.000-4,0.000 4.000-7,-1.000 4.000-5,-1.000 4.000-5,1.000 1.000-2,3.000-1.000 3,2.000 0.000 5,4.000-2.000 3,1.000 0.000-5,1.000 0.000-14,-1.000 0.000-15,0.000-1.000-14</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49"/>
    </inkml:context>
    <inkml:brush xml:id="br0">
      <inkml:brushProperty name="width" value="0.04694" units="cm"/>
      <inkml:brushProperty name="height" value="0.04694" units="cm"/>
      <inkml:brushProperty name="color" value="#f2395b"/>
    </inkml:brush>
  </inkml:definitions>
  <inkml:trace contextRef="#ctx0" brushRef="#br0">43138.000 37766.000 468,'-12.000'-1.000'7,"9.000"-1.000"14,6.000 0.000 15,9.000-1.000 14,3.000-1.000 1,0.000 2.000-9,-2.000 0.000-11,-1.000 2.000-9,0.000 0.000-8,0.000 0.000-6,-1.000 0.000-4,1.000 0.000-5,-1.000 1.000-2,0.000 2.000 1,-2.000 2.000 0,0.000 2.000 0,-2.000 1.000 1,-1.000-1.000 0,-1.000 1.000 1,0.000 0.000-1,-2.000 1.000 4,0.000 1.000 4,-2.000 3.000 6,0.000 2.000 4,-1.000 2.000 4,0.000 1.000 1,0.000 3.000 2,0.000 1.000 1,0.000 3.000-2,0.000 1.000-3,0.000 3.000-3,0.000 1.000-4,0.000 0.000-2,0.000-1.000 0,0.000-3.000-1,0.000-1.000 0,0.000 0.000-2,2.000 5.000-5,0.000 3.000-2,2.000 4.000-5,-1.000 1.000-2,-1.000-4.000 0,0.000-2.000-1,-1.000-3.000 0,-3.000-3.000 1,0.000-3.000 1,-3.000-3.000 2,-2.000-3.000 0,-1.000-2.000 1,2.000-1.000-1,1.000 0.000 0,0.000-2.000-1,0.000-1.000-1,-1.000-2.000-2,-3.000-2.000-3,-2.000-2.000-1,-3.000-1.000-4,-3.000 1.000-5,-5.000 2.000-4,-3.000 0.000-5,-4.000 0.000-4,0.000-2.000-4,0.000-3.000-3,-2.000 0.000-4,2.000-3.000 2,7.000-1.000 8,5.000 0.000 8,6.000-1.000 9,4.000-1.000 0,-1.000 0.000-4,0.000 0.000-5,0.000 0.000-4</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50"/>
    </inkml:context>
    <inkml:brush xml:id="br0">
      <inkml:brushProperty name="width" value="0.03918" units="cm"/>
      <inkml:brushProperty name="height" value="0.03918" units="cm"/>
      <inkml:brushProperty name="color" value="#f2395b"/>
    </inkml:brush>
  </inkml:definitions>
  <inkml:trace contextRef="#ctx0" brushRef="#br0">43850.000 36560.000 561,'8.000'-7.000'105,"2.000"2.000"-22,0.000 2.000-23,1.000 2.000-21,2.000 1.000-14,1.000 0.000-4,3.000 0.000-3,2.000 0.000-5,0.000 0.000-2,-1.000 0.000-3,-1.000 0.000-3,-1.000 0.000-2,-1.000 0.000-1,0.000 0.000 0,-2.000 0.000 0,-1.000 0.000 0,0.000 0.000 0,0.000 0.000-1,-1.000 0.000 0,1.000 0.000 0,0.000-1.000-1,0.000 0.000 0,-1.000-2.000 0,1.000 0.000 1,0.000 0.000-1,0.000 0.000 1,-1.000 2.000 0,1.000 0.000 0,0.000 1.000 1,0.000-2.000-1,0.000 0.000-1,-1.000-1.000 1,2.000-2.000-1,0.000 2.000 1,1.000-1.000 0,1.000 0.000 0,0.000 0.000-1,-1.000 2.000-1,0.000 0.000-1,-2.000 2.000-2,0.000 0.000 0,0.000 0.000 3,-1.000 0.000 1,1.000 0.000 2,0.000 0.000 1,0.000 0.000 0,-1.000 0.000 1,1.000 0.000-1,0.000 0.000 1,0.000 0.000 0,-1.000 0.000 0,1.000 0.000-1,0.000-1.000 1,2.000 0.000-3,0.000-2.000-1,1.000 0.000-1,1.000 0.000-1,-1.000 0.000-1,1.000 2.000 0,0.000 0.000 0,0.000 1.000 0,-1.000 0.000-1,1.000 0.000 0,0.000 0.000 1,-1.000 0.000-1,-1.000 0.000 0,-1.000 0.000 0,-1.000 0.000 0,0.000 0.000 0,0.000-2.000 2,0.000 0.000 0,-1.000-1.000 0,1.000-1.000 1,0.000 2.000 0,0.000 0.000 0,-1.000 2.000-1,2.000 0.000 1,0.000 0.000-1,1.000 0.000 1,1.000 0.000-1,1.000 0.000 1,0.000 0.000-1,-1.000 0.000 1,1.000 0.000-1,-1.000 0.000 1,-1.000 0.000-1,-1.000 0.000 0,0.000 0.000 0,-1.000 0.000 1,1.000 0.000-1,1.000 0.000 0,2.000 0.000 0,-1.000-1.000 0,-1.000-1.000 1,-1.000 0.000 0,0.000-1.000 1,-2.000-1.000-1,1.000 2.000-2,0.000 0.000-1,0.000 2.000-3,-1.000 0.000-8,1.000 0.000-16,0.000 0.000-16,0.000 0.000-16</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53"/>
    </inkml:context>
    <inkml:brush xml:id="br0">
      <inkml:brushProperty name="width" value="0.04085" units="cm"/>
      <inkml:brushProperty name="height" value="0.04085" units="cm"/>
      <inkml:brushProperty name="color" value="#00bff3"/>
    </inkml:brush>
  </inkml:definitions>
  <inkml:trace contextRef="#ctx0" brushRef="#br0">46214.000 33144.000 538,'-38.000'-35.000'47,"5.000"9.000"-8,4.000 9.000-6,3.000 9.000-6,5.000 4.000-8,3.000 2.000-5,4.000 0.000-6,4.000 2.000-5,2.000 0.000-4,-1.000 0.000 0,-2.000 0.000-1,0.000 0.000-1,0.000 0.000 1,1.000 0.000-1,0.000 0.000 0,2.000 0.000 1,0.000 1.000 3,0.000 2.000 6,1.000 2.000 7,-1.000 2.000 6,1.000 2.000 3,2.000 5.000-2,2.000 4.000-2,2.000 3.000-1,1.000 4.000-2,0.000 1.000 0,0.000 3.000 0,0.000 1.000-1,0.000 1.000 0,0.000-1.000-1,0.000-2.000-1,0.000 1.000 0,0.000-1.000-2,0.000 0.000-2,0.000 2.000-1,0.000 1.000-2,0.000 1.000-1,0.000-1.000-1,0.000 0.000-2,0.000 1.000 0,0.000-2.000-2,0.000-2.000 0,0.000-2.000-1,0.000-1.000-1,0.000-2.000-1,0.000-3.000-1,0.000-1.000 0,0.000-2.000 0,2.000-3.000-10,4.000-3.000-19,4.000-3.000-18,3.000-2.000-20,2.000-4.000-2,0.000-4.000 12,-2.000-4.000 14,-1.000-4.000 13,-1.000-1.000 6,-2.000 1.000 1,-2.000 0.000 0,-2.000 2.000 0</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54"/>
    </inkml:context>
    <inkml:brush xml:id="br0">
      <inkml:brushProperty name="width" value="0.04706" units="cm"/>
      <inkml:brushProperty name="height" value="0.04706" units="cm"/>
      <inkml:brushProperty name="color" value="#00bff3"/>
    </inkml:brush>
  </inkml:definitions>
  <inkml:trace contextRef="#ctx0" brushRef="#br0">47218.000 33395.000 467,'-1.000'-13.000'6,"-2.000"4.000"13,-2.000 6.000 11,-1.000 5.000 13,-3.000 3.000 2,0.000 5.000-8,-2.000 4.000-8,0.000 4.000-8,-1.000 2.000-5,-1.000 3.000-1,-2.000 1.000-1,0.000 3.000-1,0.000-1.000 0,-1.000 0.000-1,0.000-1.000 0,1.000 0.000 1,0.000-2.000-2,2.000 1.000 0,2.000-1.000-1,3.000 1.000-1,0.000-2.000-1,2.000-3.000-3,0.000-3.000-2,2.000-3.000-1,4.000-2.000-7,8.000-2.000-8,8.000-3.000-8,7.000-1.000-9,4.000-2.000-4,1.000-4.000 3,-1.000-2.000 3,1.000-3.000 1,-1.000-4.000 3,-1.000-2.000 2,-1.000-3.000 1,-1.000-3.000 3,-1.000-1.000 2,-1.000 2.000 6,-1.000 3.000 4,-1.000 1.000 5,-1.000 1.000 3,-3.000 1.000-1,-1.000-1.000 1,-2.000 0.000 1,-3.000 3.000 7,-2.000 6.000 18,-4.000 6.000 17,-2.000 6.000 17,-3.000 3.000 1,-1.000 0.000-11,0.000-1.000-13,-1.000 1.000-12,-1.000 1.000-8,2.000 1.000-3,0.000 3.000-2,2.000 2.000-3,0.000 0.000-2,0.000-1.000 1,0.000-1.000 0,0.000-1.000-1,1.000-1.000-2,2.000-1.000-3,2.000 0.000-6,2.000-2.000-3,2.000-2.000-6,5.000-4.000-6,4.000-4.000-7,3.000-4.000-5,2.000-4.000-2,-1.000-4.000 3,-1.000-4.000 3,0.000-3.000 2,-2.000-4.000 4,1.000-1.000 3,-1.000-3.000 3,1.000-1.000 4,-2.000-1.000 3,-3.000 1.000 1,-2.000 1.000 1,-4.000 1.000 3,-2.000 1.000 1,-1.000 1.000 2,0.000 1.000 2,-2.000 1.000 1,-1.000 1.000 3,-4.000 4.000 0,-2.000 3.000 1,-3.000 3.000 1,-4.000 2.000-1,-2.000 4.000-4,-3.000 2.000-3,-3.000 4.000-3,-3.000 2.000-5,0.000 3.000-6,-1.000 4.000-6,-1.000 2.000-7,1.000 2.000-5,1.000 1.000-4,3.000 2.000-5,1.000 0.000-4,2.000-2.000 0,2.000-3.000 3,3.000-4.000 6,1.000-4.000 3</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1"/>
    </inkml:context>
    <inkml:brush xml:id="br0">
      <inkml:brushProperty name="width" value="0.07302" units="cm"/>
      <inkml:brushProperty name="height" value="0.07302" units="cm"/>
      <inkml:brushProperty name="color" value="#00bff3"/>
    </inkml:brush>
  </inkml:definitions>
  <inkml:trace contextRef="#ctx0" brushRef="#br0">59751.000 44594.000,'0.000'-78.000,"0.000"70.000,0.000 0.000,-24.000 16.000,1.000 0.000,-9.000 39.000,1.000 0.000,8.000 0.000,-1.000 0.000,8.000 8.000,1.000-1.000,15.000-22.000,0.000-1.000,31.000-7.000,0.000-1.000,1.000 1.000,-1.000-1.000,0.000-7.000,1.000-1.000,-32.000 1.000,0.000 0.000,-16.000 23.000,0.000 0.000,-31.000 16.000,0.000 0.000,16.000-32.000,0.000 1.000,23.000-16.000,0.000-1.000,-15.000 9.000,-1.000 0.000,24.000-24.000,0.000 0.000,16.000 0.000</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55"/>
    </inkml:context>
    <inkml:brush xml:id="br0">
      <inkml:brushProperty name="width" value="0.04601" units="cm"/>
      <inkml:brushProperty name="height" value="0.04601" units="cm"/>
      <inkml:brushProperty name="color" value="#00bff3"/>
    </inkml:brush>
  </inkml:definitions>
  <inkml:trace contextRef="#ctx0" brushRef="#br0">49300.000 32516.000 478,'17.000'-1.000'66,"1.000"-1.000"-15,3.000 0.000-14,1.000-1.000-14,2.000-1.000-9,1.000 2.000-4,1.000 0.000-4,1.000 2.000-3,-1.000 0.000-2,-1.000 0.000-1,-2.000 0.000 0,-3.000 0.000-2,-2.000 0.000 0,-3.000 2.000 0,-2.000 0.000-2,-4.000 2.000-1,-1.000 0.000 0,0.000 2.000 3,0.000 0.000 2,-1.000 1.000 2,0.000 1.000 2,-2.000 2.000 3,-2.000 0.000 3,-2.000 1.000 2,-1.000 1.000 3,0.000 0.000 0,0.000 0.000 1,0.000-1.000 1,-1.000 2.000 1,0.000 2.000 0,-2.000 1.000 1,0.000 3.000 1,0.000 1.000-1,0.000 1.000-1,2.000 1.000-2,0.000 1.000-1,1.000 1.000-2,0.000-1.000 0,0.000 1.000-1,0.000-1.000-1,0.000 1.000-1,0.000 1.000-1,0.000 1.000-1,0.000 1.000-1,1.000 0.000-2,0.000 1.000-2,2.000-1.000-3,0.000 1.000-1,1.000-2.000-3,0.000 0.000 0,0.000-1.000-1,0.000 0.000-1,-1.000-2.000 0,-1.000 2.000 1,0.000 1.000 0,-1.000 1.000 1,-1.000 0.000 0,0.000-3.000 1,0.000-1.000 0,0.000-3.000 1,-3.000 0.000-1,-4.000 0.000-3,-6.000-1.000-1,-3.000 1.000-3,-6.000-2.000-3,-2.000-3.000-3,-3.000-3.000-4,-2.000-2.000-4,-3.000-3.000-2,-1.000-1.000-1,-1.000-1.000-1,0.000 0.000-2,1.000-1.000-4,7.000 0.000-8,5.000 0.000-9,7.000 0.000-8</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1:57"/>
    </inkml:context>
    <inkml:brush xml:id="br0">
      <inkml:brushProperty name="width" value="0.04293" units="cm"/>
      <inkml:brushProperty name="height" value="0.04293" units="cm"/>
      <inkml:brushProperty name="color" value="#00bff3"/>
    </inkml:brush>
  </inkml:definitions>
  <inkml:trace contextRef="#ctx0" brushRef="#br0">47911.000 36191.000 512,'-13.000'-1.000'7,"8.000"0.000"14,7.000-2.000 15,6.000 0.000 14,4.000-2.000 2,0.000 0.000-9,-1.000-1.000-10,1.000-2.000-10,0.000 1.000-6,0.000 1.000-2,-1.000 0.000-1,1.000 2.000-3,0.000 1.000-1,0.000 0.000-1,-1.000 1.000-2,1.000 2.000 0,0.000 0.000-1,0.000 0.000 1,-1.000 0.000 2,1.000 0.000 0,0.000 0.000 1,0.000 0.000-1,-1.000 0.000-1,1.000 0.000 0,1.000 0.000 0,2.000 2.000-1,1.000 1.000 1,3.000 0.000 0,0.000 0.000 0,-1.000 0.000-2,-1.000-2.000-2,0.000 0.000 0,-2.000-1.000-2,1.000 0.000 1,0.000 0.000-1,-1.000 0.000 0,1.000 0.000-1,0.000 0.000 0,-1.000 0.000-1,1.000 0.000-1,1.000 0.000 0,1.000 0.000 1,3.000 0.000 1,1.000 0.000 1,1.000 0.000-1,-1.000 0.000-1,-1.000 0.000-1,0.000 0.000-1,-1.000 0.000-1,1.000 0.000 1,1.000 0.000 1,1.000 0.000 1,0.000 0.000 0,1.000 0.000 1,0.000 0.000-2,-1.000 0.000 1,1.000 0.000 0,-1.000 0.000-1,1.000 0.000 1,-1.000 0.000 0,2.000 0.000-1,3.000 0.000 1,3.000 0.000-2,3.000 0.000 1,0.000 0.000 0,-2.000 0.000 2,-1.000 0.000 2,-3.000 0.000 1,0.000-1.000 1,3.000 0.000-4,1.000-2.000-1,3.000 0.000-2,0.000-2.000-1,0.000-2.000 2,0.000-2.000 1,1.000-1.000 1,-2.000-2.000 1,-2.000 2.000-1,-1.000 1.000 0,-3.000 1.000 0,-2.000 1.000-1,-5.000 2.000 0,-3.000 2.000-1,-4.000 2.000 0</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1"/>
    </inkml:context>
    <inkml:brush xml:id="br0">
      <inkml:brushProperty name="width" value="0.03904" units="cm"/>
      <inkml:brushProperty name="height" value="0.03904" units="cm"/>
      <inkml:brushProperty name="color" value="#f2395b"/>
    </inkml:brush>
  </inkml:definitions>
  <inkml:trace contextRef="#ctx0" brushRef="#br0">32750.000 45170.000 563,'0.000'-11.000'57,"0.000"8.000"-6,0.000 9.000-6,0.000 10.000-6,0.000 2.000-6,2.000-1.000-5,0.000-3.000-6,2.000-1.000-5,-1.000 0.000-3,0.000 3.000-1,-2.000 4.000 1,0.000 2.000 0,-1.000 3.000-1,0.000 3.000-1,0.000 3.000 0,0.000 2.000-2,0.000 1.000 0,0.000-3.000-1,0.000-3.000-1,0.000-3.000 0,0.000-3.000-3,0.000-3.000-3,0.000-3.000-3,0.000-3.000-4,0.000 6.000-1,0.000 15.000 0,0.000 15.000-1,0.000 14.000 1,0.000 5.000 1,0.000-5.000-1,0.000-5.000 1,0.000-4.000 1,0.000-5.000-4,0.000-2.000-10,0.000-4.000-8,0.000-2.000-8,0.000-3.000-4,0.000-1.000 4,0.000-3.000 2,0.000-2.000 4,0.000-3.000 1,2.000-3.000 2,0.000-5.000 1,2.000-3.000 2,0.000-5.000-2,2.000-6.000-1,0.000-6.000-4,2.000-6.000-2</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2"/>
    </inkml:context>
    <inkml:brush xml:id="br0">
      <inkml:brushProperty name="width" value="0.04098" units="cm"/>
      <inkml:brushProperty name="height" value="0.04098" units="cm"/>
      <inkml:brushProperty name="color" value="#f2395b"/>
    </inkml:brush>
  </inkml:definitions>
  <inkml:trace contextRef="#ctx0" brushRef="#br0">33093.000 46627.000 536,'-2.000'-33.000'24,"-6.000"15.000"6,-4.000 13.000 8,-5.000 14.000 6,-3.000 8.000-1,1.000 1.000-10,-1.000 3.000-10,1.000 1.000-9,-1.000 1.000-7,1.000-1.000-1,-1.000-1.000-2,0.000 0.000-2,1.000-2.000 0,1.000 1.000 1,1.000-1.000 0,1.000 1.000 2,1.000-2.000 0,0.000-3.000 2,2.000-3.000 1,1.000-2.000 2,1.000-3.000 1,0.000 1.000-1,2.000 0.000-1,1.000 0.000 1,2.000 0.000 0,4.000 1.000 0,4.000 2.000 2,4.000 0.000 0,3.000 0.000 0,3.000-1.000-1,4.000 0.000-1,2.000-2.000-2,2.000 0.000-1,1.000 0.000-2,1.000 0.000-2,1.000 0.000-1,0.000-1.000-1,1.000 1.000 0,-1.000 0.000 2,1.000 0.000 1,-1.000 0.000-2,-1.000 0.000-5,-1.000-1.000-3,-1.000 1.000-5,-1.000 0.000-4,-1.000 0.000-5,-1.000 0.000-5,0.000 0.000-4,-3.000 0.000-7,-1.000 1.000-8,-2.000 1.000-10,-2.000 2.000-9</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2"/>
    </inkml:context>
    <inkml:brush xml:id="br0">
      <inkml:brushProperty name="width" value="0.03623" units="cm"/>
      <inkml:brushProperty name="height" value="0.03623" units="cm"/>
      <inkml:brushProperty name="color" value="#f2395b"/>
    </inkml:brush>
  </inkml:definitions>
  <inkml:trace contextRef="#ctx0" brushRef="#br0">34845.000 47397.000 607,'-13.000'-1.000'4,"4.000"-2.000"10,6.000-2.000 10,5.000-2.000 9,3.000 0.000 3,3.000 1.000-2,3.000 0.000-2,4.000 2.000-2,0.000 0.000-2,-1.000 2.000-5,-1.000 0.000-2,0.000 2.000-5,-2.000 2.000-1,-1.000 4.000 0,-1.000 4.000 0,0.000 3.000 0,-3.000 3.000-3,-1.000 0.000-4,-2.000-1.000-4,-2.000 1.000-6,-2.000 0.000-2,-3.000 1.000-2,-4.000 1.000-2,-2.000 1.000-1,-2.000 0.000-2,0.000-3.000 2,1.000-1.000-1,-1.000-2.000 1,1.000-2.000 1,0.000-1.000 0,2.000 0.000 1,1.000-2.000 2,0.000 0.000-1,0.000 0.000 0,0.000 0.000 0,0.000-1.000 0,2.000 1.000 5,5.000-2.000 11,2.000-1.000 10,5.000 0.000 11,3.000-2.000 2,2.000-1.000-11,2.000 0.000-8,1.000-1.000-9,2.000-1.000-9,2.000 0.000-7,0.000 0.000-8,1.000 0.000-6,0.000 0.000-4,1.000 0.000-1,0.000 0.000 1,-1.000 0.000 1,1.000-1.000-1,0.000-1.000 2,-1.000 0.000 0,1.000-1.000 1</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3"/>
    </inkml:context>
    <inkml:brush xml:id="br0">
      <inkml:brushProperty name="width" value="0.03791" units="cm"/>
      <inkml:brushProperty name="height" value="0.03791" units="cm"/>
      <inkml:brushProperty name="color" value="#f2395b"/>
    </inkml:brush>
  </inkml:definitions>
  <inkml:trace contextRef="#ctx0" brushRef="#br0">36911.000 46400.000 580,'-13.000'0.000'8,"8.000"0.000"18,7.000 0.000 17,6.000 0.000 17,5.000 0.000 3,3.000 0.000-10,3.000 0.000-10,4.000 0.000-10,0.000 0.000-7,1.000 0.000-5,-1.000 0.000-4,1.000 0.000-4,-1.000 0.000-4,1.000 0.000-5,-1.000 0.000-3,1.000 0.000-5,-2.000 0.000-5,-1.000 0.000-5,-3.000 0.000-6,-1.000 0.000-6,-2.000 0.000-2,-1.000 2.000 1,0.000 0.000 0,-2.000 2.000 0,-2.000 1.000-1,-2.000 3.000-3,-4.000 3.000-4,-2.000 4.000-2,-2.000-1.000-2,0.000-1.000 4,0.000-2.000 3,0.000-2.000 2</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3"/>
    </inkml:context>
    <inkml:brush xml:id="br0">
      <inkml:brushProperty name="width" value="0.03704" units="cm"/>
      <inkml:brushProperty name="height" value="0.03704" units="cm"/>
      <inkml:brushProperty name="color" value="#f2395b"/>
    </inkml:brush>
  </inkml:definitions>
  <inkml:trace contextRef="#ctx0" brushRef="#br0">37165.000 47700.000 593,'-28.000'0.000'16,"5.000"0.000"8,7.000 0.000 9,5.000 0.000 9,5.000 0.000 1,6.000 0.000-6,4.000 0.000-7,6.000 0.000-6,2.000 0.000-5,1.000 2.000-1,1.000 0.000-1,2.000 2.000-3,1.000-1.000-1,3.000-1.000 0,3.000 0.000-1,3.000-1.000 0,1.000-1.000-1,1.000 2.000 0,-1.000 0.000-2,1.000 1.000-1,-1.000 1.000-8,1.000 0.000-15,-1.000 0.000-17,0.000 0.000-15,1.000-1.000-9,-1.000 0.000-2,1.000-2.000 0,-1.000 0.000-1,-2.000-1.000 3,-5.000 2.000 11,-5.000 0.000 9,-4.000 2.000 11</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4"/>
    </inkml:context>
    <inkml:brush xml:id="br0">
      <inkml:brushProperty name="width" value="0.04342" units="cm"/>
      <inkml:brushProperty name="height" value="0.04342" units="cm"/>
      <inkml:brushProperty name="color" value="#f2395b"/>
    </inkml:brush>
  </inkml:definitions>
  <inkml:trace contextRef="#ctx0" brushRef="#br0">39689.000 47697.000 506,'-5.000'-7.000'9,"6.000"2.000"16,6.000 2.000 17,6.000 2.000 17,2.000 1.000 3,-1.000 0.000-12,-1.000 0.000-12,0.000 0.000-11,-1.000 0.000-6,1.000 0.000-3,1.000 0.000-2,1.000 0.000-2,2.000 0.000-1,2.000 0.000-1,1.000 0.000 0,3.000 0.000-1,-1.000 0.000 0,-1.000 0.000-2,-3.000 0.000 0,-1.000 0.000-1,1.000 0.000-2,5.000 0.000 0,5.000 0.000 0,5.000 0.000-2,2.000 0.000-1,1.000 0.000-1,-1.000 0.000-2,0.000 0.000 0,0.000 0.000-1,1.000 0.000-1,-1.000 0.000 0,0.000 0.000 0,0.000 0.000-1,1.000 2.000 1,-1.000 0.000 0,0.000 2.000 1,0.000-1.000-1,-1.000 0.000 0,-1.000-2.000-1,-1.000 0.000-1,-1.000-1.000 1,2.000 0.000 1,1.000 0.000 0,1.000 0.000 2,-1.000 0.000 0,0.000 0.000 0,-1.000 0.000 1,-1.000 0.000 0,0.000 0.000 0,-1.000 0.000 0,0.000 0.000 1,1.000 0.000 1,-2.000 0.000-1,-2.000 0.000 0,-1.000 0.000 1,-3.000 0.000-1,2.000 0.000 0,3.000 0.000-1,5.000 0.000 1,3.000 0.000 0,1.000-1.000-1,0.000 0.000 0,-1.000-2.000-1,-1.000 0.000 0,-1.000-1.000-1,0.000 2.000 1,1.000 0.000 0,-1.000 2.000-1,0.000 0.000 1,0.000-2.000 0,1.000-1.000-1,-1.000 0.000 1,0.000 0.000-1,1.000 0.000 0,-1.000 2.000-2,0.000 1.000-1,1.000-1.000 1,1.000-1.000-1,0.000 0.000 1,2.000-1.000 1,0.000-1.000 0,0.000 2.000 0,1.000 0.000 0,-1.000 2.000 0,-1.000 0.000 0,0.000 0.000 0,-1.000 0.000-1,-1.000 0.000 1,-1.000 0.000 0,0.000 0.000-1,1.000 0.000-1,-1.000 0.000-1,0.000 0.000-1,0.000 0.000 0,1.000 0.000-1,-1.000 0.000 0,0.000 0.000-1,-2.000 0.000 0,0.000 0.000 2,-1.000 0.000-1,-1.000 0.000 0,-1.000 0.000-1,-1.000 0.000-2,-1.000 0.000-2,-2.000 0.000 0,-1.000 2.000 0,-3.000 0.000 1,-1.000 2.000-1,-3.000 0.000-3,-1.000 0.000-6,-2.000-1.000-8,-2.000 1.000-6</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5"/>
    </inkml:context>
    <inkml:brush xml:id="br0">
      <inkml:brushProperty name="width" value="0.03771" units="cm"/>
      <inkml:brushProperty name="height" value="0.03771" units="cm"/>
      <inkml:brushProperty name="color" value="#f2395b"/>
    </inkml:brush>
  </inkml:definitions>
  <inkml:trace contextRef="#ctx0" brushRef="#br0">41933.000 44566.000 583,'-16.000'-7.000'4,"2.000"2.000"10,1.000 2.000 8,1.000 2.000 9,-1.000 2.000 1,0.000 2.000-10,-1.000 2.000-7,-1.000 2.000-10,-1.000 0.000-5,0.000-1.000-3,1.000-1.000-3,-1.000 0.000-3,1.000-2.000-1,0.000 0.000 4,2.000-2.000 3,1.000 0.000 3,1.000-1.000 1,0.000 0.000 2,2.000 0.000-1,1.000 0.000 1,1.000 1.000 3,2.000 2.000 5,2.000 2.000 4,2.000 2.000 5,1.000 1.000 2,2.000 1.000-3,0.000 2.000-3,2.000 0.000-3,0.000 2.000 0,0.000 3.000-1,-1.000 3.000 1,2.000 3.000 0,-2.000 2.000 0,-1.000 1.000 1,0.000 1.000 0,-2.000 1.000 0,0.000 0.000-1,0.000-1.000-1,0.000-1.000-2,0.000-1.000-1,0.000 0.000-2,0.000 3.000 0,0.000 1.000-2,0.000 2.000-1,0.000 1.000-1,0.000-3.000-2,0.000-2.000-1,0.000-1.000-1,0.000-3.000-1,0.000-1.000 0,0.000-3.000 1,0.000-1.000 0,2.000-3.000-6,2.000-4.000-13,4.000-5.000-13,2.000-2.000-12,3.000-6.000-7,1.000-6.000 0,3.000-6.000 0,2.000-5.000 0,-1.000-3.000 3,-3.000 4.000 6,-3.000 3.000 7,-2.000 3.000 6</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6"/>
    </inkml:context>
    <inkml:brush xml:id="br0">
      <inkml:brushProperty name="width" value="0.03514" units="cm"/>
      <inkml:brushProperty name="height" value="0.03514" units="cm"/>
      <inkml:brushProperty name="color" value="#f2395b"/>
    </inkml:brush>
  </inkml:definitions>
  <inkml:trace contextRef="#ctx0" brushRef="#br0">43265.000 44700.000 626,'0.000'30.000'109,"0.000"-3.000"-23,0.000-3.000-25,0.000-3.000-24,0.000-1.000-14,0.000 1.000-4,0.000 1.000-3,0.000 1.000-5,-1.000 1.000-4,-1.000 1.000-3,0.000 1.000-3,-1.000 1.000-5,-1.000 0.000-3,0.000 1.000-6,0.000-1.000-4,0.000 1.000-6,0.000-3.000-3,0.000-2.000-3,0.000-3.000-3,0.000-2.000-2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1"/>
    </inkml:context>
    <inkml:brush xml:id="br0">
      <inkml:brushProperty name="width" value="0.07302" units="cm"/>
      <inkml:brushProperty name="height" value="0.07302" units="cm"/>
      <inkml:brushProperty name="color" value="#00bff3"/>
    </inkml:brush>
  </inkml:definitions>
  <inkml:trace contextRef="#ctx0" brushRef="#br0">61249.000 44885.000,'15.000'-16.000,"-15.000"1.000,0.000-1.000,0.000 24.000,0.000 0.000,-8.000 39.000,1.000 0.000,-1.000 15.000,0.000 1.000,8.000-16.000,0.000 0.000,0.000-24.000,0.000 1.000,23.000-32.000,1.000 0.000,15.000-55.000,1.000 1.000,-9.000-1.000,1.000 1.000,-17.000-1.000,1.000 0.000,-8.000 8.000,0.000 1.000,-24.000 22.000,0.000 1.000,-15.000 31.000,-1.000 0.000,-7.000 47.000,0.000 0.000,15.000 8.000,1.000 0.000,15.000-48.000,0.000 1.000,0.000 0.000</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6"/>
    </inkml:context>
    <inkml:brush xml:id="br0">
      <inkml:brushProperty name="width" value="0.02706" units="cm"/>
      <inkml:brushProperty name="height" value="0.02706" units="cm"/>
      <inkml:brushProperty name="color" value="#f2395b"/>
    </inkml:brush>
  </inkml:definitions>
  <inkml:trace contextRef="#ctx0" brushRef="#br0">43200.000 45497.000 812,'14.000'-15.000'-5,"-1.000"4.000"11,-2.000 3.000 11,-2.000 3.000 12,-1.000 1.000 4,2.000 2.000-4,0.000 0.000-4,1.000 2.000-3,1.000 0.000-5,0.000 0.000-6,-1.000 0.000-8,1.000 0.000-5,-1.000 0.000-6,-1.000 0.000-6,0.000 0.000-4,-2.000 0.000-5,0.000 0.000-7,0.000 2.000-6,0.000 0.000-7,0.000 2.000-7</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6"/>
    </inkml:context>
    <inkml:brush xml:id="br0">
      <inkml:brushProperty name="width" value="0.04602" units="cm"/>
      <inkml:brushProperty name="height" value="0.04602" units="cm"/>
      <inkml:brushProperty name="color" value="#f2395b"/>
    </inkml:brush>
  </inkml:definitions>
  <inkml:trace contextRef="#ctx0" brushRef="#br0">43982.000 43839.000 478,'0.000'-22.000'4,"0.000"1.000"8,0.000 2.000 8,0.000 3.000 8,0.000 3.000 7,0.000 8.000 4,0.000 7.000 5,0.000 6.000 4,0.000 5.000-1,0.000 3.000-6,0.000 3.000-6,0.000 4.000-6,0.000 1.000-5,0.000 4.000-3,0.000 3.000-4,0.000 3.000-2,0.000 2.000-3,0.000 0.000 1,0.000 2.000-1,0.000 1.000 1,-1.000 1.000-4,-1.000 2.000-6,0.000 2.000-5,-1.000 2.000-7,-1.000 3.000-6,0.000 6.000-8,0.000 4.000-8,0.000 5.000-8,0.000 2.000-3,2.000-3.000 0,0.000-1.000 2,2.000-2.000 0,0.000-5.000 2,0.000-8.000 5,0.000-8.000 4,0.000-8.000 4,0.000-6.000 1,0.000-5.000-5,0.000-5.000-2,0.000-4.000-4</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6"/>
    </inkml:context>
    <inkml:brush xml:id="br0">
      <inkml:brushProperty name="width" value="0.03304" units="cm"/>
      <inkml:brushProperty name="height" value="0.03304" units="cm"/>
      <inkml:brushProperty name="color" value="#f2395b"/>
    </inkml:brush>
  </inkml:definitions>
  <inkml:trace contextRef="#ctx0" brushRef="#br0">44350.000 45634.000 665,'1.000'-15.000'5,"4.000"2.000"8,2.000 3.000 10,4.000 1.000 8,1.000 3.000 6,1.000 6.000 1,1.000 4.000 2,1.000 6.000 0,-1.000 2.000-2,-4.000 3.000-9,-4.000 2.000-8,-4.000 2.000-9,-3.000-1.000-6,0.000 1.000-5,-2.000-2.000-4,0.000-1.000-6,-1.000-1.000-3,0.000-1.000-1,0.000 0.000-2,0.000-2.000 0,0.000-1.000 1,0.000-1.000 4,0.000 0.000 5,1.000-2.000 5,1.000 0.000 2,5.000-2.000 3,6.000-1.000 1,4.000 0.000 2,3.000-2.000-2,0.000-2.000-6,-1.000-2.000-5,1.000-2.000-6,0.000-2.000-2,1.000-2.000 0,1.000-2.000 1,2.000-1.000 0,-2.000-2.000-5,-1.000 0.000-9,-3.000 0.000-9,-1.000 0.000-11,-2.000 1.000-1,-2.000 1.000 6,-2.000 0.000 5,-2.000 2.000 6</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7"/>
    </inkml:context>
    <inkml:brush xml:id="br0">
      <inkml:brushProperty name="width" value="0.05138" units="cm"/>
      <inkml:brushProperty name="height" value="0.05138" units="cm"/>
      <inkml:brushProperty name="color" value="#f2395b"/>
    </inkml:brush>
  </inkml:definitions>
  <inkml:trace contextRef="#ctx0" brushRef="#br0">45626.000 43625.000 428,'0.000'-22.000'5,"3.000"1.000"9,2.000 3.000 10,2.000 1.000 10,2.000 3.000 2,2.000 2.000-4,2.000 4.000-6,1.000 3.000-3,2.000 1.000-6,2.000 2.000-4,0.000 0.000-4,1.000 2.000-5,-1.000 1.000-4,-1.000 2.000-1,-2.000 2.000-4,-2.000 2.000-2,-3.000 0.000 0,-1.000 1.000 2,-2.000 0.000 2,-2.000 0.000 2,-1.000 0.000 3,0.000 2.000 1,0.000 0.000 2,0.000 1.000 2,-1.000 1.000 1,-1.000 2.000 0,0.000 0.000 0,-1.000 1.000 1,-1.000 1.000 2,0.000 1.000 5,0.000 1.000 6,0.000 1.000 4,0.000 1.000 2,0.000 0.000-2,0.000-1.000-3,0.000 1.000-1,0.000 0.000-3,1.000 1.000-2,2.000 1.000-1,0.000 1.000-3,1.000 0.000-1,0.000 1.000-2,0.000-1.000 0,0.000 1.000-2,0.000 0.000-1,0.000 1.000 0,0.000 1.000-1,0.000 1.000-1,-1.000-1.000-1,-1.000 0.000-1,0.000-1.000-1,-1.000 0.000-2,-1.000-2.000 0,0.000 1.000 0,0.000-1.000 0,0.000 1.000 0,0.000-1.000-1,0.000 1.000 1,0.000-1.000-1,0.000 1.000 0,-3.000-2.000 0,-2.000 0.000-1,-5.000-1.000 0,-4.000 0.000-1,-2.000-3.000-3,-1.000-3.000-4,-1.000-3.000-4,-1.000-2.000-5,-4.000-2.000-5,-4.000 1.000-5,-4.000 1.000-5,-6.000 2.000-5,0.000-2.000-2,3.000-1.000-1,5.000-2.000 1,3.000-2.000-1,4.000-1.000 0,1.000 0.000-2,3.000 0.000-2,1.000 0.000-1</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7"/>
    </inkml:context>
    <inkml:brush xml:id="br0">
      <inkml:brushProperty name="width" value="0.05" units="cm"/>
      <inkml:brushProperty name="height" value="0.05" units="cm"/>
      <inkml:brushProperty name="color" value="#f2395b"/>
    </inkml:brush>
  </inkml:definitions>
  <inkml:trace contextRef="#ctx0" brushRef="#br0">42975.000 49050.000 333,'49.000'20.000'167,"16.000"14.000"-1,16.000 15.000 1,16.000 15.000 0</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8"/>
    </inkml:context>
    <inkml:brush xml:id="br0">
      <inkml:brushProperty name="width" value="0.04448" units="cm"/>
      <inkml:brushProperty name="height" value="0.04448" units="cm"/>
      <inkml:brushProperty name="color" value="#f2395b"/>
    </inkml:brush>
  </inkml:definitions>
  <inkml:trace contextRef="#ctx0" brushRef="#br0">42433.000 48531.000 494,'-23.000'-13.000'21,"4.000"3.000"4,3.000 4.000 4,3.000 4.000 4,1.000 2.000-1,0.000 2.000-5,1.000 0.000-6,-1.000 2.000-5,0.000 0.000-4,0.000 2.000-2,0.000 0.000-1,1.000 1.000-1,-1.000 1.000-2,0.000 0.000 1,0.000 0.000 0,1.000 0.000 0,-1.000-2.000 1,0.000-1.000 2,0.000-2.000 0,1.000-2.000 2,0.000 2.000 3,4.000 4.000 3,2.000 5.000 4,4.000 6.000 3,1.000 1.000 0,0.000 1.000-5,0.000-1.000-4,0.000 1.000-5,0.000 1.000-3,2.000 3.000-2,0.000 3.000 0,2.000 3.000-2,-1.000 2.000-1,0.000 0.000 1,-2.000 2.000-1,0.000 1.000 0,-1.000-3.000 0,0.000-5.000-1,0.000-7.000-1,0.000-5.000-1,0.000-2.000 0,0.000 3.000-2,0.000 4.000 0,0.000 2.000-1,0.000 0.000 0,0.000-3.000 1,0.000-3.000 1,0.000-3.000 1,0.000 0.000 0,0.000 2.000 0,0.000 1.000 1,0.000 3.000-1,0.000 0.000 0,0.000 1.000-1,0.000 0.000-2,0.000-1.000-2,0.000 0.000-2,0.000-2.000-3,0.000-3.000-3,0.000-1.000-3,2.000-3.000-10,5.000-4.000-19,6.000-4.000-19,4.000-4.000-18,1.000-3.000-2,-3.000-2.000 15,-2.000-2.000 15,-4.000-2.000 15</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8"/>
    </inkml:context>
    <inkml:brush xml:id="br0">
      <inkml:brushProperty name="width" value="0.03482" units="cm"/>
      <inkml:brushProperty name="height" value="0.03482" units="cm"/>
      <inkml:brushProperty name="color" value="#f2395b"/>
    </inkml:brush>
  </inkml:definitions>
  <inkml:trace contextRef="#ctx0" brushRef="#br0">43350.000 48750.000 631,'0.000'24.000'118,"0.000"-1.000"-27,0.000 1.000-28,0.000-1.000-28,0.000 1.000-15,0.000 3.000-4,0.000 1.000-4,0.000 3.000-4,0.000-1.000-4,0.000 0.000-2,0.000-1.000-5,0.000-1.000-2,0.000-1.000-2,0.000-1.000 0,0.000-1.000 0,0.000-1.000 0,0.000-2.000-9,0.000-3.000-19,0.000-3.000-18,0.000-2.000-18</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8"/>
    </inkml:context>
    <inkml:brush xml:id="br0">
      <inkml:brushProperty name="width" value="0.03236" units="cm"/>
      <inkml:brushProperty name="height" value="0.03236" units="cm"/>
      <inkml:brushProperty name="color" value="#f2395b"/>
    </inkml:brush>
  </inkml:definitions>
  <inkml:trace contextRef="#ctx0" brushRef="#br0">43500.000 49513.000 679,'8.000'-22.000'55,"0.000"6.000"-6,0.000 5.000-7,-1.000 5.000-5,2.000 2.000-6,2.000 2.000-3,2.000 0.000-3,1.000 2.000-3,2.000 0.000-4,0.000 0.000-8,-1.000 0.000-7,1.000 0.000-6,0.000 0.000-12,-1.000 0.000-17,1.000 0.000-17,0.000 0.000-16</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09"/>
    </inkml:context>
    <inkml:brush xml:id="br0">
      <inkml:brushProperty name="width" value="0.04875" units="cm"/>
      <inkml:brushProperty name="height" value="0.04875" units="cm"/>
      <inkml:brushProperty name="color" value="#f2395b"/>
    </inkml:brush>
  </inkml:definitions>
  <inkml:trace contextRef="#ctx0" brushRef="#br0">44232.000 48480.000 451,'-2.000'-21.000'5,"0.000"5.000"10,-4.000 4.000 10,0.000 6.000 9,-1.000 6.000 9,2.000 8.000 6,2.000 8.000 5,2.000 7.000 7,1.000 5.000-2,0.000 1.000-11,0.000 0.000-9,0.000 2.000-10,0.000 4.000-6,0.000 5.000-3,0.000 6.000-2,0.000 6.000-3,0.000 3.000-5,0.000-1.000-9,0.000 1.000-8,0.000 0.000-9,0.000 1.000-8,0.000 2.000-9,0.000 1.000-9,0.000 3.000-8,0.000-2.000-1,0.000-5.000 7,0.000-4.000 6,0.000-5.000 7,0.000-6.000 1,0.000-4.000-7,0.000-5.000-7,0.000-5.000-6</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0"/>
    </inkml:context>
    <inkml:brush xml:id="br0">
      <inkml:brushProperty name="width" value="0.04458" units="cm"/>
      <inkml:brushProperty name="height" value="0.04458" units="cm"/>
      <inkml:brushProperty name="color" value="#f2395b"/>
    </inkml:brush>
  </inkml:definitions>
  <inkml:trace contextRef="#ctx0" brushRef="#br0">45000.000 49315.000 493,'36.000'-7.000'98,"-5.000"2.000"-26,-7.000 2.000-26,-5.000 2.000-26,-5.000 2.000-14,-3.000 4.000-3,-3.000 2.000-3,-2.000 3.000-2,-3.000 4.000-3,-2.000 2.000 1,-2.000 3.000 0,-2.000 3.000 0,-2.000 1.000-1,0.000-1.000-1,-1.000-1.000 0,-1.000-1.000 0,-1.000-1.000-1,2.000-3.000 0,0.000-1.000 0,2.000-2.000 1,2.000-4.000 2,4.000-6.000 8,4.000-6.000 6,4.000-6.000 7,2.000-3.000 2,1.000-2.000-2,1.000 0.000-3,2.000-1.000-3,-1.000-1.000-5,1.000-1.000-11,0.000-2.000-9,-1.000 1.000-11,0.000-1.000-3,-2.000 4.000 5,-3.000 3.000 4,0.000 3.000 4,-3.000 0.000 1,-1.000 0.000-1,-1.000-2.000-3,0.000 0.000-1,0.000-1.000-1,2.000-1.000 1,2.000-1.000 1,2.000-2.000 2,-1.000 1.000 1,-1.000-1.000 0,-2.000 0.000 1,-2.000 1.000 1,-2.000 2.000 12,0.000 6.000 23,-2.000 6.000 22,0.000 6.000 23,-1.000 4.000 6,0.000 3.000-11,0.000 4.000-12,0.000 2.000-11,0.000 2.000-7,0.000 1.000-5,0.000 1.000-4,0.000 1.000-4,0.000 0.000-3,0.000-1.000-1,0.000-1.000 0,0.000 0.000-2,0.000-3.000-1,2.000 1.000-1,0.000-2.000-2,2.000-1.000-1,1.000-1.000-3,3.000-3.000-5,3.000-1.000-3,4.000-2.000-6,1.000-5.000-3,-1.000-8.000-4,1.000-8.000-5,0.000-7.000-3,-2.000-5.000 0,-3.000 1.000 3,-3.000-1.000 5,-2.000 1.000 3,-3.000-1.000 3,-2.000 1.000 1,-2.000-1.000 2,-2.000 1.000 2,-3.000 1.000-2,-4.000 4.000-4,-4.000 5.000-5,-3.000 3.000-5,-1.000 3.000-4,2.000 4.000-5,4.000 2.000-4,3.000 4.000-4</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1"/>
    </inkml:context>
    <inkml:brush xml:id="br0">
      <inkml:brushProperty name="width" value="0.07302" units="cm"/>
      <inkml:brushProperty name="height" value="0.07302" units="cm"/>
      <inkml:brushProperty name="color" value="#00bff3"/>
    </inkml:brush>
  </inkml:definitions>
  <inkml:trace contextRef="#ctx0" brushRef="#br0">61964.000 45466.000,'63.000'-16.000,"-40.000"16.000,1.000 0.000,-16.000 23.000,0.000 1.000,-16.000 39.000,0.000-1.000,-16.000 1.000,1.000 0.000,15.000-40.000,0.000 1.000,8.000-17.000,0.000 1.000,39.000-8.000,1.000 0.000,-9.000 8.000,0.000 0.000,-15.000 39.000,0.000 0.000,-32.000 55.000,0.000-1.000,-31.000-7.000,0.000 0.000,0.000-15.000,0.000-1.000,32.000-54.000,-1.000-1.000,8.000-7.000</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0"/>
    </inkml:context>
    <inkml:brush xml:id="br0">
      <inkml:brushProperty name="width" value="0.05263" units="cm"/>
      <inkml:brushProperty name="height" value="0.05263" units="cm"/>
      <inkml:brushProperty name="color" value="#f2395b"/>
    </inkml:brush>
  </inkml:definitions>
  <inkml:trace contextRef="#ctx0" brushRef="#br0">46558.000 48366.000 418,'29.000'-7.000'92,"-3.000"2.000"-25,-5.000 2.000-24,-3.000 2.000-25,-3.000 1.000-13,-1.000 2.000-3,0.000 0.000-1,-2.000 2.000-3,-1.000 0.000 1,-1.000 2.000 3,0.000 0.000 4,-2.000 1.000 4,-1.000 3.000 3,-2.000 4.000 5,-2.000 3.000 3,-2.000 5.000 4,-1.000 1.000 2,0.000-1.000-3,0.000-1.000-1,0.000-1.000-1,0.000 0.000-2,0.000-1.000-3,0.000 1.000-1,0.000-1.000-1,0.000 1.000-3,2.000 1.000 0,0.000 1.000 0,2.000 2.000-2,0.000-1.000 0,0.000 2.000-1,-1.000 1.000 0,1.000 1.000 0,0.000 1.000-2,0.000-1.000-2,0.000 0.000-3,0.000 1.000-1,-1.000-1.000-3,0.000-1.000 0,-2.000-1.000 0,0.000-1.000-1,-1.000-1.000 1,2.000-1.000 1,0.000-1.000 1,2.000-1.000 1,-2.000 0.000-2,-4.000 1.000-4,-4.000 1.000-4,-4.000 1.000-4,-3.000-1.000-1,-3.000-3.000 1,-3.000-3.000 3,-3.000-2.000 1,-3.000-3.000-4,-1.000 1.000-9,-3.000 0.000-10,-1.000 0.000-9,-1.000-2.000-3,1.000-1.000 1,1.000-2.000 2,1.000-2.000 2,3.000-2.000 0,3.000-1.000-4,4.000 0.000-2,5.000-1.000-3</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4"/>
    </inkml:context>
    <inkml:brush xml:id="br0">
      <inkml:brushProperty name="width" value="0.022" units="cm"/>
      <inkml:brushProperty name="height" value="0.022" units="cm"/>
      <inkml:brushProperty name="color" value="#000000"/>
    </inkml:brush>
  </inkml:definitions>
  <inkml:trace contextRef="#ctx0" brushRef="#br0">46750.000 45099.000 999,'234.000'-1.000'-86,"-49.000"-1.000"22,-49.000 0.000 22,-48.000-1.000 21,-33.000-1.000 12,-13.000 0.000 3,-13.000 0.000 1,-14.000 0.000 2</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5"/>
    </inkml:context>
    <inkml:brush xml:id="br0">
      <inkml:brushProperty name="width" value="0.04675" units="cm"/>
      <inkml:brushProperty name="height" value="0.04675" units="cm"/>
      <inkml:brushProperty name="color" value="#000000"/>
    </inkml:brush>
  </inkml:definitions>
  <inkml:trace contextRef="#ctx0" brushRef="#br0">49308.000 43502.000 470,'-8.000'-14.000'15,"2.000"1.000"1,1.000 2.000 1,0.000 2.000 2,0.000 2.000 0,0.000 0.000-1,-1.000 2.000-1,-1.000 1.000 0,-2.000 0.000-1,-2.000 0.000-1,-2.000 0.000 0,-1.000 0.000 0,-2.000 1.000-2,2.000 2.000-1,1.000 2.000-1,1.000 2.000-2,-1.000 1.000-1,-2.000 2.000 2,-1.000 0.000 0,-3.000 2.000 1,0.000 0.000-2,1.000 1.000-3,0.000 1.000-5,2.000 2.000-3,1.000-1.000-2,-1.000 1.000 2,0.000 0.000 1,1.000 0.000 1,0.000-1.000 0,4.000 1.000 2,3.000 0.000-1,3.000 0.000 1,0.000 0.000 1,2.000 1.000 0,-1.000 1.000 0,0.000 2.000 1,0.000-1.000 1,2.000 1.000 4,0.000 0.000 2,2.000-1.000 4,0.000 1.000 1,0.000 0.000 1,0.000-1.000 0,0.000 1.000 0,0.000 0.000 0,0.000 1.000-2,0.000 1.000-1,0.000 1.000-1,0.000 2.000-1,0.000 0.000-2,0.000 0.000-1,0.000 3.000-1,0.000-1.000-2,0.000 1.000-2,0.000-1.000 0,0.000 1.000-2,0.000-1.000-1,0.000 1.000-3,0.000-1.000-1,0.000 1.000-2,0.000-1.000-1,2.000 1.000 0,0.000-1.000 1,2.000 1.000 0,-1.000-1.000 0,-1.000-2.000 2,0.000 0.000 0,-1.000 0.000 0,-1.000-2.000 2,0.000-1.000-1,0.000-1.000 1,0.000-1.000 1,0.000-1.000-1,0.000-1.000 1,0.000 0.000 0,0.000-2.000 1,2.000-2.000-7,5.000-2.000-16,6.000-4.000-15,4.000-2.000-15,2.000-3.000-6,1.000-1.000 4,0.000 0.000 5,-1.000-1.000 3,-1.000-1.000 3,-2.000 0.000 2,-4.000 0.000 2,-3.000 0.000 1</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7"/>
    </inkml:context>
    <inkml:brush xml:id="br0">
      <inkml:brushProperty name="width" value="0.03894" units="cm"/>
      <inkml:brushProperty name="height" value="0.03894" units="cm"/>
      <inkml:brushProperty name="color" value="#000000"/>
    </inkml:brush>
  </inkml:definitions>
  <inkml:trace contextRef="#ctx0" brushRef="#br0">50770.000 44345.000 564,'-3.000'-13.000'12,"-2.000"4.000"12,-5.000 6.000 12,-4.000 5.000 11,-1.000 3.000 2,1.000 5.000-8,1.000 4.000-8,0.000 4.000-9,1.000 2.000-4,-1.000 1.000-2,-1.000 1.000-1,-2.000 1.000-3,2.000 0.000 0,1.000 1.000-2,2.000-1.000 0,2.000 1.000-1,2.000-2.000-1,1.000-1.000-2,0.000-3.000-1,2.000-1.000-1,0.000-2.000-2,2.000-1.000-1,0.000 0.000-3,2.000-2.000 0,2.000-2.000-5,6.000-2.000-5,4.000-4.000-6,5.000-2.000-6,3.000-4.000-3,-1.000-2.000 2,1.000-4.000 1,0.000-2.000 1,-1.000-2.000 2,-1.000 1.000 3,-1.000-1.000 3,-1.000 0.000 2,-1.000 1.000 3,-2.000 0.000 1,-3.000 2.000 0,-1.000 1.000 1,-1.000 0.000 2,-2.000 0.000 3,-1.000 0.000 2,0.000 1.000 3,-1.000 0.000 5,2.000 4.000 7,0.000 2.000 9,1.000 4.000 8,1.000 3.000 1,-2.000 5.000-5,-1.000 5.000-5,0.000 6.000-5,-2.000 0.000-4,0.000-1.000-2,-2.000-3.000-2,0.000-1.000-3,-1.000-2.000-2,2.000-1.000-4,0.000-1.000-2,2.000 0.000-3,1.000-5.000-3,5.000-8.000-5,4.000-8.000-4,4.000-8.000-4,0.000-4.000-1,-1.000 1.000-1,-2.000-1.000 1,-3.000 1.000 1,-1.000-1.000 1,-2.000 1.000 4,-2.000-1.000 3,-2.000 0.000 4,-2.000 1.000 4,-1.000 1.000 1,0.000 1.000 3,-1.000 1.000 1,-2.000 0.000 3,-1.000 1.000 0,0.000-1.000 2,-1.000 0.000 0,-3.000 2.000 1,-4.000 2.000-2,-4.000 4.000-1,-3.000 3.000-2,-2.000 3.000-4,0.000 6.000-10,2.000 4.000-8,1.000 5.000-9,1.000 3.000-6,3.000 0.000-5,1.000 0.000-3,2.000-1.000-4,2.000-1.000 0,0.000-2.000 8,2.000-4.000 5,1.000-3.000 7</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7"/>
    </inkml:context>
    <inkml:brush xml:id="br0">
      <inkml:brushProperty name="width" value="0.03331" units="cm"/>
      <inkml:brushProperty name="height" value="0.03331" units="cm"/>
      <inkml:brushProperty name="color" value="#000000"/>
    </inkml:brush>
  </inkml:definitions>
  <inkml:trace contextRef="#ctx0" brushRef="#br0">52000.000 44881.000 660,'15.000'-7.000'14,"-1.000"1.000"-2,-1.000 0.000-4,0.000 2.000-2,-1.000 0.000 4,0.000 2.000 10,-1.000 0.000 12,1.000 2.000 10,-1.000 1.000 0,-2.000 4.000-11,-2.000 2.000-11,-2.000 3.000-11,-2.000 3.000-5,-1.000 0.000 1,0.000 1.000 0,-2.000 1.000 0,-1.000 1.000-1,-3.000 0.000-6,-4.000-1.000-4,-2.000 1.000-5,-2.000-1.000-2,0.000-1.000 1,0.000-1.000 1,1.000 0.000 1,-1.000-3.000 2,2.000-1.000 4,1.000-2.000 4,0.000-2.000 4,3.000-2.000 5,5.000-1.000 6,2.000 0.000 8,5.000-1.000 5,3.000-2.000 0,2.000-1.000-7,2.000 0.000-8,2.000-1.000-7,0.000-1.000-6,1.000 0.000 0,0.000 0.000-2,-1.000 0.000-2,1.000 1.000-3,-2.000 0.000-5,-1.000 2.000-5,0.000 0.000-6,-2.000 1.000-4,1.000 0.000-5,0.000 0.000-6,0.000 0.000-4</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8"/>
    </inkml:context>
    <inkml:brush xml:id="br0">
      <inkml:brushProperty name="width" value="0.05144" units="cm"/>
      <inkml:brushProperty name="height" value="0.05144" units="cm"/>
      <inkml:brushProperty name="color" value="#000000"/>
    </inkml:brush>
  </inkml:definitions>
  <inkml:trace contextRef="#ctx0" brushRef="#br0">52874.000 43200.000 427,'-11.000'0.000'6,"8.000"0.000"10,9.000 0.000 11,10.000 0.000 12,3.000 0.000-2,1.000 2.000-11,0.000 0.000-12,-1.000 2.000-11,0.000 0.000-7,-3.000 0.000-1,-1.000-1.000-1,-2.000 2.000 0,-2.000-2.000 1,-1.000 1.000 1,0.000 0.000 2,-2.000 0.000 1,-1.000 2.000 4,0.000 2.000 4,-2.000 3.000 4,0.000 3.000 5,-2.000 1.000 4,-1.000-1.000 1,0.000 0.000 3,-1.000-2.000 2,-1.000 1.000 0,0.000 1.000-3,0.000 3.000-3,0.000 2.000-3,0.000 1.000 0,0.000 3.000-1,0.000 1.000 0,0.000 3.000 0,0.000 0.000 0,0.000-1.000-1,0.000-1.000 0,0.000-1.000-1,0.000 0.000-1,2.000 1.000-2,0.000 1.000-1,1.000 1.000-1,1.000 0.000-2,0.000 0.000 0,0.000 1.000-1,0.000-1.000 0,0.000 1.000 0,0.000-1.000 0,0.000 0.000 0,0.000 1.000 0,-1.000-1.000-1,-1.000-1.000-4,0.000-1.000-5,-1.000-1.000-3,-2.000-1.000-1,-1.000 1.000-1,0.000-1.000 0,-1.000 1.000 0,-3.000-1.000-1,-4.000-1.000-4,-4.000-1.000-3,-3.000-1.000-3,-5.000 1.000-2,-3.000 3.000 1,-5.000 3.000 0,-3.000 3.000 0,-3.000 0.000 1,-1.000-3.000 1,0.000-4.000 0,-2.000-1.000 2,3.000-5.000-8,7.000-3.000-14,7.000-4.000-14,7.000-4.000-15</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19"/>
    </inkml:context>
    <inkml:brush xml:id="br0">
      <inkml:brushProperty name="width" value="0.04233" units="cm"/>
      <inkml:brushProperty name="height" value="0.04233" units="cm"/>
      <inkml:brushProperty name="color" value="#000000"/>
    </inkml:brush>
  </inkml:definitions>
  <inkml:trace contextRef="#ctx0" brushRef="#br0">49912.000 47478.000 519,'-41.000'8.000'-11,"10.000"-2.000"4,11.000-1.000 2,10.000 0.000 3,6.000-2.000 6,-2.000-1.000 8,0.000 0.000 8,-1.000-1.000 8,1.000-4.000 6,6.000-2.000 4,4.000-5.000 4,6.000-4.000 5,2.000 0.000-2,1.000 1.000-8,1.000 2.000-7,2.000 2.000-7,-1.000 2.000-5,-1.000 1.000-2,-1.000 0.000-3,0.000 2.000-3,-1.000 0.000-1,1.000 2.000 0,1.000 0.000 0,1.000 2.000-1,1.000 1.000-1,0.000 2.000 0,-1.000 2.000 0,1.000 2.000-2,0.000 0.000 1,0.000-1.000 0,-1.000-1.000 0,1.000 0.000 1,0.000 0.000-4,1.000 0.000-10,1.000 1.000-8,1.000 2.000-8,2.000-1.000-2,0.000-1.000 6,0.000-1.000 6,3.000 0.000 7,0.000-2.000 2,1.000 0.000 1,1.000-2.000-1,1.000 0.000 0,0.000-1.000 0,0.000 0.000 1,1.000 0.000-1,-1.000 0.000 0,1.000 0.000 1,1.000 0.000 2,1.000 0.000 2,1.000 0.000 1,1.000-1.000 0,1.000 0.000 0,0.000-2.000-2,2.000 0.000-1,0.000-1.000 0,-1.000 0.000-1,-1.000 0.000 0,-1.000 1.000 0,-2.000-1.000-1,0.000 2.000 1,-1.000 0.000-1,-1.000 2.000 0,-1.000-1.000-1,-1.000-1.000-1,-1.000 0.000-3,-1.000-1.000-3,0.000-1.000 1,-1.000 2.000 1,1.000 0.000 2,-1.000 2.000 2,1.000-1.000 0,-1.000-2.000 1,1.000-2.000 0,-1.000-2.000 0,0.000 0.000 0,-1.000 2.000 2,-1.000 3.000 0,-1.000 1.000 1,1.000 1.000 2,0.000 0.000 0,1.000 0.000 3,1.000 0.000 1,1.000 0.000 0,3.000 0.000-1,1.000 0.000-2,2.000 0.000-1,1.000 0.000-1,-1.000 0.000 0,-1.000 0.000 1,-1.000 0.000 0,-1.000 0.000-1,1.000 0.000-1,-1.000 0.000-1,1.000 0.000-1,-2.000 0.000-1,-1.000 0.000-2,-3.000 0.000-1,-1.000 0.000-1,-3.000 0.000-2,-1.000 0.000 1,-2.000 0.000-1,-2.000 0.000 0,-2.000 0.000 1,-1.000 0.000-1,-1.000 0.000 0,0.000 0.000 1,-4.000 0.000-6,-2.000 2.000-10,-6.000 0.000-12,-2.000 2.000-11</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20"/>
    </inkml:context>
    <inkml:brush xml:id="br0">
      <inkml:brushProperty name="width" value="0.03897" units="cm"/>
      <inkml:brushProperty name="height" value="0.03897" units="cm"/>
      <inkml:brushProperty name="color" value="#000000"/>
    </inkml:brush>
  </inkml:definitions>
  <inkml:trace contextRef="#ctx0" brushRef="#br0">50473.000 48513.000 564,'-15.000'-28.000'52,"2.000"9.000"-10,2.000 7.000-11,3.000 8.000-9,0.000 4.000-7,0.000 0.000-1,0.000 0.000-2,0.000 0.000-2,-1.000 0.000-4,-2.000 2.000-3,-1.000 0.000-4,-3.000 2.000-4,-2.000 1.000-1,-1.000 3.000 2,-3.000 4.000 3,-1.000 2.000 3,-1.000 0.000 0,4.000-1.000-2,3.000-2.000-3,3.000-2.000-3,2.000-2.000 2,0.000-1.000 6,2.000 0.000 5,1.000-1.000 5,0.000-1.000 2,0.000 1.000-3,0.000 1.000-1,0.000 2.000-4,2.000 1.000 1,2.000 1.000 1,4.000 3.000 1,3.000 2.000 2,1.000-1.000 0,1.000-1.000 0,2.000-2.000 0,0.000-2.000-1,0.000 0.000-1,0.000 3.000-1,-2.000 4.000-1,0.000 2.000-2,-2.000 5.000 1,-1.000 6.000 3,0.000 8.000 3,-2.000 7.000 3,0.000 1.000 0,0.000-6.000-4,0.000-4.000-4,0.000-5.000-3,0.000-5.000-3,0.000-3.000 1,0.000-5.000 0,0.000-3.000 0,0.000-2.000-3,0.000 0.000-4,0.000-1.000-4,0.000 1.000-4,4.000-2.000-11,6.000-2.000-15,7.000-4.000-16,7.000-2.000-16,2.000-3.000-2,-3.000-1.000 12,-3.000 0.000 11,-2.000-1.000 11,-4.000-1.000 9,-1.000 0.000 5,-2.000 0.000 4,-2.000 0.000 5</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21"/>
    </inkml:context>
    <inkml:brush xml:id="br0">
      <inkml:brushProperty name="width" value="0.04402" units="cm"/>
      <inkml:brushProperty name="height" value="0.04402" units="cm"/>
      <inkml:brushProperty name="color" value="#000000"/>
    </inkml:brush>
  </inkml:definitions>
  <inkml:trace contextRef="#ctx0" brushRef="#br0">51764.000 48831.000 499,'-1.000'-13.000'6,"-2.000"3.000"12,-2.000 4.000 12,-2.000 4.000 12,-2.000 5.000 1,-2.000 6.000-9,-2.000 5.000-11,-1.000 7.000-9,-3.000 4.000-5,-1.000 3.000 2,-3.000 3.000 0,-1.000 3.000 1,-2.000 0.000 1,2.000 0.000 0,1.000-1.000 2,1.000-1.000 0,1.000-1.000 1,3.000-2.000-1,1.000 0.000 1,3.000-1.000-1,1.000-2.000 0,4.000-3.000 0,2.000-3.000-1,4.000-2.000 0,5.000-5.000-7,8.000-5.000-11,7.000-5.000-12,9.000-4.000-12,3.000-5.000-5,1.000-6.000 3,-1.000-4.000 1,0.000-5.000 3,0.000-2.000 2,-1.000-1.000 1,-1.000 1.000 2,-1.000-1.000 3,-1.000 2.000 0,-1.000 1.000 2,-1.000 2.000 0,-1.000 3.000 1,-3.000 1.000 7,-3.000 4.000 13,-4.000 3.000 12,-4.000 3.000 14,-4.000 5.000 5,-3.000 8.000 2,-2.000 7.000 1,-3.000 9.000 0,-2.000 2.000-2,2.000-2.000-5,0.000-1.000-6,2.000-2.000-6,0.000-2.000-4,0.000-1.000-2,0.000-1.000-3,0.000-1.000-3,0.000-1.000-1,0.000-1.000-2,0.000 0.000 0,0.000-2.000-2,1.000-2.000-3,3.000-2.000-1,4.000-4.000-4,2.000-2.000-3,2.000-2.000-1,0.000 0.000-1,-1.000 0.000-1,1.000 0.000-1,0.000-2.000-1,0.000-2.000 0,-1.000-4.000 0,1.000-2.000 0,0.000-3.000 0,0.000-3.000 1,0.000-3.000 1,-1.000-3.000 0,0.000-2.000 1,-2.000 1.000 2,-2.000-1.000 2,-2.000 1.000 1,-2.000-1.000 2,-1.000 1.000 2,0.000-1.000 2,-1.000 1.000 1,-3.000-1.000 1,0.000 2.000 1,-3.000 1.000 0,-2.000 1.000 1,-1.000 2.000-2,-2.000 3.000-2,0.000 3.000-2,-1.000 2.000-3,-2.000 4.000-2,0.000 1.000-3,-1.000 2.000-2,-1.000 2.000-3,0.000 2.000-4,2.000 2.000-6,3.000 2.000-6,1.000 1.000-7,1.000 3.000-2,2.000 0.000-1,1.000 1.000 1,0.000 2.000-1,1.000-2.000 3,0.000-1.000 7,0.000-2.000 7,1.000-2.000 7</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2:22"/>
    </inkml:context>
    <inkml:brush xml:id="br0">
      <inkml:brushProperty name="width" value="0.05246" units="cm"/>
      <inkml:brushProperty name="height" value="0.05246" units="cm"/>
      <inkml:brushProperty name="color" value="#000000"/>
    </inkml:brush>
  </inkml:definitions>
  <inkml:trace contextRef="#ctx0" brushRef="#br0">53690.000 48250.000 419,'-18.000'0.000'6,"12.000"2.000"13,12.000 0.000 13,12.000 2.000 12,5.000-1.000 0,-1.000-1.000-10,-1.000 0.000-12,-1.000-1.000-12,-1.000-1.000-5,-3.000 2.000-1,-1.000 0.000-2,-2.000 2.000 0,-2.000-1.000 0,-1.000 1.000 0,0.000 0.000 2,-2.000 0.000-1,0.000 1.000 3,-2.000 2.000 4,-1.000 2.000 3,0.000 2.000 4,-2.000 1.000 1,-1.000 1.000 0,0.000 1.000 0,-1.000 1.000 0,-1.000 1.000-1,0.000 2.000 0,0.000 0.000-1,0.000 1.000-1,-1.000 1.000 0,-1.000 3.000-1,0.000 1.000 0,-1.000 3.000 0,-1.000 1.000 0,2.000 3.000-1,0.000 1.000 1,2.000 2.000 0,0.000 1.000-2,0.000-1.000-2,0.000-1.000-2,0.000-1.000-2,0.000-2.000-2,0.000-2.000 0,0.000-1.000-2,0.000-3.000 1,0.000 0.000-2,0.000-1.000 0,0.000 1.000-2,0.000-1.000 0,-1.000 1.000-2,0.000-1.000-2,-2.000 1.000-4,0.000-1.000-2,-2.000-2.000-2,-2.000-5.000 0,-2.000-4.000 1,-1.000-6.000 0,-4.000-2.000-2,-4.000 0.000-3,-3.000 0.000-5,-5.000 0.000-3,-3.000 1.000-4,-5.000 2.000-5,-3.000 1.000-5,-4.000 3.000-4,2.000 0.000-5,7.000-2.000-2,9.000-2.000-3,7.000-2.000-3</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2"/>
    </inkml:context>
    <inkml:brush xml:id="br0">
      <inkml:brushProperty name="width" value="0.07302" units="cm"/>
      <inkml:brushProperty name="height" value="0.07302" units="cm"/>
      <inkml:brushProperty name="color" value="#00bff3"/>
    </inkml:brush>
  </inkml:definitions>
  <inkml:trace contextRef="#ctx0" brushRef="#br0">62850.000 44144.000,'0.000'-16.000,"0.000"-7.000,0.000-1.000,8.000 17.000,0.000-1.000,23.000 0.000,1.000 0.000,7.000 32.000,0.000-1.000,-23.000 24.000,-1.000 0.000,-22.000 0.000,-1.000 0.000,-24.000-15.000,1.000-1.000,23.000-23.000,0.000 0.000,0.000-8.000,1.000 0.000,38.000 0.000,0.000 0.000,24.000 0.000,0.000 0.000,-15.000 0.000,-1.000 0.000,-31.000-8.000</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07"/>
    </inkml:context>
    <inkml:brush xml:id="br0">
      <inkml:brushProperty name="width" value="0.04102" units="cm"/>
      <inkml:brushProperty name="height" value="0.04102" units="cm"/>
      <inkml:brushProperty name="color" value="#00bff3"/>
    </inkml:brush>
  </inkml:definitions>
  <inkml:trace contextRef="#ctx0" brushRef="#br0">87675.000 21328.000 536,'-21.000'-1.000'0,"5.000"0.000"0,4.000-2.000 0,6.000 0.000 0,4.000 1.000 12,4.000 4.000 22,4.000 4.000 25,4.000 4.000 22,2.000 1.000 3,1.000-1.000-20,1.000 0.000-18,2.000-2.000-19,0.000 0.000-10,1.000 0.000-2,1.000-1.000-2,1.000 1.000-2,-1.000 0.000-12,-3.000 2.000-24,-2.000 0.000-23,-4.000 1.000-23,-2.000 2.000-5,-2.000 2.000 14,-3.000 1.000 14,0.000 3.000 13,-2.000 0.000 7,0.000-3.000-1,0.000-1.000-3,0.000-2.000-2</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08"/>
    </inkml:context>
    <inkml:brush xml:id="br0">
      <inkml:brushProperty name="width" value="0.0368" units="cm"/>
      <inkml:brushProperty name="height" value="0.0368" units="cm"/>
      <inkml:brushProperty name="color" value="#00bff3"/>
    </inkml:brush>
  </inkml:definitions>
  <inkml:trace contextRef="#ctx0" brushRef="#br0">87536.000 22357.000 597,'-15.000'0.000'5,"2.000"2.000"11,3.000 0.000 10,1.000 2.000 10,4.000-3.000 8,6.000-6.000 4,6.000-6.000 3,6.000-6.000 5,3.000-4.000-5,1.000-5.000-14,1.000-3.000-14,1.000-4.000-13,2.000-5.000-11,1.000-3.000-8,3.000-4.000-7,2.000-4.000-7,-1.000-2.000-7,0.000 0.000-5,-1.000 0.000-7,0.000 0.000-6,-4.000 5.000 2,-3.000 10.000 7,-5.000 10.000 9,-3.000 9.000 8,-2.000 5.000 1,0.000 1.000-3,0.000-1.000-4,0.000 0.000-4</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09"/>
    </inkml:context>
    <inkml:brush xml:id="br0">
      <inkml:brushProperty name="width" value="0.04506" units="cm"/>
      <inkml:brushProperty name="height" value="0.04506" units="cm"/>
      <inkml:brushProperty name="color" value="#00bff3"/>
    </inkml:brush>
  </inkml:definitions>
  <inkml:trace contextRef="#ctx0" brushRef="#br0">88550.000 19846.000 488,'-4.000'-7.000'7,"6.000"0.000"14,8.000 2.000 14,6.000 1.000 14,4.000 0.000 0,3.000 0.000-13,1.000 0.000-13,3.000 0.000-12,0.000 1.000-9,1.000 0.000-1,-1.000 2.000-1,1.000 0.000-3,-3.000 1.000-1,-3.000 0.000-4,-4.000 0.000-3,-5.000 0.000-3,-5.000 3.000-5,-10.000 6.000-8,-8.000 6.000-8,-9.000 5.000-8,-6.000 3.000 0,-3.000-1.000 8,-3.000-1.000 8,-3.000-1.000 7,0.000-1.000 6,1.000-3.000 2,3.000-1.000 2,2.000-2.000 2,2.000-3.000 6,2.000-2.000 8,4.000-4.000 9,3.000-2.000 8,5.000-2.000 7,5.000 0.000 4,6.000 0.000 5,6.000 0.000 4,5.000 0.000-2,5.000 0.000-7,5.000 0.000-9,5.000 0.000-8,3.000-2.000-5,-1.000-1.000-3,1.000-2.000-3,-1.000-1.000-2,-1.000-1.000-2,-3.000 2.000-3,-3.000 2.000-2,-3.000 2.000-3,-3.000 2.000-4,-4.000 4.000-7,-4.000 2.000-6,-4.000 4.000-6,-6.000 1.000-2,-6.000 3.000 2,-7.000 2.000 2,-7.000 1.000 3,-4.000 2.000 3,1.000 0.000 2,-1.000-1.000 5,1.000 1.000 2,-3.000 0.000 4,-5.000 3.000 3,-4.000 1.000 4,-6.000 3.000 2,0.000-1.000 5,4.000-1.000 3,3.000-3.000 5,5.000-1.000 3,4.000-3.000 4,3.000-3.000 1,5.000-3.000 2,3.000-2.000 1,5.000-4.000 2,6.000-1.000 3,6.000-2.000 2,6.000-2.000 3,7.000-2.000-2,8.000-2.000-8,7.000-2.000-7,9.000-1.000-8,4.000-3.000-5,2.000-2.000-2,2.000-2.000-2,2.000-1.000-3,1.000-2.000-1,2.000 2.000 2,1.000 1.000-1,0.000 1.000 2,0.000-1.000-2,-2.000 0.000-1,-2.000-1.000-2,-2.000-1.000-2,-3.000 0.000-2,-7.000 2.000-5,-6.000 3.000-4,-5.000 1.000-3,-6.000 1.000-4,-3.000 0.000-2,-4.000 0.000-4,-4.000 1.000-2,-3.000-3.000 0,-2.000-4.000 4,-2.000-4.000 3,-2.000-3.000 3,-3.000-4.000 3,-4.000-1.000 1,-4.000-3.000 2,-3.000-1.000 2,-4.000-2.000 2,-1.000-3.000 3,-3.000-1.000 1,-1.000-2.000 4,-1.000-1.000 1,3.000 0.000 1,1.000 0.000 0,3.000 0.000 2,0.000 2.000 2,2.000 5.000 3,1.000 5.000 4,1.000 5.000 3,2.000 4.000 4,2.000 5.000 6,4.000 3.000 6,3.000 4.000 5,1.000 11.000 6,2.000 19.000 6,0.000 19.000 5,2.000 18.000 7,-2.000 11.000-1,-4.000 1.000-3,-4.000 2.000-6,-3.000 3.000-3,-4.000-4.000-6,0.000-7.000-6,-1.000-8.000-5,-1.000-8.000-6,-3.000-1.000-8,-3.000 7.000-13,-5.000 7.000-13,-3.000 7.000-11,-3.000 1.000-8,-1.000-7.000-3,0.000-5.000-2,-2.000-6.000-3,0.000-5.000-1,0.000-4.000 3,0.000-4.000 3,-1.000-3.000 3,2.000-7.000 1,4.000-6.000 2,2.000-7.000 0,3.000-6.000 1</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09"/>
    </inkml:context>
    <inkml:brush xml:id="br0">
      <inkml:brushProperty name="width" value="0.03397" units="cm"/>
      <inkml:brushProperty name="height" value="0.03397" units="cm"/>
      <inkml:brushProperty name="color" value="#00bff3"/>
    </inkml:brush>
  </inkml:definitions>
  <inkml:trace contextRef="#ctx0" brushRef="#br0">90750.000 22050.000 647,'50.000'23.000'33,"-8.000"1.000"2,-9.000-1.000 4,-9.000 1.000 2,-4.000-2.000 1,1.000-1.000-1,1.000-3.000-3,1.000-1.000-1,-1.000-1.000-8,-2.000 0.000-13,-4.000-1.000-15,-3.000 1.000-12,-2.000-2.000-7,-2.000-1.000 3,-3.000-2.000 2,-1.000-2.000 2,-2.000-1.000-4,-4.000 0.000-10,-2.000-1.000-9,-3.000 1.000-11,-3.000-1.000-4,0.000 0.000 2,-2.000-2.000 0,0.000 0.000 2</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09"/>
    </inkml:context>
    <inkml:brush xml:id="br0">
      <inkml:brushProperty name="width" value="0.03933" units="cm"/>
      <inkml:brushProperty name="height" value="0.03933" units="cm"/>
      <inkml:brushProperty name="color" value="#00bff3"/>
    </inkml:brush>
  </inkml:definitions>
  <inkml:trace contextRef="#ctx0" brushRef="#br0">89181.000 23063.000 559,'-25.000'-8.000'45,"14.000"2.000"0,14.000 1.000 0,14.000 0.000-1,9.000 1.000-4,3.000 0.000-6,4.000 0.000-7,5.000 0.000-7,-1.000 0.000-5,-4.000 1.000-5,-3.000-1.000-4,-5.000 0.000-5,-3.000 0.000-5,-3.000 2.000-6,-3.000 0.000-6,-2.000 2.000-6,-3.000 1.000-3,-3.000 2.000 0,-1.000 2.000 0,-2.000 2.000-1,-4.000 1.000 2,-8.000 3.000 1,-6.000 2.000 2,-7.000 2.000 2,-5.000 1.000 1,-3.000 3.000 0,-3.000 1.000 1,-3.000 3.000 0,0.000-1.000 1,2.000-3.000 4,1.000-3.000 4,3.000-3.000 2,-1.000 0.000 6,-1.000 0.000 5,-2.000 1.000 7,-3.000 1.000 5,2.000 0.000 4,4.000-3.000 0,3.000-1.000 1,5.000-2.000-1,6.000-2.000 5,10.000 0.000 7,10.000-2.000 8,10.000 0.000 7,6.000-3.000 0,2.000-2.000-7,4.000-4.000-8,3.000-2.000-7,4.000-3.000-9,3.000-2.000-9,4.000-2.000-9,4.000-1.000-10,1.000-1.000-5,-3.000 0.000-4,-4.000 2.000-2,-2.000 1.000-3,-4.000 2.000-4,-5.000 2.000-6,-5.000 4.000-5,-5.000 3.000-5,-7.000-2.000-2,-10.000-2.000 1,-10.000-5.000 1,-10.000-4.000 1,-5.000 0.000 5,-1.000 1.000 10,-1.000 2.000 9,-1.000 2.000 9,1.000 2.000 7,1.000 2.000 5,3.000 3.000 4,1.000 1.000 6,2.000 1.000 2,3.000 0.000-2,1.000 0.000-1,3.000 0.000-1,1.000 0.000 5,2.000 1.000 13,2.000 2.000 13,2.000 0.000 12,1.000 2.000 4,0.000 0.000-6,0.000 1.000-7,0.000 2.000-5,1.000 1.000-6,1.000 1.000-4,0.000 3.000-4,2.000 2.000-5,-2.000 1.000-4,0.000 1.000 0,-3.000 1.000-3,-2.000 1.000-1,-2.000 1.000-3,-2.000 1.000-4,-2.000 1.000-2,-1.000 1.000-5,-3.000 2.000-4,-3.000 1.000-8,-4.000 3.000-5,-1.000 1.000-7,-2.000 0.000-7,1.000-3.000-6,0.000-3.000-6,3.000-3.000-7,0.000-3.000 1,4.000-3.000 8,3.000-3.000 9,3.000-2.000 9</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0"/>
    </inkml:context>
    <inkml:brush xml:id="br0">
      <inkml:brushProperty name="width" value="0.03938" units="cm"/>
      <inkml:brushProperty name="height" value="0.03938" units="cm"/>
      <inkml:brushProperty name="color" value="#00bff3"/>
    </inkml:brush>
  </inkml:definitions>
  <inkml:trace contextRef="#ctx0" brushRef="#br0">90550.000 24050.000 558,'16.000'9.000'6,"1.000"3.000"10,1.000 4.000 12,2.000 2.000 11,-3.000-1.000 1,-1.000-3.000-8,-4.000-4.000-8,-3.000-4.000-8,1.000 1.000-2,4.000 7.000 7,4.000 7.000 5,3.000 7.000 7,2.000 3.000 0,-1.000-1.000-5,-1.000-1.000-5,-1.000-1.000-5,-1.000-2.000-3,-2.000-3.000-3,-3.000-3.000-2,-1.000-3.000-3,-3.000-6.000-10,-4.000-8.000-19,-4.000-10.000-19,-4.000-8.000-20,-2.000-4.000-8,0.000 1.000 1,0.000 1.000 4,0.000 1.000 1</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0"/>
    </inkml:context>
    <inkml:brush xml:id="br0">
      <inkml:brushProperty name="width" value="0.0561" units="cm"/>
      <inkml:brushProperty name="height" value="0.0561" units="cm"/>
      <inkml:brushProperty name="color" value="#00bff3"/>
    </inkml:brush>
  </inkml:definitions>
  <inkml:trace contextRef="#ctx0" brushRef="#br0">93354.000 20345.000 392,'0.000'-21.000'3,"0.000"3.000"8,0.000 5.000 8,0.000 3.000 6,0.000 4.000 9,0.000 4.000 7,0.000 4.000 9,0.000 4.000 8,0.000 5.000 0,0.000 7.000-10,0.000 7.000-8,0.000 7.000-9,0.000 5.000-6,0.000 2.000 1,0.000 4.000-2,0.000 2.000 0,-2.000 7.000-3,-2.000 10.000-2,-4.000 9.000-3,-2.000 11.000-4,-3.000 5.000-3,-3.000 4.000-2,-3.000 2.000-2,-3.000 4.000-3,-1.000 0.000-4,4.000-2.000-3,3.000-2.000-4,3.000-2.000-4,2.000-4.000-3,2.000-4.000-5,3.000-5.000-3,1.000-5.000-5,1.000-6.000-3,2.000-7.000-2,0.000-6.000-2,2.000-8.000-2,0.000-6.000-2,0.000-7.000 1,0.000-7.000 0,0.000-7.000 1</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0"/>
    </inkml:context>
    <inkml:brush xml:id="br0">
      <inkml:brushProperty name="width" value="0.04587" units="cm"/>
      <inkml:brushProperty name="height" value="0.04587" units="cm"/>
      <inkml:brushProperty name="color" value="#00bff3"/>
    </inkml:brush>
  </inkml:definitions>
  <inkml:trace contextRef="#ctx0" brushRef="#br0">94302.000 21453.000 479,'5.000'-18.000'11,"-6.000"14.000"20,-6.000 12.000 21,-6.000 13.000 21,-4.000 8.000 3,-3.000 1.000-16,-3.000 2.000-15,-3.000 3.000-15,-3.000 1.000-11,-1.000 0.000-4,-2.000 2.000-5,-3.000 1.000-5,1.000-2.000-3,2.000-2.000-1,1.000-3.000-2,3.000-3.000-1,2.000-3.000-1,3.000-3.000 0,3.000-3.000-1,3.000-3.000 1,2.000-1.000 1,4.000-1.000 3,3.000 1.000 3,3.000 0.000 3,4.000-2.000 1,7.000-1.000 1,7.000-2.000 0,8.000-2.000 0,5.000-1.000 0,5.000-1.000-1,4.000 1.000 1,6.000 0.000 0,2.000 1.000-1,0.000 2.000-1,0.000 1.000-1,1.000 3.000-1,-1.000 1.000-4,2.000 1.000-11,0.000 2.000-8,2.000 0.000-10,-3.000-1.000-4,-6.000-1.000 0,-6.000-3.000 0,-5.000-1.000 0,-6.000-2.000-6,-3.000-2.000-11,-4.000-2.000-12,-4.000-2.000-11</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1"/>
    </inkml:context>
    <inkml:brush xml:id="br0">
      <inkml:brushProperty name="width" value="0.04638" units="cm"/>
      <inkml:brushProperty name="height" value="0.04638" units="cm"/>
      <inkml:brushProperty name="color" value="#00bff3"/>
    </inkml:brush>
  </inkml:definitions>
  <inkml:trace contextRef="#ctx0" brushRef="#br0">96862.000 20650.000 474,'27.000'14.000'27,"-7.000"-1.000"-8,-8.000-2.000-6,-8.000-2.000-8,-4.000 1.000 2,2.000 5.000 11,0.000 5.000 11,2.000 6.000 11,-3.000 3.000-1,-6.000 4.000-14,-6.000 4.000-14,-6.000 5.000-15,-2.000 0.000-11,-1.000-2.000-10,0.000-2.000-10,1.000-2.000-9,1.000-3.000-3,2.000-7.000 8,4.000-5.000 5,3.000-7.000 8,2.000-3.000 4,0.000 0.000 5,2.000-2.000 4,1.000-1.000 5,1.000 2.000 8,3.000 2.000 11,4.000 3.000 13,2.000 3.000 12,2.000 3.000 3,-2.000 3.000-3,-1.000 3.000-4,0.000 3.000-4,-2.000 2.000-1,0.000 1.000 4,-2.000 1.000 3,0.000 0.000 4,-2.000 1.000 0,-2.000 1.000-2,-2.000-1.000-3,-2.000 0.000-2,-1.000 1.000-3,-2.000 1.000-3,0.000 0.000-2,-1.000 2.000-4,0.000-2.000-2,0.000-3.000-3,2.000-5.000-2,1.000-3.000-3,3.000-12.000-9,8.000-19.000-14,6.000-18.000-16,7.000-18.000-16,3.000-9.000-4,-1.000 4.000 4,-1.000 2.000 4,0.000 4.000 5,-2.000 2.000-2,-1.000 3.000-5,-1.000 3.000-8,0.000 3.000-5</inkml:trace>
</inkml:ink>
</file>

<file path=ppt/ink/ink2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2"/>
    </inkml:context>
    <inkml:brush xml:id="br0">
      <inkml:brushProperty name="width" value="0.05724" units="cm"/>
      <inkml:brushProperty name="height" value="0.05724" units="cm"/>
      <inkml:brushProperty name="color" value="#00bff3"/>
    </inkml:brush>
  </inkml:definitions>
  <inkml:trace contextRef="#ctx0" brushRef="#br0">97835.000 20356.000 384,'0.000'-14.000'1,"2.000"3.000"1,1.000 2.000 3,0.000 4.000 1,1.000 1.000 2,2.000 0.000 5,0.000 0.000 3,2.000 0.000 4,0.000 0.000 2,3.000 1.000-1,2.000-1.000 0,2.000 0.000 0,2.000 0.000-2,5.000 0.000-1,3.000 0.000-3,5.000 0.000-2,1.000-1.000-1,0.000 0.000-1,1.000-1.000 0,-1.000-1.000-1,0.000-1.000-2,-1.000 2.000-4,-2.000 1.000-5,1.000 0.000-3,-4.000 1.000-5,-3.000 0.000-4,-5.000 0.000-5,-3.000 1.000-5,-5.000-3.000-3,-4.000-4.000-3,-6.000-4.000-2,-4.000-3.000-2,-3.000-4.000 2,0.000 0.000 6,0.000-1.000 6,1.000-1.000 5,-1.000 0.000 6,2.000-1.000 4,0.000 1.000 4,2.000-1.000 4,0.000 2.000 3,0.000 3.000 3,0.000 3.000 2,0.000 3.000 4,0.000 6.000 8,-2.000 10.000 14,0.000 10.000 14,-1.000 9.000 14,-1.000 6.000 1,0.000 3.000-13,0.000 1.000-13,1.000 3.000-13,-3.000 2.000-8,0.000 4.000-2,-3.000 4.000-3,-2.000 4.000-3,0.000-1.000-1,-1.000-6.000-2,0.000-6.000-1,1.000-6.000-2,-5.000 3.000-5,-7.000 11.000-12,-9.000 10.000-10,-7.000 11.000-10,-2.000 1.000-4,6.000-10.000 4,4.000-10.000 5,5.000-10.000 5,5.000-7.000 4,3.000-5.000 6,4.000-5.000 5,5.000-5.000 4,4.000-4.000 4,6.000-4.000 2,6.000-4.000 1,6.000-4.000 3,8.000-5.000-2,9.000-6.000-2,10.000-5.000-2,10.000-7.000-4,5.000-2.000 0,-2.000 3.000-1,0.000 1.000 0,-2.000 3.000 1,-1.000 1.000-1,-2.000 1.000-1,-2.000 1.000 1,-1.000 1.000-1,-4.000 1.000 1,-6.000 4.000 1,-4.000 3.000 2,-5.000 2.000 1,-7.000 6.000 3,-12.000 8.000 5,-10.000 8.000 5,-11.000 7.000 5,-7.000 6.000 1,-3.000 1.000-2,-3.000 2.000-3,-3.000 3.000-3,-2.000 0.000 0,-3.000 0.000-1,-1.000 0.000-1,-2.000 1.000 1,1.000-2.000-2,4.000-2.000-3,3.000-1.000-4,5.000-3.000-2,3.000-2.000-2,5.000-3.000 1,3.000-3.000 2,5.000-3.000 0,4.000-3.000-2,6.000-2.000-2,6.000-4.000-3,6.000-3.000-4,4.000-2.000-2,5.000-2.000-2,3.000-2.000-1,5.000-2.000-2,2.000-1.000-1,1.000-2.000-2,1.000 0.000-2,1.000-1.000 0,0.000-2.000-2,0.000 0.000-1,1.000-1.000-1,-1.000-1.000-1,1.000-1.000 0,1.000 2.000 4,1.000 1.000 1,0.000 1.000 4,0.000-2.000-1,-3.000 0.000-3,-3.000-3.000-4,-3.000-1.000-2,-4.000-2.000 1,-3.000 2.000 4,-4.000 1.000 5,-4.000 1.000 5,-4.000 0.000 3,-1.000 2.000 4,-2.000 1.000 4,-2.000 1.000 3,-1.000 0.000 5,0.000 0.000 6,0.000 0.000 7,0.000 0.000 6,1.000 4.000 14,2.000 6.000 19,2.000 7.000 19,2.000 8.000 20,0.000 3.000 1,0.000 1.000-20,-2.000 1.000-19,0.000 1.000-19,-1.000 1.000-13,1.000 1.000-5,2.000 1.000-6,0.000 1.000-5,0.000-1.000-5,0.000-2.000-3,-2.000-1.000-5,0.000-2.000-3</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2"/>
    </inkml:context>
    <inkml:brush xml:id="br0">
      <inkml:brushProperty name="width" value="0.07302" units="cm"/>
      <inkml:brushProperty name="height" value="0.07302" units="cm"/>
      <inkml:brushProperty name="color" value="#00bff3"/>
    </inkml:brush>
  </inkml:definitions>
  <inkml:trace contextRef="#ctx0" brushRef="#br0">64000.000 44032.000,'0.000'-32.000,"24.000"32.000,-1.000 0.000,16.000 0.000,1.000 0.000,-17.000 8.000,1.000 0.000,-8.000 0.000</inkml:trace>
</inkml:ink>
</file>

<file path=ppt/ink/ink2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2"/>
    </inkml:context>
    <inkml:brush xml:id="br0">
      <inkml:brushProperty name="width" value="0.05925" units="cm"/>
      <inkml:brushProperty name="height" value="0.05925" units="cm"/>
      <inkml:brushProperty name="color" value="#00bff3"/>
    </inkml:brush>
  </inkml:definitions>
  <inkml:trace contextRef="#ctx0" brushRef="#br0">101620.000 19045.000 371,'-7.000'-3.000'97,"2.000"11.000"-16,2.000 11.000-14,2.000 11.000-17,1.000 8.000-7,0.000 5.000-3,0.000 4.000-1,0.000 5.000-3,-2.000 4.000-2,-4.000 0.000-4,-4.000 1.000-4,-3.000 2.000-4,-3.000-1.000-4,0.000 1.000-2,1.000 0.000-4,-1.000-1.000-2,0.000 0.000-5,0.000-2.000-3,1.000-2.000-3,-1.000-2.000-5,2.000-6.000-7,2.000-8.000-10,4.000-10.000-11,3.000-7.000-11,1.000-13.000-6,2.000-16.000-5,0.000-16.000-4,2.000-15.000-5,1.000-7.000 3,4.000 2.000 11,2.000 2.000 9,4.000 2.000 11,0.000 3.000 5,-1.000 3.000 0,-1.000 5.000 1,0.000 4.000-1</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3"/>
    </inkml:context>
    <inkml:brush xml:id="br0">
      <inkml:brushProperty name="width" value="0.05734" units="cm"/>
      <inkml:brushProperty name="height" value="0.05734" units="cm"/>
      <inkml:brushProperty name="color" value="#00bff3"/>
    </inkml:brush>
  </inkml:definitions>
  <inkml:trace contextRef="#ctx0" brushRef="#br0">101613.000 18694.000 383,'7.000'-15.000'2,"1.000"1.000"5,0.000 0.000 4,0.000 2.000 4,0.000 1.000 3,0.000 2.000-1,0.000 3.000-1,-1.000 1.000 0,2.000 1.000 3,0.000 2.000 3,1.000 0.000 6,2.000 2.000 4,0.000 2.000 1,1.000 4.000-2,1.000 4.000-1,2.000 3.000-2,-2.000 5.000-1,-3.000 5.000 1,-3.000 5.000 0,-2.000 5.000 2,-3.000 5.000-2,-2.000 4.000-2,-2.000 6.000-2,-2.000 4.000-3,-3.000 3.000-3,-4.000 0.000-3,-4.000 0.000-3,-3.000 0.000-3,-4.000-1.000-2,0.000-1.000 0,-1.000 0.000-2,-1.000-2.000 0,-1.000 1.000-4,-1.000 0.000-4,-1.000 1.000-5,-1.000 2.000-5,0.000-1.000-5,-1.000-1.000-7,1.000 0.000-6,-1.000-2.000-6,1.000-1.000-5,-1.000-4.000-3,1.000-2.000-3,0.000-3.000-2,2.000-6.000 2,6.000-6.000 9,6.000-7.000 9,7.000-6.000 9,2.000-6.000 1,0.000 1.000-7,0.000-2.000-7,0.000 0.000-6</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1:06:13"/>
    </inkml:context>
    <inkml:brush xml:id="br0">
      <inkml:brushProperty name="width" value="0.04882" units="cm"/>
      <inkml:brushProperty name="height" value="0.04882" units="cm"/>
      <inkml:brushProperty name="color" value="#00bff3"/>
    </inkml:brush>
  </inkml:definitions>
  <inkml:trace contextRef="#ctx0" brushRef="#br0">101111.000 24600.000 450,'0.000'44.000'42,"0.000"-6.000"0,0.000-6.000 0,0.000-5.000 0,0.000-2.000-1,-2.000 1.000-1,0.000 3.000-3,-2.000 1.000-1,0.000 1.000-3,1.000 1.000-4,-1.000-1.000-2,0.000 0.000-4,0.000 0.000-3,2.000-1.000-1,0.000-1.000-3,2.000-1.000-2,0.000-2.000-2,2.000-3.000-1,0.000-3.000-1,2.000-3.000-2,0.000-3.000-3,3.000-2.000-5,2.000-4.000-3,2.000-3.000-4,2.000-2.000-2,1.000-4.000 1,3.000-2.000 3,2.000-3.000 1,1.000-5.000-3,1.000-4.000-8,1.000-5.000-7,1.000-5.000-8,1.000-4.000 0,-1.000-3.000 7,1.000-3.000 7,-1.000-2.000 7,-1.000-2.000 4,-5.000 1.000 4,-3.000 2.000 4,-4.000 0.000 3,-3.000 2.000 1,-2.000 3.000 2,-3.000 3.000 0,0.000 3.000 0,-5.000 3.000 0,-6.000 1.000-2,-6.000 2.000-1,-5.000 3.000-2,-6.000 3.000-4,-5.000 6.000-8,-5.000 6.000-8,-5.000 6.000-7,0.000 4.000-7,2.000 3.000-7,3.000 4.000-7,3.000 2.000-8,4.000 0.000-1,5.000-1.000 3,5.000-2.000 3,5.000-2.000 3</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2"/>
    </inkml:context>
    <inkml:brush xml:id="br0">
      <inkml:brushProperty name="width" value="0.07302" units="cm"/>
      <inkml:brushProperty name="height" value="0.07302" units="cm"/>
      <inkml:brushProperty name="color" value="#00bff3"/>
    </inkml:brush>
  </inkml:definitions>
  <inkml:trace contextRef="#ctx0" brushRef="#br0">65150.000 45629.000,'16.000'-16.000,"23.000"8.000,0.000 0.000,39.000 8.000,1.000 0.000,38.000-8.000,1.000 0.000,0.000-7.000,-1.000-1.000,-15.000 16.000,0.000 0.000,-39.000 8.000,-1.000 0.000,-22.000 0.000,-1.000-1.000,-31.000 1.000</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3"/>
    </inkml:context>
    <inkml:brush xml:id="br0">
      <inkml:brushProperty name="width" value="0.07302" units="cm"/>
      <inkml:brushProperty name="height" value="0.07302" units="cm"/>
      <inkml:brushProperty name="color" value="#00bff3"/>
    </inkml:brush>
  </inkml:definitions>
  <inkml:trace contextRef="#ctx0" brushRef="#br0">68513.000 44697.000,'0.000'-31.000,"0.000"23.000,0.000 0.000,23.000 8.000,1.000 0.000,23.000 31.000,0.000 1.000,16.000-1.000,-1.000 0.000,-14.000-7.000,-1.000-1.000,-8.000 1.000,0.000-1.000,-31.000 1.000,0.000-1.000,-32.000 9.000,1.000-1.000,-24.000 16.000,0.000 0.000,-63.000 63.000,0.000-1.000,39.000-38.000,1.000-1.000,54.000-46.000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5585.000 9069.000 203,'97.000'9.000'350,"-27.000"-7.000"-320,17.000-8.000-19,-20.000 3.000-2,18.000-2.000 3,-3.000 1.000-3,-2.000 1.000 2,-6.000 2.000 0,6.000-2.000-1,-1.000 0.000-4,2.000 3.000-2,-1.000 1.000 0,-5.000-1.000-1,8.000-11.000 3,-8.000-4.000 4,-20.000 23.000-158</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19058.000 14806.000 533</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3"/>
    </inkml:context>
    <inkml:brush xml:id="br0">
      <inkml:brushProperty name="width" value="0.07302" units="cm"/>
      <inkml:brushProperty name="height" value="0.07302" units="cm"/>
      <inkml:brushProperty name="color" value="#00bff3"/>
    </inkml:brush>
  </inkml:definitions>
  <inkml:trace contextRef="#ctx0" brushRef="#br0">71847.000 44481.000,'-63.000'-31.000,"55.000"31.000,0.000 0.000,-31.000 16.000,0.000-1.000,7.000 40.000,1.000 0.000,23.000-8.000,0.000 0.000,8.000-8.000,0.000 0.000,16.000 1.000,0.000-1.000,15.000-8.000,0.000 1.000,-15.000-9.000,0.000 1.000,-8.000 7.000,0.000 0.000,-56.000 32.000,1.000 0.000,-8.000-9.000,1.000 1.000,30.000-23.000</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4"/>
    </inkml:context>
    <inkml:brush xml:id="br0">
      <inkml:brushProperty name="width" value="0.07302" units="cm"/>
      <inkml:brushProperty name="height" value="0.07302" units="cm"/>
      <inkml:brushProperty name="color" value="#00bff3"/>
    </inkml:brush>
  </inkml:definitions>
  <inkml:trace contextRef="#ctx0" brushRef="#br0">73113.000 44607.000,'0.000'-32.000,"-8.000"25.000,0.000-1.000,8.000 39.000,0.000 0.000,-16.000 24.000,1.000 0.000,7.000 16.000,0.000-1.000,8.000-7.000,0.000 0.000,8.000-40.000,0.000 1.000,15.000-24.000,1.000 0.000,15.000-55.000,0.000 0.000,8.000-16.000,1.000 1.000,-25.000-1.000,1.000 1.000,-24.000-1.000,0.000 1.000,-16.000 38.000,0.000 1.000,-23.000 31.000,0.000 0.000,15.000 31.000,1.000 1.000,23.000-9.000,0.000 1.000,23.000-9.000,1.000 1.000,-9.000-8.000,1.000 0.000,8.000-8.000</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4"/>
    </inkml:context>
    <inkml:brush xml:id="br0">
      <inkml:brushProperty name="width" value="0.07302" units="cm"/>
      <inkml:brushProperty name="height" value="0.07302" units="cm"/>
      <inkml:brushProperty name="color" value="#00bff3"/>
    </inkml:brush>
  </inkml:definitions>
  <inkml:trace contextRef="#ctx0" brushRef="#br0">74194.000 44950.000,'16.000'0.000,"0.000"0.000,-1.000 0.000,-7.000 16.000,0.000-1.000,-16.000 17.000,0.000-1.000,-23.000 16.000,-1.000 0.000,9.000 0.000,-1.000 0.000,9.000 15.000,-1.000 1.000,24.000-39.000,0.000-1.000,47.000-15.000,0.000 0.000,15.000-40.000,1.000 1.000,-16.000 15.000,0.000 1.000,-32.000-1.000,1.000 0.000,-32.000 1.000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4"/>
    </inkml:context>
    <inkml:brush xml:id="br0">
      <inkml:brushProperty name="width" value="0.07302" units="cm"/>
      <inkml:brushProperty name="height" value="0.07302" units="cm"/>
      <inkml:brushProperty name="color" value="#00bff3"/>
    </inkml:brush>
  </inkml:definitions>
  <inkml:trace contextRef="#ctx0" brushRef="#br0">74450.000 45247.000,'-32.000'-31.000,"32.000"23.000,0.000 0.000,-15.000 24.000,-1.000-1.000,8.000 24.000,0.000 1.000,-7.000 46.000,-1.000 0.000,0.000 71.000,0.000-1.000,-31.000 24.000,0.000 1.000,32.000-40.000,-1.000 0.000,8.000-102.000</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5"/>
    </inkml:context>
    <inkml:brush xml:id="br0">
      <inkml:brushProperty name="width" value="0.07302" units="cm"/>
      <inkml:brushProperty name="height" value="0.07302" units="cm"/>
      <inkml:brushProperty name="color" value="#00bff3"/>
    </inkml:brush>
  </inkml:definitions>
  <inkml:trace contextRef="#ctx0" brushRef="#br0">75531.000 43460.000,'47.000'-94.000,"-23.000"86.000,-1.000 0.000,1.000 16.000,-1.000 0.000,-7.000 31.000,0.000 0.000,-24.000 39.000,0.000 1.000,-47.000-1.000,0.000 0.000,24.000-31.000,0.000 0.000,23.000-31.000,0.000 0.000,16.000-16.000,0.000 0.000,39.000 0.000,0.000 0.000,8.000-16.000,-1.000 0.000,-7.000 9.000,1.000-1.000,-33.000 8.000,1.000 0.000,-8.000 0.000</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5"/>
    </inkml:context>
    <inkml:brush xml:id="br0">
      <inkml:brushProperty name="width" value="0.07302" units="cm"/>
      <inkml:brushProperty name="height" value="0.07302" units="cm"/>
      <inkml:brushProperty name="color" value="#00bff3"/>
    </inkml:brush>
  </inkml:definitions>
  <inkml:trace contextRef="#ctx0" brushRef="#br0">76566.000 44013.000,'-16.000'-32.000,"16.000"25.000,0.000-1.000,31.000 8.000,1.000 0.000,46.000-8.000,1.000 0.000,15.000 24.000,0.000-1.000,-79.000-7.000,1.000 0.000,0.000 8.000</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6"/>
    </inkml:context>
    <inkml:brush xml:id="br0">
      <inkml:brushProperty name="width" value="0.07302" units="cm"/>
      <inkml:brushProperty name="height" value="0.07302" units="cm"/>
      <inkml:brushProperty name="color" value="#00bff3"/>
    </inkml:brush>
  </inkml:definitions>
  <inkml:trace contextRef="#ctx0" brushRef="#br0">84615.000 40800.000,'-16.000'0.000,"-8.000"8.000,1.000 0.000,-40.000 78.000,0.000 0.000,9.000 0.000,-1.000 0.000,39.000-62.000,0.000-1.000,-46.000 71.000,-1.000 0.000,24.000-16.000,-1.000 1.000,25.000-32.000,-1.000 0.000,24.000-47.000</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46"/>
    </inkml:context>
    <inkml:brush xml:id="br0">
      <inkml:brushProperty name="width" value="0.07302" units="cm"/>
      <inkml:brushProperty name="height" value="0.07302" units="cm"/>
      <inkml:brushProperty name="color" value="#00bff3"/>
    </inkml:brush>
  </inkml:definitions>
  <inkml:trace contextRef="#ctx0" brushRef="#br0">83881.000 41541.000,'0.000'-16.000,"-15.000"-15.000,-1.000 0.000,16.000 23.000,0.000 0.000,0.000-15.000,0.000-1.000,24.000 24.000,-1.000 0.000,32.000 71.000,0.000-1.000,8.000 32.000,0.000 0.000,-1.000 15.000,1.000 1.000,-39.000-71.000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1"/>
    </inkml:context>
    <inkml:brush xml:id="br0">
      <inkml:brushProperty name="width" value="0.07302" units="cm"/>
      <inkml:brushProperty name="height" value="0.07302" units="cm"/>
      <inkml:brushProperty name="color" value="#00bff3"/>
    </inkml:brush>
  </inkml:definitions>
  <inkml:trace contextRef="#ctx0" brushRef="#br0">28925.000 21423.000,'-15.000'0.000,"-9.000"0.000,1.000 0.000,-1.000-8.000,1.000 0.000,15.000 8.000,0.000 0.000,16.000-8.000,0.000 0.000,31.000 8.000,0.000 0.000,47.000 8.000,1.000 0.000,22.000-8.000,1.000 0.000,39.000-39.000,0.000-1.000,0.000 9.000,0.000 0.000,-8.000 23.000,0.000 0.000,-31.000 8.000,0.000 0.000,-71.000 8.000,0.000 0.000,-23.000-8.000</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1"/>
    </inkml:context>
    <inkml:brush xml:id="br0">
      <inkml:brushProperty name="width" value="0.07302" units="cm"/>
      <inkml:brushProperty name="height" value="0.07302" units="cm"/>
      <inkml:brushProperty name="color" value="#00bff3"/>
    </inkml:brush>
  </inkml:definitions>
  <inkml:trace contextRef="#ctx0" brushRef="#br0">35163.000 21224.000,'-16.000'0.000,"-7.000"0.000,-1.000 0.000,24.000-8.000,0.000 0.000,16.000 0.000,-1.000 0.000,40.000 1.000,0.000-1.000,16.000 0.000,-1.000 0.000,9.000-8.000,-1.000 1.000,-31.000 7.000,0.000 0.000,-31.000 0.000,0.000 0.000,-48.000 1.000,1.000-1.000,15.000 0.000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21104.000 14586.000 533</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2"/>
    </inkml:context>
    <inkml:brush xml:id="br0">
      <inkml:brushProperty name="width" value="0.07302" units="cm"/>
      <inkml:brushProperty name="height" value="0.07302" units="cm"/>
      <inkml:brushProperty name="color" value="#00bff3"/>
    </inkml:brush>
  </inkml:definitions>
  <inkml:trace contextRef="#ctx0" brushRef="#br0">36004.000 20694.000,'-31.000'-31.000,"15.000"7.000,0.000 1.000,16.000 15.000,0.000 0.000,-8.000 8.000,1.000 0.000,7.000 16.000,0.000-1.000,7.000 40.000,1.000 0.000,0.000 15.000,0.000 1.000,-8.000 23.000,0.000 0.000,0.000-16.000,0.000 0.000,-16.000-31.000,1.000 0.000,-1.000-31.000,0.000 0.000,-7.000-24.000,-1.000 0.000,1.000-55.000,-1.000 1.000,24.000-9.000,0.000 1.000,0.000 31.000,0.000 0.000,24.000 15.000,-1.000 1.000,8.000 23.000,1.000 0.000,7.000 7.000,0.000 1.000,-23.000 16.000,0.000-1.000,-16.000 8.000,0.000 1.000,-32.000-1.000,1.000 0.000,15.000-23.000</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2"/>
    </inkml:context>
    <inkml:brush xml:id="br0">
      <inkml:brushProperty name="width" value="0.07302" units="cm"/>
      <inkml:brushProperty name="height" value="0.07302" units="cm"/>
      <inkml:brushProperty name="color" value="#00bff3"/>
    </inkml:brush>
  </inkml:definitions>
  <inkml:trace contextRef="#ctx0" brushRef="#br0">34844.000 22600.000,'-78.000'0.000,"70.000"0.000,0.000 0.000,32.000 16.000,-1.000-1.000,24.000 25.000,0.000-1.000,39.000 0.000,1.000 0.000,30.000-7.000,1.000-1.000,15.000-23.000,1.000 0.000,-32.000-40.000,0.000 1.000,-63.000 7.000,0.000 1.000,-23.000-1.000</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2"/>
    </inkml:context>
    <inkml:brush xml:id="br0">
      <inkml:brushProperty name="width" value="0.07302" units="cm"/>
      <inkml:brushProperty name="height" value="0.07302" units="cm"/>
      <inkml:brushProperty name="color" value="#00bff3"/>
    </inkml:brush>
  </inkml:definitions>
  <inkml:trace contextRef="#ctx0" brushRef="#br0">37748.000 20463.000,'0.000'-16.000,"-16.000"0.000,0.000 1.000,16.000 7.000,0.000 0.000,0.000 39.000,0.000 1.000,0.000 15.000,0.000 0.000,0.000-8.000,0.000 0.000,0.000-23.000,0.000 0.000,-8.000-16.000,0.000 0.000,8.000-24.000,0.000 1.000,0.000 7.000</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3"/>
    </inkml:context>
    <inkml:brush xml:id="br0">
      <inkml:brushProperty name="width" value="0.07302" units="cm"/>
      <inkml:brushProperty name="height" value="0.07302" units="cm"/>
      <inkml:brushProperty name="color" value="#00bff3"/>
    </inkml:brush>
  </inkml:definitions>
  <inkml:trace contextRef="#ctx0" brushRef="#br0">37373.000 20304.000,'0.000'-32.000,"23.000"-23.000,1.000 1.000,-1.000 30.000,1.000 1.000,-9.000 15.000,1.000 0.000,-8.000 24.000,0.000-1.000,-8.000 24.000,0.000 1.000,-24.000 22.000,1.000 1.000,-16.000 0.000,-1.000-1.000,17.000-46.000,-1.000 0.000,40.000-56.000,0.000 1.000,31.000 0.000,0.000 0.000,-16.000 31.000,1.000 0.000,-17.000 8.000,1.000 0.000,-24.000 39.000,0.000 1.000,-31.000 7.000,0.000 0.000,0.000-16.000,-1.000 0.000,-7.000-7.000,0.000-1.000,31.000-23.000,1.000 0.000,23.000 0.000,-1.000 0.000,41.000-15.000,-1.000-1.000,0.000 0.000,0.000 1.000,-16.000 15.000,1.000 0.000,-25.000 0.000,1.000 0.000,-23.000 31.000,-1.000 0.000,-23.000 16.000,-1.000 0.000,1.000-16.000,0.000 1.000,23.000-24.000,1.000-1.000,46.000-14.000,0.000-1.000,1.000 0.000,-1.000 0.000,-7.000 0.000,-1.000 0.000,-31.000 16.000,0.000 0.000,-15.000 16.000,-1.000-1.000,1.000 1.000,-1.000-1.000,40.000-15.000,0.000 0.000,15.000-8.000,0.000 0.000,1.000 0.000,-1.000 0.000,-23.000 0.000,0.000 0.000,-8.000 8.000,0.000-1.000,-24.000 17.000,1.000-1.000,-9.000 1.000,1.000-1.000,-24.000 1.000,0.000-1.000,8.000 1.000,0.000-1.000,31.000-7.000,1.000 0.000,7.000-16.000,0.000 0.000,55.000 0.000,0.000 0.000,24.000-8.000,-1.000 0.000,40.000-8.000,0.000 1.000,-8.000 15.000,0.000 0.000,-78.000 8.000</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5"/>
    </inkml:context>
    <inkml:brush xml:id="br0">
      <inkml:brushProperty name="width" value="0.07302" units="cm"/>
      <inkml:brushProperty name="height" value="0.07302" units="cm"/>
      <inkml:brushProperty name="color" value="#00bff3"/>
    </inkml:brush>
  </inkml:definitions>
  <inkml:trace contextRef="#ctx0" brushRef="#br0">83972.000 20766.000,'0.000'-16.000,"-8.000"16.000,0.000 0.000,-8.000 31.000,1.000 1.000,-17.000 15.000,1.000 0.000,-16.000 31.000,0.000 0.000,-8.000 40.000,0.000 0.000,8.000-24.000,0.000 0.000,32.000-47.000,-1.000 0.000,8.000-47.000</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5"/>
    </inkml:context>
    <inkml:brush xml:id="br0">
      <inkml:brushProperty name="width" value="0.07302" units="cm"/>
      <inkml:brushProperty name="height" value="0.07302" units="cm"/>
      <inkml:brushProperty name="color" value="#00bff3"/>
    </inkml:brush>
  </inkml:definitions>
  <inkml:trace contextRef="#ctx0" brushRef="#br0">83566.000 21028.000,'0.000'-15.000,"0.000"7.000,0.000 0.000,-8.000-15.000,0.000-1.000,32.000 40.000,-1.000-1.000,32.000 48.000,0.000 0.000,23.000 54.000,1.000 1.000,-24.000-8.000,0.000-1.000,-47.000-77.000</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7"/>
    </inkml:context>
    <inkml:brush xml:id="br0">
      <inkml:brushProperty name="width" value="0.07302" units="cm"/>
      <inkml:brushProperty name="height" value="0.07302" units="cm"/>
      <inkml:brushProperty name="color" value="#00bff3"/>
    </inkml:brush>
  </inkml:definitions>
  <inkml:trace contextRef="#ctx0" brushRef="#br0">18106.000 15231.000,'0.000'-31.000,"-16.000"55.000,0.000-1.000,-7.000 16.000,-1.000 0.000,-31.000 87.000,1.000-1.000,-25.000 32.000,1.000-1.000,-9.000-22.000,1.000-1.000,8.000-31.000,-1.000-1.000,64.000-61.000,-1.000-1.000,55.000-86.000,0.000 0.000,-23.000 15.000</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8"/>
    </inkml:context>
    <inkml:brush xml:id="br0">
      <inkml:brushProperty name="width" value="0.07302" units="cm"/>
      <inkml:brushProperty name="height" value="0.07302" units="cm"/>
      <inkml:brushProperty name="color" value="#00bff3"/>
    </inkml:brush>
  </inkml:definitions>
  <inkml:trace contextRef="#ctx0" brushRef="#br0">19500.000 15466.000,'31.000'-16.000,"-23.000"16.000,0.000 0.000,47.000 47.000,0.000 0.000,31.000 31.000,0.000 1.000,32.000 38.000,0.000 1.000,15.000 7.000,0.000 1.000,-31.000-32.000,0.000 0.000,-70.000-55.000,-1.000 0.000,-15.000-15.000</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8"/>
    </inkml:context>
    <inkml:brush xml:id="br0">
      <inkml:brushProperty name="width" value="0.07302" units="cm"/>
      <inkml:brushProperty name="height" value="0.07302" units="cm"/>
      <inkml:brushProperty name="color" value="#00bff3"/>
    </inkml:brush>
  </inkml:definitions>
  <inkml:trace contextRef="#ctx0" brushRef="#br0">16894.000 9319.000,'-15.000'-15.000,"-17.000"-1.000,1.000 0.000,23.000 8.000,0.000 1.000,8.000-9.000,0.000 0.000,31.000-15.000,1.000 0.000,46.000-1.000,1.000 1.000,-1.000 47.000,1.000-1.000,-48.000 56.000,1.000-1.000,-32.000 16.000,0.000 1.000,-47.000-1.000,-1.000 0.000,1.000-8.000,0.000 0.000,16.000-38.000,-1.000-1.000,17.000-39.000,-1.000 0.000,32.000-94.000,-1.000 0.000,1.000 62.000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9"/>
    </inkml:context>
    <inkml:brush xml:id="br0">
      <inkml:brushProperty name="width" value="0.07302" units="cm"/>
      <inkml:brushProperty name="height" value="0.07302" units="cm"/>
      <inkml:brushProperty name="color" value="#00bff3"/>
    </inkml:brush>
  </inkml:definitions>
  <inkml:trace contextRef="#ctx0" brushRef="#br0">17888.000 8681.000,'16.000'-31.000,"-16.000"47.000,0.000-1.000,-24.000 79.000,1.000 0.000,-9.000-31.000,1.000 0.000,-8.000 7.000,0.000 1.000,31.000-48.000,0.000 1.000,24.000-32.000,-1.000 0.000,-7.000 0.000,0.000 0.000,8.000-7.000</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1:07"/>
    </inkml:context>
    <inkml:brush xml:id="br0">
      <inkml:brushProperty name="width" value="0.07302" units="cm"/>
      <inkml:brushProperty name="height" value="0.07302" units="cm"/>
      <inkml:brushProperty name="color" value="#f2395b"/>
    </inkml:brush>
  </inkml:definitions>
  <inkml:trace contextRef="#ctx0" brushRef="#br0">29800.000 11244.000,'16.000'-47.000,"-16.000"39.000,0.000 0.000,7.000 0.000,1.000 1.000,8.000-1.000,0.000 0.000,-1.000 8.000,1.000 0.000,0.000 0.000,-1.000 0.000,-7.000 0.000,0.000 0.000,0.000 0.000</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9"/>
    </inkml:context>
    <inkml:brush xml:id="br0">
      <inkml:brushProperty name="width" value="0.07302" units="cm"/>
      <inkml:brushProperty name="height" value="0.07302" units="cm"/>
      <inkml:brushProperty name="color" value="#00bff3"/>
    </inkml:brush>
  </inkml:definitions>
  <inkml:trace contextRef="#ctx0" brushRef="#br0">18300.000 9831.000,'157.000'-31.000,"-134.000"70.000,1.000 0.000,-16.000 8.000,0.000 0.000,-8.000-16.000,0.000 1.000,8.000-24.000,-1.000-1.000,25.000-30.000,-1.000-1.000,0.000 1.000,1.000-1.000,23.000 24.000,0.000 0.000,-40.000 16.000,1.000 0.000,-16.000 15.000,0.000 0.000,8.000-15.000,0.000 0.000,7.000-32.000,1.000 0.000,-8.000 9.000,0.000-1.000,0.000-8.000</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9"/>
    </inkml:context>
    <inkml:brush xml:id="br0">
      <inkml:brushProperty name="width" value="0.07302" units="cm"/>
      <inkml:brushProperty name="height" value="0.07302" units="cm"/>
      <inkml:brushProperty name="color" value="#00bff3"/>
    </inkml:brush>
  </inkml:definitions>
  <inkml:trace contextRef="#ctx0" brushRef="#br0">20407.000 8750.000,'0.000'63.000,"-16.000"-8.000,0.000-1.000,1.000-7.000,-1.000 0.000,-7.000 40.000,-1.000-1.000,1.000-24.000,-1.000 1.000,24.000-32.000,0.000 1.000,8.000-40.000</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59"/>
    </inkml:context>
    <inkml:brush xml:id="br0">
      <inkml:brushProperty name="width" value="0.07302" units="cm"/>
      <inkml:brushProperty name="height" value="0.07302" units="cm"/>
      <inkml:brushProperty name="color" value="#00bff3"/>
    </inkml:brush>
  </inkml:definitions>
  <inkml:trace contextRef="#ctx0" brushRef="#br0">20850.000 8471.000,'0.000'16.000,"8.000"-1.000,0.000 1.000,15.000 31.000,1.000 0.000,7.000 8.000,0.000 0.000,-7.000 0.000,0.000 0.000,-9.000-16.000,1.000 0.000,-8.000-31.000,0.000 0.000,7.000-40.000,1.000 1.000,23.000-55.000,0.000-1.000,-7.000-7.000,-1.000 0.000,0.000-8.000,1.000 1.000,-24.000 77.000</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0"/>
    </inkml:context>
    <inkml:brush xml:id="br0">
      <inkml:brushProperty name="width" value="0.07302" units="cm"/>
      <inkml:brushProperty name="height" value="0.07302" units="cm"/>
      <inkml:brushProperty name="color" value="#00bff3"/>
    </inkml:brush>
  </inkml:definitions>
  <inkml:trace contextRef="#ctx0" brushRef="#br0">22604.000 8904.000,'31.000'0.000,"-23.000"-24.000,0.000 1.000,-8.000-9.000,0.000 1.000,0.000 0.000,0.000-1.000,-16.000 25.000,1.000-1.000,-17.000 31.000,1.000 1.000,-8.000 38.000,-1.000 1.000,17.000 0.000,-1.000-1.000,9.000-22.000,-1.000-1.000,16.000-24.000,0.000 1.000,24.000-16.000,-1.000 0.000,16.000-39.000,0.000 0.000,-7.000 0.000,-1.000-1.000,-15.000 33.000,0.000-1.000,-9.000 16.000,1.000-1.000,-8.000 33.000,0.000-1.000,0.000-16.000,0.000 1.000,16.000-16.000,0.000-1.000,7.000-7.000,1.000 0.000,-17.000-15.000,1.000-1.000,47.000-31.000,0.000 0.000,-31.000 8.000,-1.000 0.000,-15.000 23.000,0.000 0.000,-16.000 16.000,0.000 0.000,-8.000 16.000,1.000 0.000,7.000-1.000,0.000 1.000,8.000 0.000,0.000-1.000,8.000 17.000,0.000-1.000,7.000 0.000,1.000 1.000,-8.000-9.000,0.000 1.000,15.000-24.000,1.000 0.000,-1.000-32.000,1.000 1.000,-1.000-24.000,1.000 0.000,-16.000 1.000,0.000-1.000,-8.000 0.000,0.000 0.000,0.000 47.000,0.000 0.000,0.000 1.000,0.000-1.000,15.000 0.000,1.000 0.000,7.000 8.000,1.000 0.000,-1.000 16.000,1.000-1.000,-16.000 32.000,0.000 0.000,-8.000 16.000,0.000 0.000,-16.000-24.000,0.000 0.000,16.000-31.000,0.000 0.000,32.000-40.000,-1.000 1.000,16.000 0.000,0.000-1.000,-8.000 9.000,0.000-1.000,-23.000 9.000,0.000-1.000,-8.000 0.000</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0"/>
    </inkml:context>
    <inkml:brush xml:id="br0">
      <inkml:brushProperty name="width" value="0.07302" units="cm"/>
      <inkml:brushProperty name="height" value="0.07302" units="cm"/>
      <inkml:brushProperty name="color" value="#00bff3"/>
    </inkml:brush>
  </inkml:definitions>
  <inkml:trace contextRef="#ctx0" brushRef="#br0">25666.000 8081.000,'-16.000'-31.000,"16.000"47.000,0.000-1.000,8.000 48.000,0.000 0.000,0.000 39.000,0.000-1.000,0.000 56.000,0.000 0.000,-8.000 78.000,0.000 0.000,0.000-172.000</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1"/>
    </inkml:context>
    <inkml:brush xml:id="br0">
      <inkml:brushProperty name="width" value="0.07302" units="cm"/>
      <inkml:brushProperty name="height" value="0.07302" units="cm"/>
      <inkml:brushProperty name="color" value="#00bff3"/>
    </inkml:brush>
  </inkml:definitions>
  <inkml:trace contextRef="#ctx0" brushRef="#br0">26932.000 8400.000,'-16.000'0.000,"8.000"16.000,0.000-1.000,8.000-7.000,0.000 0.000,8.000 47.000,0.000 0.000,0.000 0.000,0.000 0.000,-8.000 0.000,0.000-1.000,0.000-38.000,0.000 0.000,-8.000-8.000</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1"/>
    </inkml:context>
    <inkml:brush xml:id="br0">
      <inkml:brushProperty name="width" value="0.07302" units="cm"/>
      <inkml:brushProperty name="height" value="0.07302" units="cm"/>
      <inkml:brushProperty name="color" value="#00bff3"/>
    </inkml:brush>
  </inkml:definitions>
  <inkml:trace contextRef="#ctx0" brushRef="#br0">26913.000 8338.000,'31.000'-63.000,"24.000"16.000,0.000 0.000,-8.000 32.000,0.000-1.000,0.000 16.000,0.000 0.000,-31.000 24.000,0.000-1.000,-24.000 8.000,0.000 1.000,-63.000 62.000,1.000 0.000,7.000-24.000,0.000 1.000,8.000-16.000,0.000 0.000,40.000-32.000,-1.000 1.000,24.000-24.000,0.000 0.000,54.000-40.000,1.000 1.000,-8.000 0.000,0.000 0.000,-16.000 23.000,1.000 1.000,-25.000 7.000,1.000 0.000,-16.000 0.000,0.000 0.000,0.000 0.000</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1"/>
    </inkml:context>
    <inkml:brush xml:id="br0">
      <inkml:brushProperty name="width" value="0.07302" units="cm"/>
      <inkml:brushProperty name="height" value="0.07302" units="cm"/>
      <inkml:brushProperty name="color" value="#00bff3"/>
    </inkml:brush>
  </inkml:definitions>
  <inkml:trace contextRef="#ctx0" brushRef="#br0">27481.000 7647.000,'0.000'-16.000,"-7.000"1.000,-1.000-1.000,0.000 16.000,0.000 0.000,8.000 55.000,0.000 0.000,8.000 70.000,0.000 0.000,7.000 55.000,1.000 1.000,-8.000 7.000,0.000 0.000,0.000-149.000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2"/>
    </inkml:context>
    <inkml:brush xml:id="br0">
      <inkml:brushProperty name="width" value="0.07302" units="cm"/>
      <inkml:brushProperty name="height" value="0.07302" units="cm"/>
      <inkml:brushProperty name="color" value="#00bff3"/>
    </inkml:brush>
  </inkml:definitions>
  <inkml:trace contextRef="#ctx0" brushRef="#br0">28700.000 7397.000,'16.000'-31.000,"15.000"23.000,0.000 0.000,24.000 24.000,0.000-1.000,-23.000 25.000,-1.000-1.000,-23.000 8.000,0.000 0.000,-40.000 0.000,1.000 0.000,23.000-39.000</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2"/>
    </inkml:context>
    <inkml:brush xml:id="br0">
      <inkml:brushProperty name="width" value="0.07302" units="cm"/>
      <inkml:brushProperty name="height" value="0.07302" units="cm"/>
      <inkml:brushProperty name="color" value="#00bff3"/>
    </inkml:brush>
  </inkml:definitions>
  <inkml:trace contextRef="#ctx0" brushRef="#br0">28363.000 8569.000,'-47.000'16.000,"39.000"-8.000,0.000 0.000,39.000-24.000,1.000 0.000,31.000-31.000,-1.000 0.000,9.000 0.000,-1.000 0.000,-15.000 32.000,0.000-1.000,-39.000 16.000,0.000 0.000,-16.000 8.000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1:57"/>
    </inkml:context>
    <inkml:brush xml:id="br0">
      <inkml:brushProperty name="width" value="0.07302" units="cm"/>
      <inkml:brushProperty name="height" value="0.07302" units="cm"/>
      <inkml:brushProperty name="color" value="#f2395b"/>
    </inkml:brush>
  </inkml:definitions>
  <inkml:trace contextRef="#ctx0" brushRef="#br0">76963.000 11876.000,'0.000'-16.000,"-32.000"-31.000,1.000 0.000,31.000 39.000,0.000 0.000,8.000 8.000,0.000 0.000,7.000 0.000,1.000 0.000,-8.000 8.000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2"/>
    </inkml:context>
    <inkml:brush xml:id="br0">
      <inkml:brushProperty name="width" value="0.07302" units="cm"/>
      <inkml:brushProperty name="height" value="0.07302" units="cm"/>
      <inkml:brushProperty name="color" value="#00bff3"/>
    </inkml:brush>
  </inkml:definitions>
  <inkml:trace contextRef="#ctx0" brushRef="#br0">29263.000 8150.000,'-32.000'0.000,"25.000"0.000,-1.000 0.000,0.000 8.000,0.000 0.000,8.000 47.000,0.000-1.000,8.000 48.000,0.000 0.000,7.000 24.000,1.000-1.000,-8.000 0.000,0.000 1.000,-8.000-64.000,0.000 1.000,8.000-39.000</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2"/>
    </inkml:context>
    <inkml:brush xml:id="br0">
      <inkml:brushProperty name="width" value="0.07302" units="cm"/>
      <inkml:brushProperty name="height" value="0.07302" units="cm"/>
      <inkml:brushProperty name="color" value="#00bff3"/>
    </inkml:brush>
  </inkml:definitions>
  <inkml:trace contextRef="#ctx0" brushRef="#br0">28920.000 9166.000,'-47.000'-16.000,"23.000"16.000,1.000 0.000,7.000 55.000,0.000 0.000,-15.000 8.000,-1.000-1.000,17.000-23.000,-1.000 1.000,40.000-56.000,-1.000 0.000,40.000-31.000,0.000 0.000,-1.000 8.000,1.000 0.000,-31.000 7.000,-1.000 1.000,-23.000 23.000,0.000 0.000,-8.000-7.000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2"/>
    </inkml:context>
    <inkml:brush xml:id="br0">
      <inkml:brushProperty name="width" value="0.07302" units="cm"/>
      <inkml:brushProperty name="height" value="0.07302" units="cm"/>
      <inkml:brushProperty name="color" value="#00bff3"/>
    </inkml:brush>
  </inkml:definitions>
  <inkml:trace contextRef="#ctx0" brushRef="#br0">29900.000 8428.000,'0.000'-47.000,"0.000"40.000,0.000-1.000,24.000 0.000,-1.000 0.000,-7.000 32.000,-1.000-1.000,1.000 40.000,0.000-1.000,-16.000 17.000,0.000-1.000,-8.000-31.000,0.000 0.000,-8.000-39.000,1.000 0.000,15.000-24.000</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3"/>
    </inkml:context>
    <inkml:brush xml:id="br0">
      <inkml:brushProperty name="width" value="0.07302" units="cm"/>
      <inkml:brushProperty name="height" value="0.07302" units="cm"/>
      <inkml:brushProperty name="color" value="#00bff3"/>
    </inkml:brush>
  </inkml:definitions>
  <inkml:trace contextRef="#ctx0" brushRef="#br0">30100.000 8601.000,'78.000'-141.000,"-30.000"102.000,-1.000-1.000,0.000 25.000,0.000-1.000,-16.000 32.000,1.000-1.000,-25.000 56.000,1.000-1.000,-47.000 17.000,0.000-1.000,0.000-31.000,-1.000-1.000,25.000-38.000,-1.000 0.000,47.000-16.000,1.000 0.000,78.000-63.000,-1.000 0.000,17.000-15.000,-1.000 0.000,-85.000 46.000</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5"/>
    </inkml:context>
    <inkml:brush xml:id="br0">
      <inkml:brushProperty name="width" value="0.07302" units="cm"/>
      <inkml:brushProperty name="height" value="0.07302" units="cm"/>
      <inkml:brushProperty name="color" value="#00bff3"/>
    </inkml:brush>
  </inkml:definitions>
  <inkml:trace contextRef="#ctx0" brushRef="#br0">87010.000 12244.000,'0.000'-16.000,"-16.000"-23.000,0.000 0.000,1.000 39.000,-1.000 0.000,-7.000 39.000,-1.000 0.000,-23.000 32.000,0.000-1.000,-8.000 17.000,0.000-1.000,-23.000 70.000,0.000 1.000,23.000-32.000,0.000 1.000,31.000-79.000,1.000 0.000,15.000-39.000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05"/>
    </inkml:context>
    <inkml:brush xml:id="br0">
      <inkml:brushProperty name="width" value="0.07302" units="cm"/>
      <inkml:brushProperty name="height" value="0.07302" units="cm"/>
      <inkml:brushProperty name="color" value="#00bff3"/>
    </inkml:brush>
  </inkml:definitions>
  <inkml:trace contextRef="#ctx0" brushRef="#br0">86797.000 12581.000,'-31.000'0.000,"23.000"-8.000,0.000 1.000,8.000-1.000,0.000 0.000,31.000 31.000,1.000 1.000,46.000 39.000,0.000-1.000,48.000 56.000,-1.000-1.000,-78.000-38.000,0.000-1.000,-15.000-23.000</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12"/>
    </inkml:context>
    <inkml:brush xml:id="br0">
      <inkml:brushProperty name="width" value="0.07302" units="cm"/>
      <inkml:brushProperty name="height" value="0.07302" units="cm"/>
      <inkml:brushProperty name="color" value="#00bff3"/>
    </inkml:brush>
  </inkml:definitions>
  <inkml:trace contextRef="#ctx0" brushRef="#br0">18613.000 32422.000,'-16.000'0.000,"-7.000"8.000,-1.000 0.000,48.000-8.000,-1.000 0.000,1.000-16.000,-1.000 0.000,1.000-7.000,-1.000-1.000,1.000-7.000,-1.000 0.000,-7.000 15.000,0.000 1.000,-9.000 15.000,1.000 0.000,0.000 0.000,0.000 0.000,8.000 0.000,-1.000 0.000,17.000 0.000,-1.000 0.000,8.000 7.000,0.000 1.000,1.000-8.000,-1.000 0.000,8.000 8.000,0.000 0.000,8.000 8.000,0.000-1.000,7.000 1.000,1.000-1.000,0.000-7.000,-1.000 0.000,1.000-31.000,0.000-1.000,0.000 9.000,-1.000-1.000,17.000 8.000,-1.000 0.000,-23.000 8.000,0.000 0.000,-8.000 8.000,0.000 0.000,-8.000-8.000,0.000 0.000,0.000 0.000,1.000 0.000,7.000 0.000,0.000 0.000,0.000 23.000,0.000 1.000,0.000-9.000,0.000 1.000,0.000-8.000,0.000 0.000,23.000-24.000,1.000 0.000,23.000-23.000,0.000 0.000,-8.000 24.000,1.000-1.000,-17.000 16.000,1.000 0.000,-16.000 23.000,0.000 1.000,-24.000-8.000,0.000-1.000,1.000-7.000,-1.000 0.000,8.000 0.000,0.000-1.000,8.000-7.000,0.000 0.000,0.000 0.000,0.000 0.000,1.000 8.000,-1.000 0.000,-8.000 8.000,0.000-1.000,0.000-15.000,0.000 0.000,24.000-15.000,0.000-1.000,-8.000 0.000,0.000 1.000,7.000 7.000,1.000 0.000,-16.000 24.000,0.000-1.000,-16.000 9.000,1.000-1.000,-9.000-15.000,1.000 0.000,7.000-8.000,0.000 0.000,17.000-16.000,-1.000 1.000,0.000-9.000,0.000 1.000,-8.000 23.000,0.000 0.000,0.000 0.000,0.000 0.000,1.000 15.000,-1.000 1.000,16.000-16.000,0.000 0.000,15.000-16.000,1.000 1.000,-9.000 7.000,1.000 0.000,-16.000 8.000,0.000 0.000,8.000 24.000,0.000-1.000,-16.000-7.000,0.000-1.000,8.000 1.000,0.000 0.000,24.000-24.000,0.000 0.000,7.000-8.000,0.000 1.000,-7.000 7.000,-1.000 0.000,-15.000 8.000,0.000 0.000,-8.000 0.000,0.000 0.000,0.000 0.000,0.000 0.000,0.000 0.000,0.000 0.000,-15.000 0.000,-1.000 0.000,-23.000 0.000,0.000 0.000,0.000 0.000,-1.000 0.000,1.000 0.000,0.000 0.000,16.000 8.000,-1.000 0.000,1.000-8.000,-1.000 0.000,9.000 0.000,-1.000 0.000,-23.000 0.000,0.000 0.000,-1.000 0.000,1.000 0.000,8.000 0.000,0.000 0.000,23.000-8.000,0.000 0.000,-23.000 0.000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13"/>
    </inkml:context>
    <inkml:brush xml:id="br0">
      <inkml:brushProperty name="width" value="0.07302" units="cm"/>
      <inkml:brushProperty name="height" value="0.07302" units="cm"/>
      <inkml:brushProperty name="color" value="#00bff3"/>
    </inkml:brush>
  </inkml:definitions>
  <inkml:trace contextRef="#ctx0" brushRef="#br0">40850.000 32256.000,'0.000'16.000,"16.000"-8.000,-1.000 0.000,-7.000-8.000,0.000 0.000,16.000 0.000,-1.000 0.000,8.000 0.000,1.000 0.000,15.000-8.000,0.000 0.000,8.000-23.000,0.000-1.000,-8.000 17.000,0.000-1.000,0.000 8.000,0.000 1.000,-8.000 7.000,0.000 0.000,-7.000 0.000,-1.000 0.000,-8.000 15.000,1.000 1.000,7.000-16.000,1.000 0.000,-25.000 0.000,1.000 0.000,39.000-8.000,0.000 0.000,16.000-7.000,0.000-1.000,0.000 8.000,-1.000 0.000,-7.000 8.000,0.000 0.000,-16.000 8.000,0.000 0.000,-7.000-8.000,-1.000 0.000,0.000 0.000,1.000 0.000,15.000 0.000,0.000 0.000,8.000-8.000,0.000 0.000,0.000 8.000,-1.000 0.000,-22.000 8.000,-1.000 0.000,8.000-8.000,1.000 0.000,7.000 0.000,0.000 0.000,-8.000-16.000,0.000 1.000,-16.000 7.000,1.000 0.000,-16.000 8.000,0.000 0.000,-16.000 0.000</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14"/>
    </inkml:context>
    <inkml:brush xml:id="br0">
      <inkml:brushProperty name="width" value="0.07302" units="cm"/>
      <inkml:brushProperty name="height" value="0.07302" units="cm"/>
      <inkml:brushProperty name="color" value="#00bff3"/>
    </inkml:brush>
  </inkml:definitions>
  <inkml:trace contextRef="#ctx0" brushRef="#br0">50900.000 32050.000,'16.000'0.000,"-1.000"0.000,1.000 0.000,-8.000 0.000,0.000 0.000,0.000 8.000</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6:15"/>
    </inkml:context>
    <inkml:brush xml:id="br0">
      <inkml:brushProperty name="width" value="0.07302" units="cm"/>
      <inkml:brushProperty name="height" value="0.07302" units="cm"/>
      <inkml:brushProperty name="color" value="#00bff3"/>
    </inkml:brush>
  </inkml:definitions>
  <inkml:trace contextRef="#ctx0" brushRef="#br0">5413.000 30116.000,'-47.000'0.000,"39.000"-15.000,0.000-1.000,8.000 8.000,0.000 0.000,8.000 8.000,0.000 0.000,7.000-8.000,1.000 1.000,8.000 7.000,-1.000 0.000,-7.000 23.000,-1.000 1.000,1.000 23.000,0.000 0.000,15.000 39.000,1.000 0.000,15.000 16.000,0.000 0.000,0.000 23.000,0.000 0.000,-16.000 1.000,0.000-1.000,-7.000-54.000,-1.000-1.000,9.000-39.000,-1.000 1.000,-7.000-32.000,-1.000 0.000,24.000-32.000,0.000 1.000,55.000-94.000,0.000-1.000,79.000-62.000,-1.000 0.000,102.000-86.000,0.000 0.000,95.000-16.000,-1.000 0.000,-31.000 32.000,0.000-1.000,-266.000 212.000,-1.000 0.000,-15.000 0.000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2:13"/>
    </inkml:context>
    <inkml:brush xml:id="br0">
      <inkml:brushProperty name="width" value="0.07302" units="cm"/>
      <inkml:brushProperty name="height" value="0.07302" units="cm"/>
      <inkml:brushProperty name="color" value="#f2395b"/>
    </inkml:brush>
  </inkml:definitions>
  <inkml:trace contextRef="#ctx0" brushRef="#br0">36500.000 33450.000,'50.000'0.000,"-25.000"-25.000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3980.000 6531.000 147,'92.000'9.000'427,"-25.000"-9.000"-406,11.000-3.000-3,5.000-2.000-2,-4.000-3.000-1,17.000 0.000 4,-4.000 0.000-1,-8.000 2.000-3,12.000 2.000-3,-16.000 1.000-3,28.000 1.000 2,-10.000-1.000 0,-2.000 0.000 1,-8.000 3.000-2,24.000-4.000-3,-13.000-1.000-3,-7.000 0.000-1,11.000-2.000 0,-15.000 5.000 0,13.000 0.000 1,-4.000 1.000 0,-7.000 2.000-1,3.000 9.000-1,-2.000 5.000 1,-3.000 1.000-1,6.000-7.000 1,-44.000 14.000-103,-2.000-2.000-594</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10697.000 6636.000 166,'77.000'-12.000'216,"-14.000"2.000"-191,-7.000 3.000 6,11.000-3.000-11,10.000 2.000-1,-21.000 2.000-2,13.000 2.000 0,-11.000 0.000-2,19.000 1.000 7,-14.000 3.000-4,11.000 3.000-2,-7.000-2.000-1,18.000-2.000-2,11.000 2.000 1,-16.000 0.000-1,8.000-7.000-2,-4.000-1.000 4,3.000 4.000-4,7.000 5.000-1,-2.000-4.000-2,-1.000 2.000 1,-10.000-2.000 0,10.000-5.000 1,5.000-3.000 0,1.000 3.000-1,-5.000 4.000-2,-4.000 2.000-1,11.000 0.000-1,5.000-2.000 1,-4.000 4.000-1,-7.000 10.000-2,-7.000 5.000-2,-6.000-52.000-542</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13161.000 6156.000 336,'33.000'48.000'374,"15.000"37.000"-322,-5.000 3.000-30,-2.000-4.000-4,26.000-23.000 4,35.000-128.000-6,-43.000-21.000-10,2.000-17.000-3,-1.000 11.000-2,7.000 6.000-3,-2.000 8.000-9,-18.000 51.000-92,1.000 0.000-623</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12676.000 4090.000 151,'39.000'106.000'530,"-14.000"-20.000"-457,0.000-6.000-51,14.000 0.000-7,62.000-130.000-5,-29.000-26.000-7,-1.000-13.000-2,-10.000 4.000-2,0.000-4.000-3,-5.000 5.000-17,12.000 9.000-275,-17.000 47.000-53</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23"/>
    </inkml:context>
    <inkml:brush xml:id="br0">
      <inkml:brushProperty name="width" value="0.07302" units="cm"/>
      <inkml:brushProperty name="height" value="0.07302" units="cm"/>
      <inkml:brushProperty name="color" value="#00bff3"/>
    </inkml:brush>
  </inkml:definitions>
  <inkml:trace contextRef="#ctx0" brushRef="#br0">48392.000 21016.000,'-15.000'0.000,"7.000"-8.000,0.000 1.000,0.000-9.000,0.000 0.000,0.000-15.000,1.000 0.000,-17.000-1.000,0.000 1.000,1.000 0.000,-1.000-1.000,-7.000 17.000,0.000-1.000,7.000 16.000,1.000 0.000,-9.000 47.000,1.000 0.000,7.000 16.000,1.000-1.000,15.000-7.000,0.000 0.000,16.000-16.000,0.000 0.000,31.000-15.000,0.000-1.000,16.000-7.000,0.000 0.000,-16.000 15.000,0.000 0.000,-15.000 24.000,0.000 0.000,-24.000 7.000,0.000 1.000,-32.000-8.000,1.000 0.000,-1.000-24.000,1.000 0.000,-8.000-15.000,0.000 0.000,7.000-24.000,1.000 0.000,15.000-39.000,0.000 0.000,63.000-55.000,1.000 0.000,77.000-54.000,1.000-1.000,-17.000 71.000,1.000 0.000,-78.000 62.000</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24"/>
    </inkml:context>
    <inkml:brush xml:id="br0">
      <inkml:brushProperty name="width" value="0.07302" units="cm"/>
      <inkml:brushProperty name="height" value="0.07302" units="cm"/>
      <inkml:brushProperty name="color" value="#00bff3"/>
    </inkml:brush>
  </inkml:definitions>
  <inkml:trace contextRef="#ctx0" brushRef="#br0">30716.000 12458.000,'-16.000'-63.000,"16.000"40.000,0.000-1.000,16.000 16.000,-1.000 0.000,17.000 16.000,-1.000 0.000,8.000 47.000,0.000 0.000,-7.000-8.000,-1.000 0.000,8.000-24.000,1.000 1.000,-9.000-24.000,0.000 0.000,9.000-24.000,-1.000 1.000,71.000-103.000,-1.000 1.000,103.000-118.000,0.000 0.000,31.000 8.000,0.000 0.000,-188.000 165.000</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32"/>
    </inkml:context>
    <inkml:brush xml:id="br0">
      <inkml:brushProperty name="width" value="0.07302" units="cm"/>
      <inkml:brushProperty name="height" value="0.07302" units="cm"/>
      <inkml:brushProperty name="color" value="#00bff3"/>
    </inkml:brush>
  </inkml:definitions>
  <inkml:trace contextRef="#ctx0" brushRef="#br0">35125.000 23198.000,'-78.000'-47.000,"62.000"31.000,1.000 0.000,7.000 16.000,0.000 0.000,16.000 0.000,0.000 0.000,15.000 16.000,1.000 0.000,-1.000-16.000,1.000 0.000,15.000 0.000,0.000 0.000,16.000-24.000,0.000 1.000,23.000 7.000,1.000 0.000,-1.000 1.000,0.000-1.000,1.000 0.000,-1.000 1.000,1.000-17.000,-1.000 1.000,8.000 8.000,1.000-1.000,62.000 32.000,-1.000 0.000,-108.000 0.000,-1.000-1.000,47.000 9.000,0.000 0.000,-15.000-8.000,-1.000-1.000,1.000-7.000,0.000 0.000,-1.000 0.000,1.000 0.000,7.000-7.000,0.000-1.000,1.000 0.000,-1.000 0.000,-7.000 8.000,-1.000 0.000,1.000 0.000,-1.000 0.000,-7.000 16.000,0.000-1.000,-16.000 1.000,0.000 0.000,-31.000-8.000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21443.000 7214.000 198,'-123.000'-24.000'333,"57.000"13.000"-289,-21.000-1.000-23,16.000 14.000 16,-18.000 23.000-20,17.000 4.000-4,-13.000 14.000-3,3.000 5.000 2,27.000 5.000-6,-5.000 28.000 2,11.000-5.000-3,1.000 11.000 1,6.000 2.000 0,7.000-4.000 1,13.000 1.000-1,14.000 4.000 3,20.000-6.000-1,28.000 12.000-1,15.000-15.000 2,15.000-28.000-5,7.000-10.000-1,25.000-10.000-1,-13.000-19.000-1,20.000-17.000-1,7.000-18.000 1,-12.000-10.000 1,2.000-21.000-1,-28.000-2.000 0,-6.000-21.000 0,-13.000-10.000 1,-11.000 2.000-1,-10.000-11.000 0,-9.000-20.000 1,-19.000 28.000-1,-13.000-25.000 0,-16.000 1.000 0,-11.000 22.000-1,-23.000 16.000 0,-14.000 8.000-2,-17.000 23.000-11,2.000 9.000-55,-1.000 2.000-167,28.000 21.000 55</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16888.000 1546.000 161,'-93.000'20.000'253,"25.000"0.000"-227,-16.000 8.000-3,22.000-3.000 2,-5.000 17.000-11,17.000-2.000-4,3.000 1.000 0,-1.000 8.000-1,-2.000 14.000 2,8.000-7.000-4,-3.000 8.000 3,4.000 5.000 0,9.000 6.000-1,8.000-9.000 0,5.000 7.000 0,6.000 15.000 2,9.000-18.000-5,9.000 4.000 1,9.000-6.000 1,20.000 8.000 2,27.000-15.000-3,22.000-21.000-1,11.000-24.000 0,5.000-14.000 0,-9.000-13.000-2,0.000 0.000-1,0.000-3.000 0,12.000-6.000 0,13.000-8.000 0,-30.000 2.000-2,12.000-3.000 0,-12.000-8.000 2,-13.000-10.000 2,-19.000-31.000 2,-23.000-14.000 0,-16.000-11.000 1,-18.000 3.000-2,-14.000-18.000-1,-1.000 36.000-2,-6.000 4.000 2,-11.000-2.000 0,-9.000-3.000 4,-17.000 19.000 1,-24.000 18.000 0,-2.000 27.000-7,2.000 12.000-10,-5.000 10.000-31,13.000 28.000-184,24.000-29.000-32</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15015.000 4844.000 206,'-12.000'71.000'38,"0.000"6.000"-31,3.000-8.000-3,0.000 7.000-1,2.000 6.000 0,2.000-29.000 1,1.000 11.000-1,1.000 6.000 0,-1.000 4.000 0,1.000 3.000-1,1.000-25.000 0,-2.000 9.000 1,1.000 11.000-1,-1.000 4.000 0,0.000 4.000-1,0.000-28.000 1,2.000 1.000-1,-2.000 9.000 1,-2.000 3.000-1,0.000 3.000 1,-2.000 29.000 0,2.000-39.000-1,1.000-1.000 0,0.000-1.000 0,-3.000 22.000 2,-4.000 15.000-1,5.000-46.000-1,-2.000 21.000 1,-1.000 18.000 1,3.000-39.000-2,-2.000 19.000 1,-3.000 11.000 0,2.000 14.000 1,6.000-30.000-2,0.000-12.000 1,2.000 41.000 0,-1.000-39.000 0,1.000-5.000-2,11.000 34.000 2,45.000-23.000 0,22.000-22.000 0,7.000-8.000 3,2.000-9.000-2,29.000-2.000 0,-61.000-11.000-2,21.000-1.000 0,28.000-2.000 0,-17.000-8.000-1,-36.000 2.000 0,22.000-2.000 1,26.000-5.000-2,-39.000 5.000 1,24.000-4.000 0,-29.000 4.000 1,4.000-2.000-1,4.000-3.000 0,25.000-3.000 0,-31.000 4.000 1,-1.000 0.000-1,7.000-1.000 0,26.000-5.000 0,-28.000 7.000 0,4.000 0.000 1,2.000-2.000-1,28.000-2.000 0,-38.000 5.000 1,5.000 0.000-1,5.000 0.000 0,28.000 0.000 1,-32.000 4.000 0,3.000 2.000 0,7.000 0.000-1,28.000 1.000 2,-38.000 0.000-1,3.000 1.000 1,3.000 0.000-1,30.000-1.000 1,-39.000 1.000-1,2.000 0.000 0,-2.000 0.000 1,23.000 0.000 0,7.000-3.000 0,14.000-5.000 0,-35.000 4.000-2,-20.000 1.000 0,9.000-3.000-5,-4.000-5.000-28</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2:42"/>
    </inkml:context>
    <inkml:brush xml:id="br0">
      <inkml:brushProperty name="width" value="0.07302" units="cm"/>
      <inkml:brushProperty name="height" value="0.07302" units="cm"/>
      <inkml:brushProperty name="color" value="#f2395b"/>
    </inkml:brush>
  </inkml:definitions>
  <inkml:trace contextRef="#ctx0" brushRef="#br0">98730.000 38050.000,'-47.000'16.000,"47.000"-9.000,0.000 1.000,0.000 0.000,0.000 0.000,-8.000 0.000</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14861.000 5141.000 162,'57.000'-37.000'52,"23.000"4.000"-41,-30.000 15.000-7,22.000-3.000 7,-24.000 16.000-7,9.000 1.000 0,8.000 1.000 0,31.000-2.000 3,-28.000-1.000-4,5.000 4.000 0,8.000-4.000-1,-28.000 2.000 1,18.000 0.000-1,15.000-2.000 0,7.000-2.000 0,6.000 0.000 0,-34.000 2.000-1,6.000-2.000 1,15.000 0.000-1,1.000 0.000 0,6.000 0.000 0,-32.000 2.000 0,7.000-1.000-1,5.000 0.000 1,4.000-1.000-1,3.000 0.000 1,-28.000 3.000-1,9.000-3.000 1,10.000-1.000-1,2.000-1.000 0,1.000 0.000 1,-25.000 2.000-1,3.000 0.000 0,9.000-3.000 0,1.000-1.000 0,1.000-3.000 0,28.000-6.000 0,-33.000 9.000 0,3.000-1.000 0,1.000-1.000-1,21.000-6.000 1,-35.000 10.000-1,-1.000-1.000 1,1.000-1.000 0,15.000-3.000 0,14.000-2.000 0,31.000-3.000 1,-25.000 9.000-1,24.000-3.000 0,-34.000 4.000 0,8.000 1.000 0,-25.000 5.000 1,-4.000 4.000-1,0.000-1.000 0,8.000 2.000 0,37.000 3.000-1,-51.000-1.000 0,35.000 1.000 0,-7.000 1.000 1,0.000 8.000 0,8.000 2.000 2,-6.000-11.000-1,-4.000 8.000 0,1.000 16.000 3,-8.000 7.000 5,-21.000 19.000 25,-35.000 29.000-9,-6.000-22.000-15,-2.000 38.000 5,-1.000-31.000-8,2.000-19.000 0,0.000 10.000 0,-3.000-4.000 0,-4.000 5.000 0,2.000 18.000 0,0.000-18.000-1,1.000 23.000 0,0.000-7.000-1,1.000 0.000 0,-2.000 12.000-1,2.000-25.000 1,0.000 23.000 0,-2.000-7.000 0,2.000 1.000 0,-6.000 13.000 2,2.000-25.000-1,-2.000 19.000 1,3.000-15.000-1,0.000-3.000 0,3.000 11.000 1,-2.000 8.000 1,2.000-25.000-2,1.000 6.000 1,0.000 2.000-2,0.000-11.000 2,0.000 4.000 4,-1.000-1.000 0,-1.000 2.000-2,-10.000-1.000 3,-50.000-33.000-3,-18.000-2.000-6,0.000 0.000-3,-15.000 6.000-1,32.000-11.000 0,-2.000 1.000 0,-12.000 1.000 1,-14.000 0.000 0,14.000 0.000-1,-13.000 4.000 1,13.000 5.000 0,-18.000 9.000 0,12.000-7.000 0,20.000-9.000 0,-19.000 8.000 0,9.000-2.000 0,9.000-2.000 1,0.000-4.000-1,-1.000-2.000 0,-3.000-4.000-2,3.000-9.000-1,-19.000 7.000-2,5.000 1.000-6,15.000-3.000-19,-3.000-2.000-233</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16106.000 5426.000 188,'40.000'-68.000'167,"12.000"-31.000"-138,-7.000 7.000-14,-15.000 21.000-5,-4.000 7.000-1,-2.000-6.000 0,3.000-22.000-1,-8.000 21.000-2,-7.000 22.000-3,0.000-7.000 0,0.000-5.000 0,5.000-25.000 1,-2.000 36.000-3,-1.000-2.000 1,1.000-2.000-1,4.000-19.000 2,5.000-7.000-1,-4.000 15.000 0,-2.000 10.000 0,7.000-2.000 2,2.000-5.000 2,2.000 4.000 1,-2.000 11.000-1,-7.000-9.000 1,-89.000 84.000 22,22.000 24.000-26,9.000 1.000-1,-2.000 2.000 0,-8.000 9.000 0,11.000-16.000-1,-10.000 13.000 0,6.000-7.000 0,2.000-5.000 0,0.000 0.000 0,3.000-1.000-1,66.000-164.000-214,9.000 55.000 141,3.000-11.000-3,-14.000 24.000-31</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16390.000 3801.000 193,'53.000'29.000'54,"12.000"30.000"-23,-12.000 8.000-1,-17.000-18.000-4,-3.000 13.000-3,-6.000-10.000-6,-2.000 0.000-6,2.000-2.000-5,2.000 2.000-4,19.000 31.000-31,-28.000-5.000-153</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18880.000 6927.000 177,'-51.000'-48.000'209,"-34.000"-20.000"-171,36.000 32.000-29,-41.000-24.000 7,41.000 25.000-7,-44.000-37.000 6,4.000-3.000-3,35.000 38.000-7,-3.000-3.000 1,0.000 2.000 0,8.000 3.000-3,-13.000-9.000 0,8.000-5.000-2,-10.000-5.000 0,4.000 10.000 0,1.000 4.000-1,10.000 3.000 0,-3.000 13.000-1,84.000 71.000-4,-8.000 18.000 6,-4.000 4.000 1,1.000 21.000-1,-5.000-26.000 0,-2.000 2.000 0,0.000 10.000 0,5.000 5.000 0,-6.000-15.000 0,-1.000-2.000 1,-5.000 0.000 0,-5.000-126.000-143,0.000 13.000 58,-4.000-14.000 17,-2.000 3.000-92</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17834.000 6171.000 186,'53.000'12.000'44,"39.000"6.000"-26,-19.000-2.000-1,-26.000-5.000-10,1.000 1.000 0,1.000-2.000-1,20.000 2.000 6,15.000-1.000-5,15.000-1.000 0,-39.000-2.000-6,15.000 5.000-3,-5.000 22.000-51</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7313.000 8062.000 335,'27.000'84.000'155,"2.000"0.000"-124,-8.000-25.000-15,1.000 2.000 0,11.000 26.000 17,9.000-6.000 6,12.000-32.000 3,26.000-52.000-6,-14.000-35.000-20,2.000-11.000-2,9.000-23.000 0,22.000-32.000-5,-27.000 25.000-3,25.000-34.000-2,-10.000 9.000-2,-8.000 11.000-2,1.000 0.000-1,-2.000-1.000-5,-17.000 17.000-9,-4.000 6.000-42,-2.000 38.000-177</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7949.000 9888.000 421,'23.000'59.000'122,"9.000"33.000"-116,-7.000-28.000 1,2.000-2.000-6,8.000 1.000 3,20.000-24.000-10,8.000-87.000 2,-2.000-31.000 2,0.000-17.000 1,-13.000 19.000 0,-12.000 16.000 0,1.000-7.000 0,9.000-10.000-1,18.000-28.000-1,-23.000 43.000 2,4.000-2.000-2,2.000-4.000 0,18.000-30.000-6,-29.000 46.000 3,1.000-3.000-26,3.000 1.000 1,15.000-14.000-31,5.000 1.000-75</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0"/>
    </inkml:context>
    <inkml:brush xml:id="br0">
      <inkml:brushProperty name="width" value="0.07302" units="cm"/>
      <inkml:brushProperty name="height" value="0.07302" units="cm"/>
      <inkml:brushProperty name="color" value="#f2395b"/>
    </inkml:brush>
  </inkml:definitions>
  <inkml:trace contextRef="#ctx0" brushRef="#br0">91650.000 32578.000,'0.000'-15.000,"0.000"7.000,0.000 0.000,8.000-15.000,0.000-1.000,0.000 24.000,-1.000 0.000,1.000 16.000,0.000-1.000,-8.000 79.000,0.000 0.000,0.000-15.000,0.000-1.000,8.000-23.000,0.000 0.000,-8.000-16.000,0.000 0.000,-8.000-31.000,0.000 0.000,-8.000-8.000,1.000 0.000,7.000-32.000,0.000 1.000,8.000 15.000,0.000 1.000,0.000-9.000,0.000 1.000,8.000 7.000,0.000 0.000,23.000 1.000,0.000-1.000,24.000 0.000,0.000 1.000,0.000 15.000,0.000 0.000,-23.000 0.000,-1.000 0.000,-15.000 0.000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1"/>
    </inkml:context>
    <inkml:brush xml:id="br0">
      <inkml:brushProperty name="width" value="0.07302" units="cm"/>
      <inkml:brushProperty name="height" value="0.07302" units="cm"/>
      <inkml:brushProperty name="color" value="#f2395b"/>
    </inkml:brush>
  </inkml:definitions>
  <inkml:trace contextRef="#ctx0" brushRef="#br0">92666.000 32147.000,'-16.000'-31.000,"16.000"23.000,0.000 0.000,0.000 55.000,0.000 0.000,16.000 39.000,0.000 0.000,-16.000 24.000,0.000 0.000,0.000-8.000,0.000-1.000,0.000-14.000,0.000-1.000,-8.000 0.000,0.000 0.000,-8.000-70.000</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1"/>
    </inkml:context>
    <inkml:brush xml:id="br0">
      <inkml:brushProperty name="width" value="0.07302" units="cm"/>
      <inkml:brushProperty name="height" value="0.07302" units="cm"/>
      <inkml:brushProperty name="color" value="#f2395b"/>
    </inkml:brush>
  </inkml:definitions>
  <inkml:trace contextRef="#ctx0" brushRef="#br0">93100.000 33832.000,'0.000'-31.000,"31.000"15.000,1.000 1.000,7.000-9.000,0.000 1.000,-8.000 15.000,1.000 0.000,-24.000 16.000,0.000 0.000,-16.000 31.000,0.000 0.000,0.000-16.000,0.000 1.000,16.000-16.000,0.000 0.000,31.000-16.000,0.000 0.000,0.000-23.000,1.000-1.000,-9.000 24.000,0.000 1.000,-23.000 7.000,0.000 0.000,0.000 15.000,0.000 1.000,-8.000-8.000,0.000 0.000,15.000 7.000,1.000 1.000,15.000-16.000,1.000 0.000,-9.000 8.000,1.000 0.000,-1.000-8.000,1.000 0.000,-8.000-16.000,-1.000 0.000,9.000-15.000,-1.000 0.000,-7.000-24.000,0.000 0.000,-24.000 16.000,0.000-1.000,-39.000 25.000,0.000-1.000,-31.000 55.000,-1.000 0.000,56.000-23.000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2:43"/>
    </inkml:context>
    <inkml:brush xml:id="br0">
      <inkml:brushProperty name="width" value="0.07302" units="cm"/>
      <inkml:brushProperty name="height" value="0.07302" units="cm"/>
      <inkml:brushProperty name="color" value="#f2395b"/>
    </inkml:brush>
  </inkml:definitions>
  <inkml:trace contextRef="#ctx0" brushRef="#br0">101148.000 37100.000,'-48.000'16.000,"48.000"-8.000,0.000 0.000,0.000 0.000</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2"/>
    </inkml:context>
    <inkml:brush xml:id="br0">
      <inkml:brushProperty name="width" value="0.07302" units="cm"/>
      <inkml:brushProperty name="height" value="0.07302" units="cm"/>
      <inkml:brushProperty name="color" value="#f2395b"/>
    </inkml:brush>
  </inkml:definitions>
  <inkml:trace contextRef="#ctx0" brushRef="#br0">71100.000 3713.000,'0.000'-16.000,"0.000"-8.000,0.000 1.000,8.000 39.000,0.000-1.000,7.000 71.000,1.000 1.000,-8.000 7.000,0.000-1.000,8.000-30.000,-1.000 0.000,-7.000-40.000,0.000 1.000,0.000-32.000,0.000 0.000,-16.000-8.000</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2"/>
    </inkml:context>
    <inkml:brush xml:id="br0">
      <inkml:brushProperty name="width" value="0.07302" units="cm"/>
      <inkml:brushProperty name="height" value="0.07302" units="cm"/>
      <inkml:brushProperty name="color" value="#f2395b"/>
    </inkml:brush>
  </inkml:definitions>
  <inkml:trace contextRef="#ctx0" brushRef="#br0">71350.000 4307.000,'16.000'-16.000,"-8.000"0.000,-1.000 1.000,33.000-1.000,-1.000 0.000,0.000 9.000,0.000-1.000,-15.000 8.000,-1.000 0.000,-15.000 0.000,0.000 0.000,-8.000-8.000,0.000 0.000,-16.000-8.000,0.000 1.000,16.000-1.000</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2"/>
    </inkml:context>
    <inkml:brush xml:id="br0">
      <inkml:brushProperty name="width" value="0.07302" units="cm"/>
      <inkml:brushProperty name="height" value="0.07302" units="cm"/>
      <inkml:brushProperty name="color" value="#f2395b"/>
    </inkml:brush>
  </inkml:definitions>
  <inkml:trace contextRef="#ctx0" brushRef="#br0">72000.000 3419.000,'0.000'-31.000,"0.000"-16.000,0.000 0.000,0.000 16.000,0.000-1.000,0.000 17.000,0.000-1.000,0.000 32.000,0.000-1.000,0.000 17.000,0.000-1.000,0.000-7.000,0.000-1.000,0.000 71.000,0.000 0.000,8.000-23.000,0.000-1.000,7.000 1.000,1.000-1.000,-8.000-15.000,0.000 0.000,0.000-32.000,0.000 1.000,-8.000-16.000</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23"/>
    </inkml:context>
    <inkml:brush xml:id="br0">
      <inkml:brushProperty name="width" value="0.07302" units="cm"/>
      <inkml:brushProperty name="height" value="0.07302" units="cm"/>
      <inkml:brushProperty name="color" value="#f2395b"/>
    </inkml:brush>
  </inkml:definitions>
  <inkml:trace contextRef="#ctx0" brushRef="#br0">72600.000 3711.000,'0.000'-32.000,"16.000"17.000,-1.000-1.000,25.000 8.000,-1.000 0.000,-8.000 24.000,0.000 0.000,-31.000 23.000,0.000 0.000,-15.000 16.000,-1.000 0.000,0.000-16.000,1.000 0.000,15.000-31.000,0.000 0.000,23.000-24.000,1.000 0.000,31.000-31.000,0.000 0.000,-8.000-8.000,0.000 1.000,-8.000 7.000,0.000-1.000,-23.000 25.000,-1.000-1.000,-15.000 17.000,0.000-1.000,8.000 16.000,0.000-1.000,-8.000 25.000,0.000-1.000,0.000 1.000,0.000-1.000,0.000 0.000,0.000 1.000,24.000-9.000,-1.000 1.000,8.000-9.000,1.000 1.000,-1.000-24.000,1.000 0.000,7.000-31.000,0.000 0.000,0.000-24.000,0.000 0.000,-23.000-15.000,0.000 0.000,-32.000 39.000,0.000-1.000,-31.000 25.000,0.000-1.000,-31.000 63.000,-1.000 0.000,56.000-31.000,-1.000-1.000,-7.000 17.000</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0"/>
    </inkml:context>
    <inkml:brush xml:id="br0">
      <inkml:brushProperty name="width" value="0.07302" units="cm"/>
      <inkml:brushProperty name="height" value="0.07302" units="cm"/>
      <inkml:brushProperty name="color" value="#f2395b"/>
    </inkml:brush>
  </inkml:definitions>
  <inkml:trace contextRef="#ctx0" brushRef="#br0">46652.000 18685.000,'0.000'-31.000,"7.000"7.000,1.000 1.000,0.000 7.000,0.000 0.000,0.000 1.000,0.000-1.000,-8.000 0.000,0.000 1.000,-8.000-1.000,0.000 0.000,-23.000 1.000,-1.000-1.000,-7.000 16.000,0.000 0.000,-8.000 23.000,0.000 1.000,-8.000 31.000,0.000 0.000,0.000 39.000,0.000 0.000,32.000-16.000,-1.000 0.000,9.000-7.000,-1.000-1.000,24.000-23.000,0.000 0.000,47.000-23.000,-1.000-1.000,25.000-15.000,-1.000 0.000,1.000-32.000,-1.000 1.000,-55.000 15.000</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0"/>
    </inkml:context>
    <inkml:brush xml:id="br0">
      <inkml:brushProperty name="width" value="0.07302" units="cm"/>
      <inkml:brushProperty name="height" value="0.07302" units="cm"/>
      <inkml:brushProperty name="color" value="#f2395b"/>
    </inkml:brush>
  </inkml:definitions>
  <inkml:trace contextRef="#ctx0" brushRef="#br0">47870.000 19791.000,'31.000'-94.000,"-23.000"78.000,0.000 1.000,-16.000 7.000,0.000 0.000,-15.000 8.000,-1.000 0.000,-15.000 31.000,0.000 1.000,15.000-1.000,0.000 0.000,9.000-7.000,-1.000-1.000,16.000 1.000,0.000-1.000,16.000 1.000,-1.000 0.000,17.000-9.000,-1.000 1.000,-7.000 7.000,-1.000 1.000,-15.000-1.000,0.000 1.000,-8.000 7.000,0.000 1.000,-23.000-1.000,-1.000 0.000,-7.000-15.000,-1.000 0.000,1.000-16.000,-1.000 0.000,17.000-16.000,-1.000 0.000,24.000-15.000,0.000 0.000,39.000-16.000,0.000 0.000,0.000-8.000,0.000 0.000,-8.000 0.000,1.000 0.000,-25.000 16.000,1.000 0.000,0.000 15.000</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0"/>
    </inkml:context>
    <inkml:brush xml:id="br0">
      <inkml:brushProperty name="width" value="0.07302" units="cm"/>
      <inkml:brushProperty name="height" value="0.07302" units="cm"/>
      <inkml:brushProperty name="color" value="#f2395b"/>
    </inkml:brush>
  </inkml:definitions>
  <inkml:trace contextRef="#ctx0" brushRef="#br0">49000.000 18591.000,'32.000'-47.000,"-24.000"16.000,0.000-1.000,-8.000 17.000,0.000-1.000,0.000 55.000,0.000 0.000,-8.000 24.000,0.000 0.000,0.000 23.000,0.000 0.000,0.000 8.000,0.000 0.000,8.000-24.000,0.000 1.000,0.000-48.000,0.000 1.000,0.000-32.000</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0"/>
    </inkml:context>
    <inkml:brush xml:id="br0">
      <inkml:brushProperty name="width" value="0.07302" units="cm"/>
      <inkml:brushProperty name="height" value="0.07302" units="cm"/>
      <inkml:brushProperty name="color" value="#f2395b"/>
    </inkml:brush>
  </inkml:definitions>
  <inkml:trace contextRef="#ctx0" brushRef="#br0">48950.000 19776.000,'0.000'-47.000,"24.000"31.000,-1.000 0.000,16.000 8.000,1.000 0.000,7.000 1.000,0.000-1.000,-16.000 0.000,1.000 0.000,-24.000 8.000</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1"/>
    </inkml:context>
    <inkml:brush xml:id="br0">
      <inkml:brushProperty name="width" value="0.07302" units="cm"/>
      <inkml:brushProperty name="height" value="0.07302" units="cm"/>
      <inkml:brushProperty name="color" value="#f2395b"/>
    </inkml:brush>
  </inkml:definitions>
  <inkml:trace contextRef="#ctx0" brushRef="#br0">49895.000 18010.000,'16.000'-94.000,"-16.000"86.000,0.000 0.000,8.000 24.000,0.000-1.000,-8.000 17.000,0.000-1.000,0.000 102.000,0.000 0.000,-24.000 63.000,1.000 0.000,7.000 8.000,0.000-1.000,9.000-38.000,-1.000 0.000,8.000-111.000,0.000 1.000,-8.000-31.000</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1"/>
    </inkml:context>
    <inkml:brush xml:id="br0">
      <inkml:brushProperty name="width" value="0.07302" units="cm"/>
      <inkml:brushProperty name="height" value="0.07302" units="cm"/>
      <inkml:brushProperty name="color" value="#f2395b"/>
    </inkml:brush>
  </inkml:definitions>
  <inkml:trace contextRef="#ctx0" brushRef="#br0">50546.000 20197.000,'0.000'-16.000,"0.000"1.000,0.000-1.000,0.000 32.000,0.000-1.000,-8.000 48.000,0.000 0.000,0.000-8.000,0.000-1.000,-7.000-14.000,-1.000-1.000,8.000-31.000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3:13"/>
    </inkml:context>
    <inkml:brush xml:id="br0">
      <inkml:brushProperty name="width" value="0.07302" units="cm"/>
      <inkml:brushProperty name="height" value="0.07302" units="cm"/>
      <inkml:brushProperty name="color" value="#f2395b"/>
    </inkml:brush>
  </inkml:definitions>
  <inkml:trace contextRef="#ctx0" brushRef="#br0">65266.000 53265.000,'-16.000'0.000,"16.000"-8.000,0.000 0.000,8.000 0.000,0.000 0.000,0.000 8.000,0.000 0.000,-8.000-8.000</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1"/>
    </inkml:context>
    <inkml:brush xml:id="br0">
      <inkml:brushProperty name="width" value="0.07302" units="cm"/>
      <inkml:brushProperty name="height" value="0.07302" units="cm"/>
      <inkml:brushProperty name="color" value="#f2395b"/>
    </inkml:brush>
  </inkml:definitions>
  <inkml:trace contextRef="#ctx0" brushRef="#br0">51150.000 20378.000,'0.000'-15.000,"0.000"46.000,0.000 0.000,0.000 9.000,0.000-1.000,8.000-8.000,0.000 0.000,0.000-15.000,-1.000 0.000,17.000-24.000,-1.000 0.000,-7.000-15.000,0.000-1.000,23.000-39.000,0.000 1.000,-31.000 23.000,0.000-1.000,-8.000 25.000,0.000-1.000,-32.000 24.000,1.000 0.000,-8.000 31.000,0.000 0.000,23.000-23.000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2"/>
    </inkml:context>
    <inkml:brush xml:id="br0">
      <inkml:brushProperty name="width" value="0.07302" units="cm"/>
      <inkml:brushProperty name="height" value="0.07302" units="cm"/>
      <inkml:brushProperty name="color" value="#f2395b"/>
    </inkml:brush>
  </inkml:definitions>
  <inkml:trace contextRef="#ctx0" brushRef="#br0">53078.000 19247.000,'-15.000'0.000,"-1.000"47.000,0.000 0.000,9.000 16.000,-1.000-1.000,0.000-7.000,0.000 0.000,16.000-16.000,0.000 0.000,7.000-8.000,1.000 1.000,15.000-32.000,1.000 0.000,15.000-24.000,0.000 1.000,-8.000-48.000,1.000 1.000,-25.000-1.000,1.000 1.000,-8.000 7.000,0.000 1.000,-40.000 30.000,1.000 1.000,-8.000 31.000,-1.000 0.000,-15.000 55.000,0.000 0.000,24.000-32.000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8"/>
    </inkml:context>
    <inkml:brush xml:id="br0">
      <inkml:brushProperty name="width" value="0.07302" units="cm"/>
      <inkml:brushProperty name="height" value="0.07302" units="cm"/>
      <inkml:brushProperty name="color" value="#f2395b"/>
    </inkml:brush>
  </inkml:definitions>
  <inkml:trace contextRef="#ctx0" brushRef="#br0">40163.000 28430.000,'-16.000'0.000,"-7.000"-16.000,-1.000 0.000,24.000 9.000,0.000-1.000,0.000-8.000,0.000 0.000,16.000 1.000,-1.000-1.000,1.000 16.000,0.000 0.000,7.000 0.000,1.000 0.000,-1.000 0.000,1.000 0.000,7.000 8.000,1.000 0.000,-1.000 0.000,0.000-1.000,9.000-7.000,-1.000 0.000,-8.000 0.000,1.000 0.000,-17.000-7.000,1.000-1.000,-8.000-8.000,0.000 0.000,-8.000-15.000,0.000 0.000,-8.000-8.000,0.000-1.000,0.000-7.000,0.000 0.000,16.000 0.000,0.000 0.000,15.000 16.000,1.000 0.000,-1.000 15.000,1.000 0.000,7.000 1.000,1.000-1.000,-1.000 16.000,0.000 0.000,1.000 24.000,-1.000-1.000,-15.000 16.000,0.000 0.000,-16.000 24.000,0.000 0.000,0.000-8.000,0.000-1.000,-16.000-7.000,0.000 0.000,16.000-15.000,0.000-1.000,24.000-23.000,-1.000 0.000,32.000-8.000,0.000 0.000,0.000-24.000,0.000 1.000,-8.000-1.000,0.000 1.000,-31.000 15.000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9"/>
    </inkml:context>
    <inkml:brush xml:id="br0">
      <inkml:brushProperty name="width" value="0.07302" units="cm"/>
      <inkml:brushProperty name="height" value="0.07302" units="cm"/>
      <inkml:brushProperty name="color" value="#f2395b"/>
    </inkml:brush>
  </inkml:definitions>
  <inkml:trace contextRef="#ctx0" brushRef="#br0">43966.000 27850.000,'-16.000'0.000,"32.000"0.000,-1.000 0.000,32.000 8.000,0.000 0.000,8.000-1.000,0.000 1.000,-8.000 0.000,0.000 0.000,-39.000-8.000,0.000 0.000,-8.000 8.000</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9"/>
    </inkml:context>
    <inkml:brush xml:id="br0">
      <inkml:brushProperty name="width" value="0.07302" units="cm"/>
      <inkml:brushProperty name="height" value="0.07302" units="cm"/>
      <inkml:brushProperty name="color" value="#f2395b"/>
    </inkml:brush>
  </inkml:definitions>
  <inkml:trace contextRef="#ctx0" brushRef="#br0">43897.000 28850.000,'-16.000'16.000,"9.000"-16.000,-1.000 0.000,0.000 0.000,0.000 0.000,32.000 0.000,-1.000 0.000,40.000 0.000,0.000 0.000,15.000 0.000,1.000 0.000,-24.000 0.000,0.000 0.000,-40.000 0.000,1.000 0.000,0.000 0.000</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9"/>
    </inkml:context>
    <inkml:brush xml:id="br0">
      <inkml:brushProperty name="width" value="0.07302" units="cm"/>
      <inkml:brushProperty name="height" value="0.07302" units="cm"/>
      <inkml:brushProperty name="color" value="#f2395b"/>
    </inkml:brush>
  </inkml:definitions>
  <inkml:trace contextRef="#ctx0" brushRef="#br0">46260.000 26447.000,'16.000'-16.000,"-9.000"1.000,1.000-1.000,-16.000 32.000,1.000-1.000,-17.000 32.000,0.000 0.000,9.000 8.000,-1.000 0.000,0.000 8.000,1.000-1.000,7.000-7.000,0.000 0.000,8.000-16.000,0.000 0.000,24.000-8.000,-1.000 1.000,32.000-32.000,0.000 0.000,23.000-32.000,1.000 1.000,-16.000 0.000,-1.000-1.000,-22.000 1.000,-1.000 0.000,-31.000 23.000</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39"/>
    </inkml:context>
    <inkml:brush xml:id="br0">
      <inkml:brushProperty name="width" value="0.07302" units="cm"/>
      <inkml:brushProperty name="height" value="0.07302" units="cm"/>
      <inkml:brushProperty name="color" value="#f2395b"/>
    </inkml:brush>
  </inkml:definitions>
  <inkml:trace contextRef="#ctx0" brushRef="#br0">47123.000 26410.000,'-63.000'-47.000,"39.000"23.000,1.000 1.000,15.000 15.000,0.000 0.000,0.000 8.000,0.000 0.000,1.000 63.000,-1.000-1.000,8.000 71.000,0.000 1.000,0.000 54.000,0.000-1.000,-8.000 41.000,0.000-1.000,8.000-133.000</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41"/>
    </inkml:context>
    <inkml:brush xml:id="br0">
      <inkml:brushProperty name="width" value="0.07302" units="cm"/>
      <inkml:brushProperty name="height" value="0.07302" units="cm"/>
      <inkml:brushProperty name="color" value="#f2395b"/>
    </inkml:brush>
  </inkml:definitions>
  <inkml:trace contextRef="#ctx0" brushRef="#br0">45250.000 34170.000,'31.000'-16.000,"-15.000"0.000,0.000 1.000,7.000-1.000,1.000 0.000,-1.000 16.000,1.000 0.000,-1.000 0.000,1.000 0.000,-16.000 0.000,-1.000 0.000,9.000 0.000,0.000 0.000,-8.000-8.000,0.000 1.000,15.000 7.000,1.000 0.000,7.000 0.000,0.000 0.000,1.000 0.000,-1.000 0.000,0.000 7.000,1.000 1.000,15.000-8.000,0.000 0.000,8.000 0.000,-1.000 0.000,9.000-8.000,0.000 1.000,0.000-1.000,-1.000 0.000,1.000 8.000,0.000 0.000,-1.000 16.000,1.000-1.000,-8.000-15.000,0.000 0.000,15.000 0.000,1.000 0.000,0.000-8.000,-1.000 1.000,1.000-9.000,-1.000 0.000,-7.000 8.000,0.000 0.000,-9.000 8.000,1.000 0.000,-15.000-7.000,-1.000-1.000,0.000 0.000,0.000 0.000,-8.000-8.000,1.000 1.000,-1.000 7.000,1.000 0.000,-17.000 8.000,1.000 0.000,-8.000 0.000,0.000 0.000,7.000 0.000,1.000 0.000,0.000 0.000,-1.000 0.000,17.000 0.000,-1.000 0.000,-15.000 8.000</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42"/>
    </inkml:context>
    <inkml:brush xml:id="br0">
      <inkml:brushProperty name="width" value="0.07302" units="cm"/>
      <inkml:brushProperty name="height" value="0.07302" units="cm"/>
      <inkml:brushProperty name="color" value="#f2395b"/>
    </inkml:brush>
  </inkml:definitions>
  <inkml:trace contextRef="#ctx0" brushRef="#br0">51850.000 34223.000,'0.000'-16.000,"0.000"9.000,0.000-1.000,24.000 23.000,-1.000 1.000,-7.000 15.000,-1.000 1.000,9.000 30.000,-1.000 1.000,-15.000-8.000,0.000 0.000,0.000-16.000,0.000 0.000,0.000-31.000,-1.000 0.000,25.000-24.000,-1.000 0.000,24.000-38.000,0.000-1.000,102.000-102.000,-1.000 0.000,1.000 32.000,0.000 0.000,-94.000 86.000,-1.000-1.000,-30.000 9.000</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5"/>
    </inkml:context>
    <inkml:brush xml:id="br0">
      <inkml:brushProperty name="width" value="0.07302" units="cm"/>
      <inkml:brushProperty name="height" value="0.07302" units="cm"/>
      <inkml:brushProperty name="color" value="#00bff3"/>
    </inkml:brush>
  </inkml:definitions>
  <inkml:trace contextRef="#ctx0" brushRef="#br0">58800.000 10300.000,'-50.000'-50.000,"50.000"25.000</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3:13"/>
    </inkml:context>
    <inkml:brush xml:id="br0">
      <inkml:brushProperty name="width" value="0.07302" units="cm"/>
      <inkml:brushProperty name="height" value="0.07302" units="cm"/>
      <inkml:brushProperty name="color" value="#f2395b"/>
    </inkml:brush>
  </inkml:definitions>
  <inkml:trace contextRef="#ctx0" brushRef="#br0">65500.000 52950.000,'-50.000'0.000,"75.000"0.000,0.000 0.000,0.000-25.000</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7"/>
    </inkml:context>
    <inkml:brush xml:id="br0">
      <inkml:brushProperty name="width" value="0.07302" units="cm"/>
      <inkml:brushProperty name="height" value="0.07302" units="cm"/>
      <inkml:brushProperty name="color" value="#00bff3"/>
    </inkml:brush>
  </inkml:definitions>
  <inkml:trace contextRef="#ctx0" brushRef="#br0">57016.000 6466.000,'-16.000'-16.000,"32.000"16.000,-1.000 0.000,-7.000 0.000,0.000 0.000,47.000 0.000,0.000 0.000,0.000 8.000,0.000 0.000,-32.000-8.000,1.000 0.000,-16.000 15.000,0.000 1.000,-24.000-8.000,0.000 0.000,1.000 0.000</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7"/>
    </inkml:context>
    <inkml:brush xml:id="br0">
      <inkml:brushProperty name="width" value="0.07302" units="cm"/>
      <inkml:brushProperty name="height" value="0.07302" units="cm"/>
      <inkml:brushProperty name="color" value="#00bff3"/>
    </inkml:brush>
  </inkml:definitions>
  <inkml:trace contextRef="#ctx0" brushRef="#br0">56893.000 6850.000,'-47.000'31.000,"23.000"-7.000,1.000-1.000,15.000 17.000,0.000-1.000,8.000 8.000,0.000 0.000,8.000 31.000,0.000 0.000,-8.000 32.000,0.000 0.000,0.000-16.000,0.000 0.000,-8.000-47.000,0.000 0.000,0.000-39.000</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7"/>
    </inkml:context>
    <inkml:brush xml:id="br0">
      <inkml:brushProperty name="width" value="0.07302" units="cm"/>
      <inkml:brushProperty name="height" value="0.07302" units="cm"/>
      <inkml:brushProperty name="color" value="#00bff3"/>
    </inkml:brush>
  </inkml:definitions>
  <inkml:trace contextRef="#ctx0" brushRef="#br0">56900.000 7675.000,'16.000'-15.000,"7.000"-17.000,1.000 1.000,23.000 8.000,0.000-1.000,-8.000 24.000,0.000 0.000,-15.000 39.000,-1.000 0.000,-23.000 8.000,0.000 0.000,-7.000 1.000,-1.000-1.000,-39.000 7.000,0.000 1.000,15.000-39.000,1.000 0.000,7.000-24.000,1.000 0.000,7.000-47.000,0.000 0.000,16.000 24.000,0.000 0.000,8.000 23.000,0.000 0.000,16.000 16.000,-1.000 0.000,16.000 23.000,1.000 0.000,7.000 8.000,0.000 1.000,-16.000-9.000,0.000 0.000,-15.000-15.000,0.000 0.000,-8.000-16.000</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8"/>
    </inkml:context>
    <inkml:brush xml:id="br0">
      <inkml:brushProperty name="width" value="0.07302" units="cm"/>
      <inkml:brushProperty name="height" value="0.07302" units="cm"/>
      <inkml:brushProperty name="color" value="#00bff3"/>
    </inkml:brush>
  </inkml:definitions>
  <inkml:trace contextRef="#ctx0" brushRef="#br0">57794.000 5944.000,'15.000'-78.000,"1.000"70.000,0.000 0.000,7.000 24.000,1.000-1.000,-17.000 48.000,1.000 0.000,-16.000 7.000,1.000 1.000,-17.000-32.000,1.000 0.000,-9.000-16.000,1.000 1.000,15.000-16.000,0.000 0.000,16.000-1.000,0.000 1.000,16.000-8.000,0.000 0.000,31.000-15.000,0.000-1.000,-8.000 0.000,0.000 1.000,-31.000 7.000,0.000 0.000,0.000 16.000,0.000 0.000,-32.000 23.000,1.000 0.000,-17.000 40.000,1.000-1.000,-16.000 40.000,0.000-1.000,-23.000 48.000,0.000 0.000,23.000-40.000,0.000 1.000,31.000-79.000,1.000 0.000,15.000-23.000</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8"/>
    </inkml:context>
    <inkml:brush xml:id="br0">
      <inkml:brushProperty name="width" value="0.07302" units="cm"/>
      <inkml:brushProperty name="height" value="0.07302" units="cm"/>
      <inkml:brushProperty name="color" value="#00bff3"/>
    </inkml:brush>
  </inkml:definitions>
  <inkml:trace contextRef="#ctx0" brushRef="#br0">58000.000 7844.000,'0.000'-31.000,"16.000"31.000,-1.000 0.000,-7.000 0.000,0.000 0.000,39.000 23.000,0.000 1.000,0.000-17.000,0.000 1.000,-15.000 0.000,-1.000 0.000,-7.000-32.000,-1.000 1.000,-23.000 7.000,0.000 1.000,8.000-1.000,0.000 0.000,-16.000 55.000,0.000 1.000,8.000-9.000,0.000 0.000,0.000-15.000,0.000 0.000,16.000-32.000,0.000 0.000,23.000-31.000,0.000 0.000,-8.000 16.000,1.000 0.000,-24.000 23.000,-1.000 0.000,1.000 8.000,0.000 0.000,-24.000 16.000,1.000-1.000,-1.000 17.000,0.000-1.000,-15.000 8.000,0.000 0.000,-9.000 8.000,1.000 0.000,-8.000 16.000,0.000-1.000,8.000-30.000,0.000-1.000,23.000-23.000,0.000 0.000,24.000-8.000,0.000 0.000,39.000-39.000,0.000-1.000,24.000 17.000,-1.000-1.000,-7.000 9.000,0.000-1.000,-8.000 8.000,0.000 0.000,-40.000-7.000,1.000-1.000,0.000 8.000</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9"/>
    </inkml:context>
    <inkml:brush xml:id="br0">
      <inkml:brushProperty name="width" value="0.07302" units="cm"/>
      <inkml:brushProperty name="height" value="0.07302" units="cm"/>
      <inkml:brushProperty name="color" value="#00bff3"/>
    </inkml:brush>
  </inkml:definitions>
  <inkml:trace contextRef="#ctx0" brushRef="#br0">60200.000 6369.000,'0.000'-15.000,"0.000"-9.000,0.000 1.000,8.000 23.000,0.000 0.000,-8.000 8.000,0.000-1.000,0.000 40.000,0.000 0.000,0.000-15.000,0.000-1.000,8.000-15.000,-1.000-1.000,17.000-7.000,-1.000 0.000,17.000-16.000,-1.000 0.000,0.000-15.000,0.000-1.000,-15.000 1.000,-1.000-1.000,-23.000-7.000,0.000 0.000,-7.000-8.000,-1.000-1.000,-8.000 1.000,0.000 0.000,16.000 16.000,0.000-1.000,-15.000 24.000,-1.000 0.000,0.000 39.000,1.000 0.000,7.000 16.000,0.000 0.000,8.000 0.000,0.000 0.000,8.000 0.000,0.000-1.000,7.000 9.000,1.000 0.000,-16.000-24.000,0.000 0.000,-8.000 0.000,0.000 0.000,-31.000 1.000,0.000-1.000,31.000-39.000,0.000 0.000,-39.000-24.000,0.000 1.000,47.000-40.000,0.000 0.000,55.000-15.000,0.000 0.000,39.000-1.000,0.000 1.000,0.000 23.000,0.000 0.000,-31.000 48.000,0.000-1.000,-40.000 31.000,1.000 1.000,-24.000 15.000,0.000 0.000,8.000-8.000,0.000 1.000,15.000-17.000,1.000 1.000,-1.000 8.000,1.000-1.000,-1.000 16.000,1.000 0.000,-24.000 16.000,0.000 0.000,-24.000 16.000,1.000-1.000,-17.000-7.000,1.000-1.000,0.000-22.000,0.000-1.000,7.000-47.000,1.000 0.000,23.000-31.000,0.000 0.000,-7.000 0.000</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9"/>
    </inkml:context>
    <inkml:brush xml:id="br0">
      <inkml:brushProperty name="width" value="0.07302" units="cm"/>
      <inkml:brushProperty name="height" value="0.07302" units="cm"/>
      <inkml:brushProperty name="color" value="#00bff3"/>
    </inkml:brush>
  </inkml:definitions>
  <inkml:trace contextRef="#ctx0" brushRef="#br0">61491.000 7413.000,'0.000'-16.000,"8.000"-8.000,0.000 1.000,-24.000 54.000,0.000 1.000,-15.000 30.000,0.000 1.000,-1.000-8.000,1.000-1.000,31.000-38.000,0.000 0.000,8.000-32.000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59"/>
    </inkml:context>
    <inkml:brush xml:id="br0">
      <inkml:brushProperty name="width" value="0.07302" units="cm"/>
      <inkml:brushProperty name="height" value="0.07302" units="cm"/>
      <inkml:brushProperty name="color" value="#00bff3"/>
    </inkml:brush>
  </inkml:definitions>
  <inkml:trace contextRef="#ctx0" brushRef="#br0">61721.000 7450.000,'16.000'0.000,"-16.000"8.000,0.000 0.000,-16.000 23.000,0.000 0.000,8.000 16.000,1.000 0.000,-17.000 32.000,1.000-1.000,-24.000 47.000,0.000 0.000,23.000-93.000</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1"/>
    </inkml:context>
    <inkml:brush xml:id="br0">
      <inkml:brushProperty name="width" value="0.07302" units="cm"/>
      <inkml:brushProperty name="height" value="0.07302" units="cm"/>
      <inkml:brushProperty name="color" value="#00bff3"/>
    </inkml:brush>
  </inkml:definitions>
  <inkml:trace contextRef="#ctx0" brushRef="#br0">96200.000 5728.000,'16.000'-47.000,"15.000"32.000,0.000-1.000,32.000 16.000,0.000 0.000,-8.000 31.000,-1.000 1.000,-22.000-1.000,-1.000 1.000,-23.000-9.000,0.000 1.000,-16.000-24.000</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1"/>
    </inkml:context>
    <inkml:brush xml:id="br0">
      <inkml:brushProperty name="width" value="0.07302" units="cm"/>
      <inkml:brushProperty name="height" value="0.07302" units="cm"/>
      <inkml:brushProperty name="color" value="#00bff3"/>
    </inkml:brush>
  </inkml:definitions>
  <inkml:trace contextRef="#ctx0" brushRef="#br0">96377.000 6250.000,'-63.000'16.000,"55.000"-1.000,0.000 1.000,8.000 23.000,0.000 0.000,8.000 16.000,0.000 0.000,-8.000 16.000,0.000-1.000,0.000-7.000,0.000 0.000,-8.000-1.000,0.000 1.000,1.000-40.000,-1.000 1.000,0.000-8.000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3:18"/>
    </inkml:context>
    <inkml:brush xml:id="br0">
      <inkml:brushProperty name="width" value="0.07302" units="cm"/>
      <inkml:brushProperty name="height" value="0.07302" units="cm"/>
      <inkml:brushProperty name="color" value="#f2395b"/>
    </inkml:brush>
  </inkml:definitions>
  <inkml:trace contextRef="#ctx0" brushRef="#br0">63879.000 22066.000,'-16.000'0.000,"0.000"0.000,0.000 0.000,9.000-8.000,-1.000 0.000,0.000 8.000,0.000 0.000,16.000 0.000,0.000 0.000,7.000 0.000,1.000 0.000,0.000 0.000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1"/>
    </inkml:context>
    <inkml:brush xml:id="br0">
      <inkml:brushProperty name="width" value="0.07302" units="cm"/>
      <inkml:brushProperty name="height" value="0.07302" units="cm"/>
      <inkml:brushProperty name="color" value="#00bff3"/>
    </inkml:brush>
  </inkml:definitions>
  <inkml:trace contextRef="#ctx0" brushRef="#br0">96680.000 6963.000,'16.000'-16.000,"31.000"0.000,0.000 1.000,0.000 7.000,0.000 0.000,-16.000 16.000,0.000 0.000,-15.000 15.000,0.000 1.000,-40.000 15.000,1.000 0.000,-48.000 8.000,1.000 0.000,15.000-16.000,0.000 0.000,31.000-15.000,1.000 0.000,15.000-24.000</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1"/>
    </inkml:context>
    <inkml:brush xml:id="br0">
      <inkml:brushProperty name="width" value="0.07302" units="cm"/>
      <inkml:brushProperty name="height" value="0.07302" units="cm"/>
      <inkml:brushProperty name="color" value="#00bff3"/>
    </inkml:brush>
  </inkml:definitions>
  <inkml:trace contextRef="#ctx0" brushRef="#br0">97000.000 7300.000,'47.000'16.000,"-24.000"-1.000,1.000 1.000,-1.000 15.000,1.000 1.000,-1.000-9.000,1.000 1.000,-16.000-24.000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2"/>
    </inkml:context>
    <inkml:brush xml:id="br0">
      <inkml:brushProperty name="width" value="0.07302" units="cm"/>
      <inkml:brushProperty name="height" value="0.07302" units="cm"/>
      <inkml:brushProperty name="color" value="#00bff3"/>
    </inkml:brush>
  </inkml:definitions>
  <inkml:trace contextRef="#ctx0" brushRef="#br0">97365.000 4963.000,'15.000'0.000,"1.000"-24.000,0.000 1.000,23.000 15.000,0.000 0.000,-31.000 39.000,0.000 1.000,-24.000 30.000,1.000 1.000,-25.000-8.000,1.000 0.000,0.000-24.000,0.000 0.000,23.000-31.000,0.000 0.000,16.000-7.000,0.000-1.000,32.000-8.000,-1.000 0.000,16.000-7.000,0.000-1.000,8.000 9.000,0.000-1.000,-47.000 16.000,0.000 0.000,-24.000 39.000,0.000 0.000,-31.000 16.000,0.000 0.000,-23.000 31.000,-1.000 0.000,-23.000 32.000,0.000-1.000,0.000 48.000,0.000-1.000,39.000-62.000,0.000 0.000,39.000-78.000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2"/>
    </inkml:context>
    <inkml:brush xml:id="br0">
      <inkml:brushProperty name="width" value="0.07302" units="cm"/>
      <inkml:brushProperty name="height" value="0.07302" units="cm"/>
      <inkml:brushProperty name="color" value="#00bff3"/>
    </inkml:brush>
  </inkml:definitions>
  <inkml:trace contextRef="#ctx0" brushRef="#br0">97900.000 6725.000,'16.000'-62.000,"-8.000"62.000,-1.000 0.000,25.000-8.000,-1.000 0.000,-7.000 39.000,-1.000 1.000,-7.000 7.000,0.000 0.000,-1.000-24.000,1.000 1.000,15.000-32.000,1.000 1.000,15.000-32.000,0.000 0.000,-24.000 16.000,1.000-1.000,-9.000 17.000,1.000-1.000,-16.000 24.000,0.000 0.000,-16.000 15.000,1.000 1.000,15.000-9.000,0.000 1.000,0.000-8.000,0.000 0.000,47.000-24.000,0.000 0.000,-16.000 1.000,1.000-1.000,-25.000 8.000,1.000 0.000,-23.000 24.000,-1.000 0.000,-15.000 7.000,-1.000 1.000,-54.000 23.000,0.000-1.000,15.000-6.000,1.000-1.000,46.000-24.000,0.000 1.000,17.000-8.000,-1.000 0.000,31.000-8.000,1.000 0.000,46.000-24.000,1.000 1.000,-16.000 7.000,0.000 0.000,-40.000 16.000,1.000 0.000,47.000-7.000,0.000-1.000,-40.000 0.000,1.000 0.000,7.000 8.000,0.000 0.000,-23.000 0.000,0.000 0.000,8.000-8.000</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3"/>
    </inkml:context>
    <inkml:brush xml:id="br0">
      <inkml:brushProperty name="width" value="0.07302" units="cm"/>
      <inkml:brushProperty name="height" value="0.07302" units="cm"/>
      <inkml:brushProperty name="color" value="#00bff3"/>
    </inkml:brush>
  </inkml:definitions>
  <inkml:trace contextRef="#ctx0" brushRef="#br0">100247.000 5638.000,'0.000'-47.000,"16.000"31.000,-1.000 1.000,-7.000 15.000,0.000 0.000,-8.000 31.000,0.000 0.000,-8.000 16.000,0.000 0.000,8.000-15.000,0.000-1.000,32.000-31.000,-1.000 0.000,32.000-16.000,0.000 1.000,-8.000-9.000,0.000 1.000,-40.000-1.000,1.000 1.000,-32.000-17.000,1.000 1.000,-17.000 8.000,1.000 0.000,-1.000-1.000,1.000 1.000,15.000 31.000,1.000 0.000,15.000 16.000,0.000-1.000,8.000 48.000,-1.000 0.000,1.000-1.000,0.000 1.000,0.000 0.000,0.000-1.000,-8.000 1.000,0.000-1.000,-16.000-22.000,0.000-1.000,-23.000 8.000,0.000 0.000,8.000-39.000,-1.000-1.000,-7.000-7.000,0.000 0.000,31.000-47.000,0.000 0.000,39.000-23.000,1.000-1.000,62.000-15.000,0.000 0.000,24.000 31.000,-1.000 1.000,-15.000 22.000,0.000 1.000,-47.000 23.000,0.000 0.000,-31.000 47.000,-1.000 1.000,-23.000 14.000,0.000 1.000,0.000-16.000,0.000 1.000,8.000-9.000,0.000 0.000,0.000 0.000,0.000 1.000,-8.000 7.000,0.000 0.000,-32.000 0.000,1.000 0.000,-16.000 1.000,0.000-1.000,0.000-16.000,0.000 1.000,39.000-24.000,0.000 0.000,-8.000-8.000</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3"/>
    </inkml:context>
    <inkml:brush xml:id="br0">
      <inkml:brushProperty name="width" value="0.07302" units="cm"/>
      <inkml:brushProperty name="height" value="0.07302" units="cm"/>
      <inkml:brushProperty name="color" value="#00bff3"/>
    </inkml:brush>
  </inkml:definitions>
  <inkml:trace contextRef="#ctx0" brushRef="#br0">101467.000 6716.000,'16.000'0.000,"-16.000"-8.000,0.000 0.000,-8.000 8.000,0.000 0.000,-39.000 47.000,0.000 0.000,-8.000 0.000,0.000 0.000,23.000-15.000,1.000-1.000,31.000-23.000,0.000 0.000,24.000-16.000</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3"/>
    </inkml:context>
    <inkml:brush xml:id="br0">
      <inkml:brushProperty name="width" value="0.07302" units="cm"/>
      <inkml:brushProperty name="height" value="0.07302" units="cm"/>
      <inkml:brushProperty name="color" value="#00bff3"/>
    </inkml:brush>
  </inkml:definitions>
  <inkml:trace contextRef="#ctx0" brushRef="#br0">101807.000 6597.000,'47.000'-47.000,"-94.000"94.000,0.000 0.000,7.000-8.000,1.000 0.000,-39.000 71.000,-1.000 0.000,24.000-47.000,0.000-1.000,16.000-22.000</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4"/>
    </inkml:context>
    <inkml:brush xml:id="br0">
      <inkml:brushProperty name="width" value="0.07302" units="cm"/>
      <inkml:brushProperty name="height" value="0.07302" units="cm"/>
      <inkml:brushProperty name="color" value="#00bff3"/>
    </inkml:brush>
  </inkml:definitions>
  <inkml:trace contextRef="#ctx0" brushRef="#br0">80250.000 39166.000,'47.000'-16.000,"-16.000"16.000,1.000 0.000,-16.000 16.000,-1.000 0.000,1.000 7.000,0.000 1.000,-16.000-16.000</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5"/>
    </inkml:context>
    <inkml:brush xml:id="br0">
      <inkml:brushProperty name="width" value="0.07302" units="cm"/>
      <inkml:brushProperty name="height" value="0.07302" units="cm"/>
      <inkml:brushProperty name="color" value="#00bff3"/>
    </inkml:brush>
  </inkml:definitions>
  <inkml:trace contextRef="#ctx0" brushRef="#br0">79597.000 39828.000,'-47.000'16.000,"71.000"-16.000,-1.000 0.000,40.000-23.000,0.000-1.000,-8.000 1.000,0.000-1.000,-24.000 24.000,0.000 0.000,-31.000 16.000,0.000-1.000,-23.000 9.000,-1.000-1.000,-7.000 9.000,-1.000-1.000,1.000 8.000,0.000 1.000,15.000-9.000,0.000 0.000,16.000-7.000,0.000-1.000,24.000-23.000,-1.000 0.000,40.000-39.000,0.000 0.000,-16.000 8.000,0.000-1.000,-39.000 24.000,0.000 0.000,-47.000 40.000,-1.000-1.000,1.000 1.000,0.000-1.000,-8.000 8.000,0.000 0.000,15.000-15.000,1.000-1.000,15.000-7.000,1.000 0.000,22.000-16.000,1.000 0.000,55.000-24.000,0.000 1.000,7.000-9.000,1.000 1.000,-16.000 7.000,0.000 1.000,-47.000 31.000,0.000 0.000,-16.000-1.000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5"/>
    </inkml:context>
    <inkml:brush xml:id="br0">
      <inkml:brushProperty name="width" value="0.07302" units="cm"/>
      <inkml:brushProperty name="height" value="0.07302" units="cm"/>
      <inkml:brushProperty name="color" value="#00bff3"/>
    </inkml:brush>
  </inkml:definitions>
  <inkml:trace contextRef="#ctx0" brushRef="#br0">79467.000 41131.000,'0.000'-15.000,"0.000"7.000,0.000 0.000,23.000 32.000,1.000-1.000,-16.000 48.000,0.000-1.000,-40.000 32.000,1.000 0.000,-40.000 8.000,1.000-1.000,15.000-7.000,0.000 0.000,39.000-78.000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16273.000 9012.000 292,'-84.000'125.000'447,"33.000"-53.000"-419,-5.000 2.000-21,6.000 4.000-2,5.000-1.000 0,130.000-21.000 4,13.000-56.000-8,9.000-2.000 0,-5.000 6.000 0,-8.000 10.000 2,-66.000-114.000 19,-76.000 12.000-20,2.000 4.000-1,-10.000-13.000-1,8.000 17.000 0,1.000-5.000-4,37.000 30.000-97,2.000 2.000-610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3:19"/>
    </inkml:context>
    <inkml:brush xml:id="br0">
      <inkml:brushProperty name="width" value="0.07302" units="cm"/>
      <inkml:brushProperty name="height" value="0.07302" units="cm"/>
      <inkml:brushProperty name="color" value="#f2395b"/>
    </inkml:brush>
  </inkml:definitions>
  <inkml:trace contextRef="#ctx0" brushRef="#br0">65400.000 22450.000,'-100.000'0.000,"125.000"25.000</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6"/>
    </inkml:context>
    <inkml:brush xml:id="br0">
      <inkml:brushProperty name="width" value="0.07302" units="cm"/>
      <inkml:brushProperty name="height" value="0.07302" units="cm"/>
      <inkml:brushProperty name="color" value="#00bff3"/>
    </inkml:brush>
  </inkml:definitions>
  <inkml:trace contextRef="#ctx0" brushRef="#br0">81397.000 39978.000,'16.000'0.000,"7.000"-15.000,1.000-1.000,-16.000 39.000,-1.000 1.000,-14.000 39.000,-1.000-1.000,-16.000 1.000,1.000 0.000,7.000-24.000,0.000 0.000,16.000-31.000,0.000-1.000,40.000-22.000,-1.000-1.000,16.000-23.000,0.000 0.000,-24.000 15.000,0.000 1.000,-7.000-8.000,-1.000-1.000,-31.000 9.000,1.000-1.000,-9.000-7.000,0.000 0.000,8.000-1.000,1.000 1.000,-9.000 15.000,0.000 1.000,16.000 7.000,0.000 0.000,-8.000 8.000,1.000 0.000,7.000 23.000,0.000 1.000,0.000 23.000,0.000 0.000,0.000 16.000,0.000-1.000,-16.000 40.000,0.000 0.000,-7.000-16.000,-1.000 0.000,8.000-55.000,1.000 1.000,-9.000-24.000,1.000-1.000,-1.000-7.000,1.000 0.000,15.000-39.000,0.000 0.000,39.000-31.000,1.000-1.000,38.000-31.000,1.000 1.000,23.000 30.000,0.000 1.000,-23.000 46.000,-1.000 1.000,-46.000 15.000,-1.000 0.000,-7.000 16.000,-1.000 0.000,-15.000 7.000,0.000 1.000,16.000-8.000,0.000 0.000,23.000-1.000,0.000 1.000,-7.000 16.000,-1.000-1.000,-8.000 16.000,1.000 1.000,-16.000 7.000,0.000 0.000,-8.000 15.000,0.000 1.000,-24.000-8.000,1.000-1.000,-17.000-7.000,1.000 0.000,8.000-31.000,0.000 0.000,7.000-16.000,0.000 0.000,9.000-16.000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6"/>
    </inkml:context>
    <inkml:brush xml:id="br0">
      <inkml:brushProperty name="width" value="0.07302" units="cm"/>
      <inkml:brushProperty name="height" value="0.07302" units="cm"/>
      <inkml:brushProperty name="color" value="#00bff3"/>
    </inkml:brush>
  </inkml:definitions>
  <inkml:trace contextRef="#ctx0" brushRef="#br0">82669.000 40550.000,'0.000'16.000,"-24.000"-8.000,1.000-1.000,-1.000 40.000,0.000 0.000,-15.000 24.000,0.000 0.000,7.000-16.000,1.000-1.000,31.000-38.000,0.000 0.000,-8.000-8.000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06"/>
    </inkml:context>
    <inkml:brush xml:id="br0">
      <inkml:brushProperty name="width" value="0.07302" units="cm"/>
      <inkml:brushProperty name="height" value="0.07302" units="cm"/>
      <inkml:brushProperty name="color" value="#00bff3"/>
    </inkml:brush>
  </inkml:definitions>
  <inkml:trace contextRef="#ctx0" brushRef="#br0">82886.000 40900.000,'0.000'16.000,"-8.000"15.000,0.000 0.000,-23.000 48.000,-1.000-1.000,-31.000 24.000,0.000-1.000,32.000-69.000</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12"/>
    </inkml:context>
    <inkml:brush xml:id="br0">
      <inkml:brushProperty name="width" value="0.07302" units="cm"/>
      <inkml:brushProperty name="height" value="0.07302" units="cm"/>
      <inkml:brushProperty name="color" value="#00bff3"/>
    </inkml:brush>
  </inkml:definitions>
  <inkml:trace contextRef="#ctx0" brushRef="#br0">34988.000 26550.000,'-16.000'0.000,"-8.000"8.000,1.000 0.000,7.000 7.000,1.000 1.000,-1.000 47.000,0.000-1.000,-15.000 25.000,-1.000-1.000,-22.000 31.000,-1.000 1.000,0.000-16.000,0.000-1.000,31.000-38.000,1.000 0.000,15.000-55.000</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12"/>
    </inkml:context>
    <inkml:brush xml:id="br0">
      <inkml:brushProperty name="width" value="0.07302" units="cm"/>
      <inkml:brushProperty name="height" value="0.07302" units="cm"/>
      <inkml:brushProperty name="color" value="#00bff3"/>
    </inkml:brush>
  </inkml:definitions>
  <inkml:trace contextRef="#ctx0" brushRef="#br0">34681.000 26725.000,'0.000'-15.000,"-15.000"-24.000,-1.000-1.000,16.000 33.000,0.000-1.000,0.000 0.000,0.000 0.000,31.000 32.000,1.000-1.000,23.000 63.000,0.000 0.000,23.000 40.000,0.000-1.000,1.000-23.000,-1.000 0.000,-54.000-78.000</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5:13"/>
    </inkml:context>
    <inkml:brush xml:id="br0">
      <inkml:brushProperty name="width" value="0.07302" units="cm"/>
      <inkml:brushProperty name="height" value="0.07302" units="cm"/>
      <inkml:brushProperty name="color" value="#00bff3"/>
    </inkml:brush>
  </inkml:definitions>
  <inkml:trace contextRef="#ctx0" brushRef="#br0">6710.000 26316.000,'-16.000'-16.000,"-15.000"-15.000,-1.000-1.000,17.000 32.000,-1.000 0.000,16.000 8.000,0.000 0.000,0.000 8.000,0.000-1.000,24.000 40.000,-1.000 0.000,16.000 15.000,0.000 1.000,-7.000 23.000,-1.000 0.000,-7.000 0.000,-1.000 0.000,9.000-39.000,-1.000 0.000,32.000-55.000,-1.000 0.000,64.000-141.000,-1.000 0.000,111.000-71.000,-1.000 1.000,86.000-111.000,1.000 1.000,-87.000 141.000,0.000 0.000,-164.000 117.000</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10242.000 8484.000 333,'70.000'-8.000'343,"22.000"-5.000"-301,11.000-2.000-25,15.000-3.000-4,-2.000 2.000 15,-4.000 5.000-23,-18.000 6.000-2,-132.000 81.000-509</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10546.000 8475.000 221,'2.000'61.000'154,"1.000"56.000"-81,-4.000-63.000-47,1.000 2.000-1,0.000 6.000-3,-2.000 26.000 19,2.000 16.000-7,-4.000-12.000-6,0.000-4.000-7,0.000-1.000-6,0.000 8.000-1,5.000-14.000-12,2.000 0.000-38,-18.000-31.000-101</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10962.000 8405.000 423,'9.000'67.000'172,"-3.000"1.000"-148,1.000 14.000-4,-4.000 11.000-1,-1.000 18.000 9,-5.000-18.000-15,1.000 15.000 4,0.000-20.000-9,2.000 11.000 1,-1.000-7.000-4,-1.000-4.000-3,-4.000-4.000-36,-2.000-199.000-235,11.000 18.000 158,0.000 41.000 4</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11035.000 8456.000 336,'-57.000'105.000'206,"21.000"-43.000"-140,-8.000 10.000 9,4.000-7.000-25,-13.000-22.000-300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8T02:03:33"/>
    </inkml:context>
    <inkml:brush xml:id="br0">
      <inkml:brushProperty name="width" value="0.07302" units="cm"/>
      <inkml:brushProperty name="height" value="0.07302" units="cm"/>
      <inkml:brushProperty name="color" value="#f2395b"/>
    </inkml:brush>
  </inkml:definitions>
  <inkml:trace contextRef="#ctx0" brushRef="#br0">76181.000 20157.000,'-31.000'-32.000,"31.000"17.000,0.000-1.000,0.000 0.000,0.000 1.000,0.000-17.000,0.000 1.000,23.000 31.000,1.000 0.000,-16.000 8.000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11036.000 8461.000 199,'78.000'55.000'123,"-1.000"19.000"1,-37.000-23.000-9,0.000 4.000-6,9.000 8.000-217,-30.000-15.000-83</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11875.000 8910.000 307,'76.000'-9.000'301,"24.000"-2.000"-264,18.000-1.000-11,8.000 2.000-2,-44.000 2.000 7,8.000 2.000-15,9.000-4.000 1,-5.000 1.000-5,-44.000 20.000-107,0.000 0.000-574</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12321.000 8601.000 364,'-54.000'41.000'244,"1.000"2.000"-217,-5.000 5.000-8,-6.000 5.000-5,-5.000 8.000 7,-6.000-1.000-10,9.000-13.000-2,-1.000-1.000 1,1.000 10.000-3,19.000 10.000 3,134.000-5.000 12,8.000-36.000-15,24.000 4.000-2,-26.000-10.000-5,6.000-2.000-10,-9.000-9.000-31,-8.000 10.000-82,-34.000 10.000-80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9794.000 8665.000 202,'-53.000'118.000'427,"4.000"-12.000"-397,14.000-27.000 11,0.000-2.000-27,1.000 3.000-4,3.000-1.000-20,-9.000-8.000-247</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9480.000 8785.000 329,'52.000'37.000'112,"11.000"19.000"-53,-2.000 0.000-15,5.000 6.000 3,-16.000-16.000-32,6.000 8.000-10,-6.000-4.000-23,2.000 17.000-142,-29.000-20.000-126</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4916.000 10890.000 315,'112.000'38.000'193,"-36.000"-29.000"-179,12.000-19.000-2,-28.000-11.000 7,0.000-17.000-13,-2.000-4.000 1,9.000 12.000 3,5.000 45.000 1,-14.000 22.000 0,4.000 13.000 1,8.000-4.000 1,-2.000-13.000 1,6.000-8.000-4,16.000-28.000-2,-15.000-21.000-6,-1.000-12.000-11,0.000 32.000-135,-22.000 18.000-112</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6723.000 10928.000 197,'72.000'5.000'169,"-7.000"-3.000"-141,-2.000 1.000 1,-2.000-2.000-9,2.000 6.000-3,6.000 6.000 2,-14.000-13.000-9,11.000-14.000 1,-7.000-12.000-5,0.000-7.000 0,35.000-39.000 4,-30.000 71.000 2,5.000 35.000 6,-6.000 10.000-4,2.000-5.000-1,10.000-21.000-3,2.000-25.000-5,-1.000-8.000-1,-1.000-21.000 1,-3.000-1.000 1,10.000 39.000 5,-15.000 45.000-6,-8.000 0.000-26,-3.000-8.000-103,-8.000 5.000-86</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35"/>
    </inkml:context>
    <inkml:brush xml:id="br0">
      <inkml:brushProperty name="width" value="0.07302" units="cm"/>
      <inkml:brushProperty name="height" value="0.07302" units="cm"/>
      <inkml:brushProperty name="color" value="#00bff3"/>
    </inkml:brush>
  </inkml:definitions>
  <inkml:trace contextRef="#ctx0" brushRef="#br0">60394.000 32144.000,'-16.000'0.000,"-7.000"-16.000,-1.000 0.000,17.000 9.000,-1.000-1.000,0.000-8.000,0.000 1.000,8.000 7.000,0.000 0.000,8.000 8.000,0.000 0.000,7.000 0.000,1.000 0.000,15.000 8.000,1.000 0.000,-9.000 7.000,1.000 1.000,23.000-1.000,0.000 1.000,16.000-16.000,-1.000 0.000,17.000 0.000,-1.000 0.000,16.000-23.000,0.000-1.000,0.000 16.000,1.000 1.000,-1.000-1.000,0.000 0.000,-24.000 16.000,1.000 0.000,-16.000 7.000,0.000 1.000,-8.000-1.000,0.000 1.000,-8.000-16.000,0.000 0.000,0.000-8.000,1.000 0.000,-9.000-7.000,0.000-1.000,-15.000 16.000,0.000 0.000,-16.000-8.000,0.000 1.000,-8.000-1.000,0.000 0.000,0.000 8.000,0.000 0.000,0.000 0.000</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37"/>
    </inkml:context>
    <inkml:brush xml:id="br0">
      <inkml:brushProperty name="width" value="0.07302" units="cm"/>
      <inkml:brushProperty name="height" value="0.07302" units="cm"/>
      <inkml:brushProperty name="color" value="#00bff3"/>
    </inkml:brush>
  </inkml:definitions>
  <inkml:trace contextRef="#ctx0" brushRef="#br0">6407.000 34872.000,'-126.000'-79.000,"111.000"48.000,-1.000 0.000,16.000 15.000,0.000 0.000,39.000 9.000,0.000-1.000,24.000 47.000,0.000 0.000,-8.000 32.000,0.000-1.000,7.000 24.000,1.000 0.000,-16.000 8.000,0.000 0.000,-8.000-16.000,0.000 0.000,1.000-47.000,-1.000 0.000,8.000-23.000,0.000 0.000,23.000-79.000,1.000 0.000,101.000-179.000,1.000-1.000,117.000-94.000,0.000 0.000,39.000 47.000,0.000 1.000,-242.000 226.000</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6"/>
    </inkml:context>
    <inkml:brush xml:id="br0">
      <inkml:brushProperty name="width" value="0.07302" units="cm"/>
      <inkml:brushProperty name="height" value="0.07302" units="cm"/>
      <inkml:brushProperty name="color" value="#00bff3"/>
    </inkml:brush>
  </inkml:definitions>
  <inkml:trace contextRef="#ctx0" brushRef="#br0">18401.000 48213.000,'0.000'-47.000,"0.000"39.000,0.000 0.000,-8.000 32.000,0.000-1.000,-15.000 24.000,-1.000 0.000,8.000 0.000,1.000 0.000,-17.000 16.000,1.000 0.000,0.000-16.000,-1.000 0.000,17.000-16.000,-1.000 0.000,16.000-15.000,0.000 0.000,8.000-16.000,0.000 0.000,54.000-16.000,1.000 0.000,8.000-15.000,-1.000 0.000,-7.000 7.000,0.000 1.000,-24.000 15.000,0.000 0.000,-16.000 8.000,1.000 0.000,-16.000 0.000,0.000 0.000,-8.000-8.000,0.000 0.000,0.000-7.000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12422.000 6495.000 209,'61.000'44.000'248,"-10.000"-13.000"-217,-4.000-5.000-15,14.000 4.000 2,7.000-5.000 3,4.000-8.000-1,1.000-7.000-6,-1.000-2.000 0,13.000 1.000 5,-17.000-5.000-6,20.000-4.000 2,-10.000 7.000-2,8.000 1.000-4,0.000-11.000-2,-1.000-2.000-1,-11.000-3.000 0,14.000-7.000 0,12.000 2.000 2,-8.000-3.000-1,-12.000 5.000-2,11.000 0.000-1,-8.000 3.000 1,6.000-1.000-2,7.000-3.000 3,-11.000-11.000 0,12.000-9.000 0,-18.000 4.000-2,8.000-11.000 1,-5.000-6.000 0,-9.000-6.000-2,-6.000-9.000 1,-10.000-12.000 2,-6.000-14.000 0,-23.000 3.000 0,-27.000-4.000-1,-21.000-14.000 2,-24.000 5.000 0,-10.000 17.000-3,-36.000 4.000 0,-3.000 26.000-2,-20.000 7.000-1,25.000 10.000 0,-29.000-5.000-1,-9.000 17.000 0,25.000 8.000 1,-21.000-3.000-1,26.000 7.000 0,-11.000 2.000 0,-4.000-1.000 0,6.000 2.000 0,-27.000-2.000 0,28.000 2.000 1,-9.000 3.000-2,-4.000 17.000 1,10.000 5.000 0,-18.000 12.000-1,25.000 4.000 1,19.000 1.000 0,-15.000 11.000 0,-8.000 5.000 0,12.000 4.000 0,10.000-2.000 0,-1.000 7.000-1,3.000 8.000 1,6.000 6.000 0,24.000 9.000 0,18.000 15.000 0,25.000 0.000 0,23.000 4.000-1,21.000-17.000 0,14.000-8.000-2,10.000-11.000-7,17.000-19.000-233,-38.000 3.000-151</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7"/>
    </inkml:context>
    <inkml:brush xml:id="br0">
      <inkml:brushProperty name="width" value="0.07302" units="cm"/>
      <inkml:brushProperty name="height" value="0.07302" units="cm"/>
      <inkml:brushProperty name="color" value="#00bff3"/>
    </inkml:brush>
  </inkml:definitions>
  <inkml:trace contextRef="#ctx0" brushRef="#br0">19242.000 48350.000,'-16.000'0.000,"0.000"0.000,0.000 0.000,9.000 0.000,-1.000 0.000,8.000 39.000,0.000 0.000,0.000 32.000,0.000-1.000,-8.000 24.000,0.000 0.000,-16.000-7.000,1.000-1.000,15.000-31.000,0.000-1.000,8.000-38.000,0.000 0.000,8.000-16.000</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7"/>
    </inkml:context>
    <inkml:brush xml:id="br0">
      <inkml:brushProperty name="width" value="0.07302" units="cm"/>
      <inkml:brushProperty name="height" value="0.07302" units="cm"/>
      <inkml:brushProperty name="color" value="#00bff3"/>
    </inkml:brush>
  </inkml:definitions>
  <inkml:trace contextRef="#ctx0" brushRef="#br0">20433.000 47331.000,'0.000'-15.000,"0.000"7.000,0.000 0.000,-8.000 16.000,0.000 0.000,-8.000 23.000,1.000 0.000,-9.000 24.000,0.000 0.000,9.000 16.000,-1.000-1.000,-8.000 24.000,1.000 0.000,-8.000 24.000,-1.000-1.000,16.000-31.000,1.000 1.000,15.000-64.000,0.000 1.000,31.000-24.000,1.000 0.000,7.000-47.000,0.000 0.000,8.000-8.000,0.000 0.000,-39.000 8.000,0.000 0.000,-16.000 31.000,0.000 1.000,-23.000 15.000,-1.000 0.000,-15.000 39.000,0.000 0.000,8.000 16.000,0.000 0.000,23.000-40.000</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8"/>
    </inkml:context>
    <inkml:brush xml:id="br0">
      <inkml:brushProperty name="width" value="0.07302" units="cm"/>
      <inkml:brushProperty name="height" value="0.07302" units="cm"/>
      <inkml:brushProperty name="color" value="#00bff3"/>
    </inkml:brush>
  </inkml:definitions>
  <inkml:trace contextRef="#ctx0" brushRef="#br0">16691.000 50886.000,'-63.000'0.000,"24.000"-8.000,0.000 0.000,39.000 0.000,0.000 0.000,39.000 8.000,0.000 0.000,24.000-15.000,0.000-1.000,47.000-15.000,-1.000-1.000,9.000-7.000,0.000 0.000,-1.000 8.000,1.000-1.000,7.000-7.000,1.000 0.000,-24.000 16.000,0.000-1.000,-8.000 8.000,0.000 1.000,-24.000 7.000,1.000 0.000,-16.000 0.000,0.000 0.000,-16.000-7.000,0.000-1.000,-31.000 16.000,0.000 0.000,0.000 0.000</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9"/>
    </inkml:context>
    <inkml:brush xml:id="br0">
      <inkml:brushProperty name="width" value="0.07302" units="cm"/>
      <inkml:brushProperty name="height" value="0.07302" units="cm"/>
      <inkml:brushProperty name="color" value="#00bff3"/>
    </inkml:brush>
  </inkml:definitions>
  <inkml:trace contextRef="#ctx0" brushRef="#br0">18879.000 51300.000,'-15.000'0.000,"7.000"0.000,0.000 0.000,-15.000 39.000,-1.000 0.000,-7.000 47.000,-1.000 1.000,-7.000-9.000,0.000 0.000,7.000-31.000,1.000 0.000,8.000-23.000,-1.000-1.000,24.000-15.000,0.000 0.000,8.000-8.000,0.000 0.000,31.000-8.000,0.000 0.000,16.000-15.000,0.000-1.000,16.000-15.000,-1.000 0.000,-7.000 7.000,0.000 1.000,-8.000 8.000,-1.000-1.000,-38.000 16.000,0.000 1.000,-8.000 7.000</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9"/>
    </inkml:context>
    <inkml:brush xml:id="br0">
      <inkml:brushProperty name="width" value="0.07302" units="cm"/>
      <inkml:brushProperty name="height" value="0.07302" units="cm"/>
      <inkml:brushProperty name="color" value="#00bff3"/>
    </inkml:brush>
  </inkml:definitions>
  <inkml:trace contextRef="#ctx0" brushRef="#br0">19607.000 51450.000,'-16.000'0.000,"0.000"8.000,1.000 0.000,-1.000 23.000,0.000 0.000,1.000 32.000,-1.000 0.000,0.000 23.000,1.000 0.000,7.000 8.000,0.000 0.000,8.000-8.000,0.000 0.000,8.000-15.000,0.000-1.000,-8.000-62.000,0.000 0.000,8.000 0.000</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9"/>
    </inkml:context>
    <inkml:brush xml:id="br0">
      <inkml:brushProperty name="width" value="0.07302" units="cm"/>
      <inkml:brushProperty name="height" value="0.07302" units="cm"/>
      <inkml:brushProperty name="color" value="#00bff3"/>
    </inkml:brush>
  </inkml:definitions>
  <inkml:trace contextRef="#ctx0" brushRef="#br0">20951.000 50813.000,'0.000'-16.000,"-8.000"-7.000,1.000-1.000,-1.000 40.000,0.000-1.000,-24.000 48.000,1.000 0.000,-8.000 39.000,0.000-1.000,7.000 1.000,1.000 0.000,23.000-31.000,0.000-1.000,8.000-38.000,0.000-1.000,31.000-23.000,1.000 0.000,15.000-40.000,0.000 1.000,-8.000-32.000,1.000 1.000,-17.000 7.000,1.000 0.000,-32.000 31.000,0.000 1.000,-31.000 23.000,-1.000 0.000,-7.000 23.000,0.000 1.000,32.000-8.000</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49"/>
    </inkml:context>
    <inkml:brush xml:id="br0">
      <inkml:brushProperty name="width" value="0.07302" units="cm"/>
      <inkml:brushProperty name="height" value="0.07302" units="cm"/>
      <inkml:brushProperty name="color" value="#00bff3"/>
    </inkml:brush>
  </inkml:definitions>
  <inkml:trace contextRef="#ctx0" brushRef="#br0">23127.000 49181.000,'0.000'-15.000,"0.000"7.000,0.000 0.000,-8.000 24.000,0.000-1.000,-16.000 48.000,1.000 0.000,-32.000 31.000,0.000 0.000,8.000-16.000,0.000 0.000,0.000-7.000,0.000-1.000,39.000-46.000,0.000-1.000,8.000-15.000,0.000 0.000,0.000-16.000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0"/>
    </inkml:context>
    <inkml:brush xml:id="br0">
      <inkml:brushProperty name="width" value="0.07302" units="cm"/>
      <inkml:brushProperty name="height" value="0.07302" units="cm"/>
      <inkml:brushProperty name="color" value="#00bff3"/>
    </inkml:brush>
  </inkml:definitions>
  <inkml:trace contextRef="#ctx0" brushRef="#br0">22481.000 50197.000,'-31.000'-16.000,"31.000"1.000,0.000-1.000,8.000 16.000,0.000 0.000,15.000 16.000,1.000-1.000,23.000 32.000,0.000 0.000,0.000 8.000,0.000 0.000,0.000-8.000,0.000 0.000,-32.000-32.000,1.000 1.000,0.000 0.000</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0"/>
    </inkml:context>
    <inkml:brush xml:id="br0">
      <inkml:brushProperty name="width" value="0.07302" units="cm"/>
      <inkml:brushProperty name="height" value="0.07302" units="cm"/>
      <inkml:brushProperty name="color" value="#00bff3"/>
    </inkml:brush>
  </inkml:definitions>
  <inkml:trace contextRef="#ctx0" brushRef="#br0">24950.000 48500.000,'0.000'78.000,"0.000"-15.000,0.000 0.000,0.000 46.000,0.000 1.000,0.000 39.000,0.000 0.000,0.000 31.000,0.000 0.000,0.000-109.000</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4"/>
    </inkml:context>
    <inkml:brush xml:id="br0">
      <inkml:brushProperty name="width" value="0.07302" units="cm"/>
      <inkml:brushProperty name="height" value="0.07302" units="cm"/>
      <inkml:brushProperty name="color" value="#00bff3"/>
    </inkml:brush>
  </inkml:definitions>
  <inkml:trace contextRef="#ctx0" brushRef="#br0">65264.000 47697.000,'0.000'-16.000,"-8.000"1.000,0.000-1.000,0.000 39.000,0.000 1.000,-23.000 23.000,-1.000 0.000,-7.000 8.000,0.000-1.000,0.000-7.000,0.000 0.000,7.000-15.000,1.000-1.000,31.000-23.000,0.000 0.000,16.000-8.000,-1.000 0.000,48.000-24.000,0.000 1.000,7.000 15.000,1.000 0.000,-8.000 8.000,-1.000 0.000,-30.000 8.000,-1.000 0.000,-23.000-8.000,0.000 0.000,-16.000-8.000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7164.000 11350.000 169,'69.000'20.000'189,"18.000"17.000"-146,-29.000-13.000-24,-8.000-4.000-7,9.000 0.000 4,-10.000-7.000-5,18.000-1.000 3,-8.000-6.000-4,6.000-1.000 2,3.000 3.000 0,6.000-3.000 0,-10.000-3.000-2,14.000-2.000 1,-9.000 0.000-2,-3.000-4.000 0,2.000-2.000 0,11.000 0.000-1,14.000 0.000 1,-22.000 2.000-1,-1.000 0.000 1,8.000 3.000-1,0.000 1.000-2,11.000 4.000 0,-17.000 0.000-2,16.000-3.000 1,0.000 1.000-1,-6.000-4.000 0,15.000 2.000-2,-18.000 3.000 1,-2.000 1.000 0,5.000-5.000 0,11.000-6.000-1,-8.000 3.000 2,-3.000 5.000-1,-9.000-7.000 0,2.000-6.000 0,0.000-3.000 1,21.000-12.000-1,-8.000 1.000 0,-5.000 3.000-1,-3.000 2.000 0,2.000 1.000 0,6.000-7.000 0,13.000-5.000 0,-1.000-4.000 1,-30.000 4.000-2,2.000-6.000 0,2.000-6.000-2,-7.000-2.000 3,-6.000-13.000-1,-9.000-1.000-1,0.000-10.000 0,-23.000-14.000-2,-42.000 4.000 2,-22.000 0.000 2,-7.000 15.000 2,-13.000-10.000 4,-13.000 4.000 3,-2.000 15.000 1,-15.000-8.000 6,13.000 19.000-5,-24.000-2.000-5,16.000 11.000-3,-15.000-4.000-2,3.000 9.000-2,7.000 7.000 0,-21.000 6.000 0,19.000 7.000-1,-9.000 7.000 1,-4.000-1.000-1,-4.000 1.000 0,-19.000-3.000 0,25.000 2.000 0,-8.000 2.000 0,5.000 2.000 0,7.000 1.000 0,-10.000 9.000 0,-14.000 3.000 0,28.000-7.000 0,-10.000 6.000 0,-9.000 0.000 0,-6.000-1.000 0,19.000 4.000 0,2.000 0.000 0,-19.000-3.000 0,18.000-3.000 0,-6.000 7.000 0,7.000 2.000-1,-3.000 7.000 1,6.000 0.000 0,-10.000 4.000 0,10.000 12.000-1,-12.000 14.000 1,27.000-9.000 0,-9.000 4.000 0,6.000-10.000 0,2.000 9.000 0,14.000 20.000 0,24.000 22.000 1,18.000-2.000-1,8.000 4.000 0,15.000-3.000 0,25.000 13.000 0,2.000-17.000 1,22.000-1.000-1,6.000-8.000-1,9.000-16.000-4,9.000-6.000-115,-41.000-5.000-101</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4"/>
    </inkml:context>
    <inkml:brush xml:id="br0">
      <inkml:brushProperty name="width" value="0.07302" units="cm"/>
      <inkml:brushProperty name="height" value="0.07302" units="cm"/>
      <inkml:brushProperty name="color" value="#00bff3"/>
    </inkml:brush>
  </inkml:definitions>
  <inkml:trace contextRef="#ctx0" brushRef="#br0">65910.000 47931.000,'0.000'-15.000,"-16.000"7.000,0.000 0.000,9.000 24.000,-1.000-1.000,-8.000 40.000,0.000 0.000,9.000 23.000,-1.000 1.000,0.000 22.000,0.000 1.000,8.000-8.000,0.000 0.000,0.000-78.000</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4"/>
    </inkml:context>
    <inkml:brush xml:id="br0">
      <inkml:brushProperty name="width" value="0.07302" units="cm"/>
      <inkml:brushProperty name="height" value="0.07302" units="cm"/>
      <inkml:brushProperty name="color" value="#00bff3"/>
    </inkml:brush>
  </inkml:definitions>
  <inkml:trace contextRef="#ctx0" brushRef="#br0">67366.000 46613.000,'0.000'-32.000,"0.000"17.000,0.000-1.000,-8.000 24.000,0.000 0.000,0.000 39.000,0.000 0.000,-15.000 23.000,-1.000 1.000,1.000 7.000,-1.000 0.000,-7.000 16.000,-1.000 0.000,9.000 8.000,-1.000 0.000,16.000-32.000,0.000 1.000,32.000-48.000,-1.000 1.000,17.000-40.000,-1.000 0.000,8.000-38.000,0.000-1.000,-31.000 8.000,0.000 0.000,-24.000 23.000,0.000 1.000,-31.000 7.000,-1.000 0.000,-15.000 40.000,0.000-1.000,24.000 9.000,0.000-1.000,7.000-15.000</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4"/>
    </inkml:context>
    <inkml:brush xml:id="br0">
      <inkml:brushProperty name="width" value="0.07302" units="cm"/>
      <inkml:brushProperty name="height" value="0.07302" units="cm"/>
      <inkml:brushProperty name="color" value="#00bff3"/>
    </inkml:brush>
  </inkml:definitions>
  <inkml:trace contextRef="#ctx0" brushRef="#br0">64013.000 50659.000,'-32.000'0.000,"17.000"0.000,-1.000 0.000,32.000-8.000,-1.000 0.000,32.000 0.000,0.000 0.000,24.000 8.000,0.000 0.000,23.000-15.000,0.000-1.000,39.000 0.000,0.000 0.000,8.000 8.000,0.000 1.000,-23.000 7.000,0.000 0.000,-24.000 0.000,0.000 0.000,-32.000-8.000,1.000 0.000,-55.000 8.000,0.000 0.000,0.000-8.000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5"/>
    </inkml:context>
    <inkml:brush xml:id="br0">
      <inkml:brushProperty name="width" value="0.07302" units="cm"/>
      <inkml:brushProperty name="height" value="0.07302" units="cm"/>
      <inkml:brushProperty name="color" value="#00bff3"/>
    </inkml:brush>
  </inkml:definitions>
  <inkml:trace contextRef="#ctx0" brushRef="#br0">65614.000 51504.000,'0.000'-16.000,"0.000"8.000,0.000 0.000,-8.000-15.000,0.000-1.000,8.000 9.000,0.000-1.000,0.000-7.000,0.000-1.000,-8.000 1.000,0.000-1.000,-15.000 24.000,-1.000 0.000,-15.000 16.000,0.000-1.000,0.000 40.000,-1.000 0.000,9.000 0.000,0.000 0.000,23.000-16.000,0.000 0.000,16.000-23.000,0.000-1.000,31.000-30.000,0.000-1.000,16.000-31.000,0.000 0.000,-24.000 24.000,1.000-1.000,-25.000 24.000,1.000 0.000,-16.000 24.000,1.000-1.000,-17.000 24.000,1.000 0.000,15.000 8.000,0.000 0.000,0.000 23.000,0.000 0.000,0.000 32.000,1.000 0.000,-1.000 15.000,0.000 0.000,0.000 1.000,0.000-1.000,0.000-78.000,0.000 0.000,8.000-31.000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5"/>
    </inkml:context>
    <inkml:brush xml:id="br0">
      <inkml:brushProperty name="width" value="0.07302" units="cm"/>
      <inkml:brushProperty name="height" value="0.07302" units="cm"/>
      <inkml:brushProperty name="color" value="#00bff3"/>
    </inkml:brush>
  </inkml:definitions>
  <inkml:trace contextRef="#ctx0" brushRef="#br0">67050.000 51678.000,'0.000'-15.000,"8.000"7.000,0.000 0.000,31.000-8.000,0.000 1.000,-31.000 7.000,0.000 0.000,31.000 32.000,0.000-1.000,-31.000 32.000,0.000 0.000,-31.000 23.000,-1.000 0.000,-7.000-31.000,-1.000 0.000,9.000-23.000,-1.000-1.000,16.000-15.000,0.000 0.000,40.000 0.000,-1.000 0.000,32.000-16.000,0.000 0.000,7.000-31.000,1.000 0.000,-16.000 7.000,0.000 1.000,-39.000 15.000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6"/>
    </inkml:context>
    <inkml:brush xml:id="br0">
      <inkml:brushProperty name="width" value="0.07302" units="cm"/>
      <inkml:brushProperty name="height" value="0.07302" units="cm"/>
      <inkml:brushProperty name="color" value="#00bff3"/>
    </inkml:brush>
  </inkml:definitions>
  <inkml:trace contextRef="#ctx0" brushRef="#br0">69725.000 49866.000,'0.000'-16.000,"-24.000"16.000,1.000 0.000,15.000 16.000,0.000-1.000,8.000 17.000,0.000-1.000,-8.000 16.000,0.000 0.000,-31.000 8.000,0.000 0.000,-16.000 23.000,0.000 1.000,8.000-17.000,0.000 1.000,32.000-55.000,-1.000 0.000,8.000 0.000</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6"/>
    </inkml:context>
    <inkml:brush xml:id="br0">
      <inkml:brushProperty name="width" value="0.07302" units="cm"/>
      <inkml:brushProperty name="height" value="0.07302" units="cm"/>
      <inkml:brushProperty name="color" value="#00bff3"/>
    </inkml:brush>
  </inkml:definitions>
  <inkml:trace contextRef="#ctx0" brushRef="#br0">69481.000 50381.000,'0.000'-15.000,"-7.000"7.000,-1.000 0.000,0.000 8.000,0.000 0.000,24.000 24.000,-1.000-1.000,33.000 16.000,-1.000 0.000,0.000 9.000,0.000-1.000,-16.000-8.000,1.000 0.000,-9.000-8.000,1.000 1.000,-16.000-32.000</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2:56"/>
    </inkml:context>
    <inkml:brush xml:id="br0">
      <inkml:brushProperty name="width" value="0.07302" units="cm"/>
      <inkml:brushProperty name="height" value="0.07302" units="cm"/>
      <inkml:brushProperty name="color" value="#00bff3"/>
    </inkml:brush>
  </inkml:definitions>
  <inkml:trace contextRef="#ctx0" brushRef="#br0">71313.000 49431.000,'15.000'-15.000,"17.000"7.000,-1.000 0.000,-15.000 8.000,-1.000 0.000,32.000 31.000,1.000 1.000,-33.000 15.000,1.000 0.000,-8.000 0.000,0.000 0.000,-32.000 0.000,1.000-1.000,-25.000 1.000,1.000 0.000,-7.000 0.000,-1.000 0.000,31.000-15.000,1.000-1.000,15.000-23.000,0.000 0.000,47.000-8.000,0.000 0.000,40.000-24.000,-1.000 1.000,-7.000 15.000,-1.000 0.000,-15.000 8.000,0.000 0.000,-39.000 8.000</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6"/>
    </inkml:context>
    <inkml:brush xml:id="br0">
      <inkml:brushProperty name="width" value="0.07302" units="cm"/>
      <inkml:brushProperty name="height" value="0.07302" units="cm"/>
      <inkml:brushProperty name="color" value="#00bff3"/>
    </inkml:brush>
  </inkml:definitions>
  <inkml:trace contextRef="#ctx0" brushRef="#br0">38916.000 28070.000,'0.000'-16.000,"0.000"8.000,0.000 0.000,-8.000 0.000,0.000 1.000,24.000-1.000,-1.000 0.000,25.000 8.000,-1.000 0.000,24.000-24.000,-1.000 1.000,1.000-16.000,0.000-1.000,-24.000 25.000,0.000-1.000,-23.000 24.000,0.000 0.000,-24.000 31.000,0.000 0.000,0.000-23.000</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6"/>
    </inkml:context>
    <inkml:brush xml:id="br0">
      <inkml:brushProperty name="width" value="0.07302" units="cm"/>
      <inkml:brushProperty name="height" value="0.07302" units="cm"/>
      <inkml:brushProperty name="color" value="#00bff3"/>
    </inkml:brush>
  </inkml:definitions>
  <inkml:trace contextRef="#ctx0" brushRef="#br0">39898.000 28350.000,'-16.000'0.000,"8.000"0.000,0.000 0.000,8.000 8.000,0.000 0.000,0.000 23.000,0.000 0.000,-8.000 24.000,0.000 0.000,8.000-8.000,0.000 0.000,0.000-15.000,0.000-1.000,16.000-23.000,0.000 0.000,-8.000-16.000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17400.000 14648.000 533</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6"/>
    </inkml:context>
    <inkml:brush xml:id="br0">
      <inkml:brushProperty name="width" value="0.07302" units="cm"/>
      <inkml:brushProperty name="height" value="0.07302" units="cm"/>
      <inkml:brushProperty name="color" value="#00bff3"/>
    </inkml:brush>
  </inkml:definitions>
  <inkml:trace contextRef="#ctx0" brushRef="#br0">41000.000 27531.000,'16.000'-15.000,"-16.000"7.000,0.000 0.000,15.000 39.000,1.000 1.000,-16.000 38.000,0.000 1.000,8.000 23.000,0.000 0.000,-8.000 0.000,0.000 0.000,-8.000-16.000,0.000 1.000,8.000-24.000,0.000-1.000,-8.000-38.000,0.000 0.000,1.000-8.000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7"/>
    </inkml:context>
    <inkml:brush xml:id="br0">
      <inkml:brushProperty name="width" value="0.07302" units="cm"/>
      <inkml:brushProperty name="height" value="0.07302" units="cm"/>
      <inkml:brushProperty name="color" value="#00bff3"/>
    </inkml:brush>
  </inkml:definitions>
  <inkml:trace contextRef="#ctx0" brushRef="#br0">40729.000 27578.000,'0.000'-15.000,"0.000"7.000,0.000 0.000,0.000-15.000,0.000-1.000,0.000 87.000,0.000-1.000,-24.000 32.000,0.000 0.000,9.000-39.000,-1.000 0.000,16.000-39.000</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7"/>
    </inkml:context>
    <inkml:brush xml:id="br0">
      <inkml:brushProperty name="width" value="0.07302" units="cm"/>
      <inkml:brushProperty name="height" value="0.07302" units="cm"/>
      <inkml:brushProperty name="color" value="#00bff3"/>
    </inkml:brush>
  </inkml:definitions>
  <inkml:trace contextRef="#ctx0" brushRef="#br0">41100.000 27700.000,'63.000'0.000,"-40.000"31.000,1.000 1.000,-1.000 7.000,1.000 0.000,23.000 16.000,0.000 0.000,-39.000-47.000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7"/>
    </inkml:context>
    <inkml:brush xml:id="br0">
      <inkml:brushProperty name="width" value="0.07302" units="cm"/>
      <inkml:brushProperty name="height" value="0.07302" units="cm"/>
      <inkml:brushProperty name="color" value="#00bff3"/>
    </inkml:brush>
  </inkml:definitions>
  <inkml:trace contextRef="#ctx0" brushRef="#br0">42763.000 27531.000,'0.000'-31.000,"0.000"39.000,0.000 0.000,-15.000 31.000,-1.000 0.000,-23.000 32.000,0.000-1.000,-16.000-23.000,0.000 0.000,16.000-16.000,0.000 1.000,31.000-32.000,0.000 0.000,55.000 0.000,0.000 0.000,8.000 0.000,0.000 0.000,0.000 15.000,-1.000 1.000,-22.000 8.000,-1.000-1.000,-23.000-15.000,0.000 0.000,0.000 0.000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27"/>
    </inkml:context>
    <inkml:brush xml:id="br0">
      <inkml:brushProperty name="width" value="0.07302" units="cm"/>
      <inkml:brushProperty name="height" value="0.07302" units="cm"/>
      <inkml:brushProperty name="color" value="#00bff3"/>
    </inkml:brush>
  </inkml:definitions>
  <inkml:trace contextRef="#ctx0" brushRef="#br0">43366.000 28262.000,'-16.000'-16.000,"40.000"8.000,-1.000 0.000,40.000 8.000,0.000 0.000,39.000-8.000,0.000 0.000,7.000-7.000,1.000-1.000,-86.000 8.000</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1"/>
    </inkml:context>
    <inkml:brush xml:id="br0">
      <inkml:brushProperty name="width" value="0.07302" units="cm"/>
      <inkml:brushProperty name="height" value="0.07302" units="cm"/>
      <inkml:brushProperty name="color" value="#00bff3"/>
    </inkml:brush>
  </inkml:definitions>
  <inkml:trace contextRef="#ctx0" brushRef="#br0">61300.000 36650.000,'79.000'0.000,"-48.000"0.000,1.000 0.000,-9.000 24.000,1.000-1.000,-32.000 8.000,0.000 1.000,0.000-24.000</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1"/>
    </inkml:context>
    <inkml:brush xml:id="br0">
      <inkml:brushProperty name="width" value="0.07302" units="cm"/>
      <inkml:brushProperty name="height" value="0.07302" units="cm"/>
      <inkml:brushProperty name="color" value="#00bff3"/>
    </inkml:brush>
  </inkml:definitions>
  <inkml:trace contextRef="#ctx0" brushRef="#br0">61197.000 37400.000,'0.000'16.000,"-8.000"-16.000,0.000 0.000,24.000 0.000,0.000 0.000,-1.000 15.000,1.000 1.000,-8.000 39.000,0.000 0.000,-8.000 23.000,0.000 0.000,-16.000 0.000,0.000 1.000,-7.000-24.000,-1.000-1.000,17.000-38.000,-1.000 0.000,0.000-16.000,0.000 0.000,16.000-32.000,0.000 1.000,31.000-32.000,0.000 1.000,-7.000-9.000,-1.000 1.000,8.000-16.000,0.000 0.000,-23.000 62.000,0.000 1.000,-8.000-1.000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1"/>
    </inkml:context>
    <inkml:brush xml:id="br0">
      <inkml:brushProperty name="width" value="0.07302" units="cm"/>
      <inkml:brushProperty name="height" value="0.07302" units="cm"/>
      <inkml:brushProperty name="color" value="#00bff3"/>
    </inkml:brush>
  </inkml:definitions>
  <inkml:trace contextRef="#ctx0" brushRef="#br0">62648.000 36213.000,'16.000'-16.000,"-8.000"-7.000,0.000-1.000,-8.000 40.000,0.000-1.000,0.000 32.000,0.000 0.000,0.000 8.000,0.000 0.000,-8.000 8.000,0.000-1.000,0.000-15.000,0.000 0.000,1.000-31.000,-1.000 0.000,0.000-24.000</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2"/>
    </inkml:context>
    <inkml:brush xml:id="br0">
      <inkml:brushProperty name="width" value="0.07302" units="cm"/>
      <inkml:brushProperty name="height" value="0.07302" units="cm"/>
      <inkml:brushProperty name="color" value="#00bff3"/>
    </inkml:brush>
  </inkml:definitions>
  <inkml:trace contextRef="#ctx0" brushRef="#br0">62601.000 36063.000,'15.000'-16.000,"1.000"-7.000,0.000-1.000,-16.000 71.000,0.000 0.000,0.000 0.000,0.000 0.000,-16.000 0.000,0.000 0.000,-7.000-16.000,-1.000 1.000,1.000-17.000,-1.000 1.000,32.000-39.000,0.000-1.000,16.000 1.000,-1.000-1.000,-7.000 24.000,-1.000 0.000,-7.000 8.000,0.000 0.000,-31.000 31.000,-1.000 0.000,-7.000-8.000,-1.000 1.000,1.000-9.000,0.000 1.000,15.000-8.000,0.000-1.000,1.000-7.000,-1.000 0.000,8.000 0.000,0.000 0.000,8.000 7.000,0.000 1.000,0.000 7.000,0.000 1.000,0.000 15.000,0.000 0.000,-7.000 24.000,-1.000 0.000,0.000-16.000,0.000 0.000,8.000-24.000,0.000 1.000,0.000-32.000,0.000 0.000,24.000-70.000,-1.000-1.000,-15.000 56.000</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2"/>
    </inkml:context>
    <inkml:brush xml:id="br0">
      <inkml:brushProperty name="width" value="0.07302" units="cm"/>
      <inkml:brushProperty name="height" value="0.07302" units="cm"/>
      <inkml:brushProperty name="color" value="#00bff3"/>
    </inkml:brush>
  </inkml:definitions>
  <inkml:trace contextRef="#ctx0" brushRef="#br0">62360.000 37822.000,'15.000'-31.000,"17.000"-8.000,-1.000 0.000,0.000 15.000,1.000 1.000,7.000 15.000,0.000 0.000,-8.000 8.000,1.000 0.000,-24.000 16.000,-1.000-1.000,-14.000 32.000,-1.000 0.000,-31.000 8.000,-1.000 0.000,-7.000-24.000,0.000 1.000,24.000-32.000,-1.000 0.000,24.000-16.000,0.000 0.000,24.000-23.000,-1.000 0.000,9.000 23.000,-1.000 1.000,8.000 15.000,0.000 0.000,-31.000 8.000,0.000-1.000,-16.000 25.000,0.000-1.000,-23.000 8.000,0.000 0.000,-1.000-7.000,1.000-1.000,-8.000-7.000,0.000-1.000,0.000-7.000,-1.000-1.000,9.000 1.000,0.000 0.000,23.000-16.000,0.000 0.000,16.000 0.000,0.000 0.000,39.000-8.000,0.000 0.000,39.000-8.000,0.000 1.000,0.000 15.000,0.000 0.000,-7.000 0.000,-1.000 0.000,-54.000 0.000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19076.000 14471.000 533</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3"/>
    </inkml:context>
    <inkml:brush xml:id="br0">
      <inkml:brushProperty name="width" value="0.07302" units="cm"/>
      <inkml:brushProperty name="height" value="0.07302" units="cm"/>
      <inkml:brushProperty name="color" value="#00bff3"/>
    </inkml:brush>
  </inkml:definitions>
  <inkml:trace contextRef="#ctx0" brushRef="#br0">64338.000 34960.000,'0.000'-47.000,"16.000"23.000,-1.000 1.000,9.000 15.000,-1.000 0.000,9.000 39.000,-1.000 1.000,-23.000 22.000,0.000 1.000,-32.000 8.000,1.000 0.000,-16.000-9.000,-1.000 1.000,-7.000-31.000,0.000-1.000,16.000-7.000,0.000 0.000,23.000-9.000,0.000 1.000,32.000-8.000,-1.000 0.000,32.000-23.000,0.000-1.000,7.000 1.000,1.000-1.000,-39.000 16.000,-1.000 1.000,-15.000 14.000,0.000 1.000,-40.000 16.000,1.000-1.000,0.000 9.000,-1.000-1.000,1.000-8.000,0.000 1.000,15.000 7.000,0.000 1.000,9.000 15.000,-1.000 0.000,0.000 23.000,0.000 1.000,-8.000 46.000,1.000 1.000,-1.000-24.000,0.000 0.000,9.000-40.000,-1.000 1.000,-16.000-23.000,1.000-1.000,7.000-23.000</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3"/>
    </inkml:context>
    <inkml:brush xml:id="br0">
      <inkml:brushProperty name="width" value="0.07302" units="cm"/>
      <inkml:brushProperty name="height" value="0.07302" units="cm"/>
      <inkml:brushProperty name="color" value="#00bff3"/>
    </inkml:brush>
  </inkml:definitions>
  <inkml:trace contextRef="#ctx0" brushRef="#br0">63700.000 37482.000,'31.000'-16.000,"-7.000"-15.000,-1.000-1.000,119.000-46.000,-1.000 0.000,-86.000 62.000,-1.000 1.000,9.000 7.000,0.000 0.000,-40.000 8.000,1.000 0.000,-16.000 0.000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3"/>
    </inkml:context>
    <inkml:brush xml:id="br0">
      <inkml:brushProperty name="width" value="0.07302" units="cm"/>
      <inkml:brushProperty name="height" value="0.07302" units="cm"/>
      <inkml:brushProperty name="color" value="#00bff3"/>
    </inkml:brush>
  </inkml:definitions>
  <inkml:trace contextRef="#ctx0" brushRef="#br0">65029.000 36950.000,'-16.000'0.000,"8.000"0.000,0.000 0.000,8.000 31.000,0.000 1.000,-8.000 15.000,0.000 0.000,1.000 8.000,-1.000-1.000,0.000-14.000,0.000-1.000,16.000-39.000,0.000 0.000,0.000-16.000</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4"/>
    </inkml:context>
    <inkml:brush xml:id="br0">
      <inkml:brushProperty name="width" value="0.07302" units="cm"/>
      <inkml:brushProperty name="height" value="0.07302" units="cm"/>
      <inkml:brushProperty name="color" value="#00bff3"/>
    </inkml:brush>
  </inkml:definitions>
  <inkml:trace contextRef="#ctx0" brushRef="#br0">64961.000 36581.000,'16.000'-15.000,"-16.000"7.000,0.000 0.000,0.000 16.000,0.000 0.000,-24.000 46.000,0.000 1.000,-7.000 8.000,0.000 0.000,7.000-16.000,1.000 0.000,15.000-32.000,0.000 1.000,0.000-8.000,0.000 0.000,40.000-24.000,-1.000 0.000,-7.000 1.000,-1.000-1.000,-15.000 16.000,0.000 0.000,-24.000 31.000,0.000 1.000,-15.000 15.000,0.000 0.000,7.000-8.000,1.000 0.000,-1.000-16.000,1.000 1.000,23.000-8.000,0.000-1.000,7.000-15.000,1.000 0.000,31.000-15.000,1.000-1.000,15.000-39.000,-1.000 0.000,-6.000 16.000,-1.000 0.000,-32.000 39.000,1.000 0.000,-8.000 23.000,0.000 1.000,-32.000 31.000,1.000 0.000,-17.000 7.000,1.000 1.000,0.000-8.000,0.000 0.000,-8.000-16.000,0.000 0.000,0.000-16.000,-1.000 1.000,25.000-32.000,-1.000 0.000,9.000-31.000,-1.000 0.000,16.000-8.000,0.000 0.000,8.000 23.000,0.000 1.000,23.000 15.000,0.000 0.000,24.000 55.000,0.000 0.000,24.000 32.000,-1.000-1.000,-31.000-39.000,0.000 0.000,-23.000-15.000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4"/>
    </inkml:context>
    <inkml:brush xml:id="br0">
      <inkml:brushProperty name="width" value="0.07302" units="cm"/>
      <inkml:brushProperty name="height" value="0.07302" units="cm"/>
      <inkml:brushProperty name="color" value="#00bff3"/>
    </inkml:brush>
  </inkml:definitions>
  <inkml:trace contextRef="#ctx0" brushRef="#br0">67047.000 35863.000,'0.000'-47.000,"8.000"39.000,0.000 0.000,-16.000 39.000,0.000 1.000,-16.000 54.000,1.000 0.000,-16.000-7.000,-1.000-1.000,1.000-15.000,0.000-1.000,-8.000 1.000,0.000 0.000,23.000-55.000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4"/>
    </inkml:context>
    <inkml:brush xml:id="br0">
      <inkml:brushProperty name="width" value="0.07302" units="cm"/>
      <inkml:brushProperty name="height" value="0.07302" units="cm"/>
      <inkml:brushProperty name="color" value="#00bff3"/>
    </inkml:brush>
  </inkml:definitions>
  <inkml:trace contextRef="#ctx0" brushRef="#br0">66300.000 38007.000,'31.000'0.000,"16.000"-24.000,0.000 1.000,24.000-9.000,0.000 1.000,-1.000 15.000,1.000 1.000,-24.000 7.000,0.000 0.000,-16.000 8.000,1.000 0.000,-32.000 8.000</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4"/>
    </inkml:context>
    <inkml:brush xml:id="br0">
      <inkml:brushProperty name="width" value="0.07302" units="cm"/>
      <inkml:brushProperty name="height" value="0.07302" units="cm"/>
      <inkml:brushProperty name="color" value="#00bff3"/>
    </inkml:brush>
  </inkml:definitions>
  <inkml:trace contextRef="#ctx0" brushRef="#br0">67229.000 37400.000,'-16.000'0.000,"0.000"0.000,0.000 0.000,16.000 39.000,0.000 0.000,0.000 24.000,0.000 0.000,-7.000 15.000,-1.000 0.000,0.000-31.000,0.000 0.000,8.000-31.000,0.000 0.000,0.000-24.000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4"/>
    </inkml:context>
    <inkml:brush xml:id="br0">
      <inkml:brushProperty name="width" value="0.07302" units="cm"/>
      <inkml:brushProperty name="height" value="0.07302" units="cm"/>
      <inkml:brushProperty name="color" value="#00bff3"/>
    </inkml:brush>
  </inkml:definitions>
  <inkml:trace contextRef="#ctx0" brushRef="#br0">68032.000 36966.000,'0.000'-16.000,"-16.000"24.000,0.000 0.000,16.000 31.000,0.000 0.000,0.000 47.000,0.000 0.000,8.000 56.000,0.000-1.000,0.000 62.000,0.000 1.000,-8.000-86.000,0.000-1.000,-8.000-46.000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5"/>
    </inkml:context>
    <inkml:brush xml:id="br0">
      <inkml:brushProperty name="width" value="0.07302" units="cm"/>
      <inkml:brushProperty name="height" value="0.07302" units="cm"/>
      <inkml:brushProperty name="color" value="#00bff3"/>
    </inkml:brush>
  </inkml:definitions>
  <inkml:trace contextRef="#ctx0" brushRef="#br0">69341.000 35563.000,'0.000'-32.000,"47.000"17.000,0.000-1.000,-23.000 16.000,-1.000 0.000,24.000 8.000,0.000 0.000,-31.000 23.000,0.000 0.000,-40.000 16.000,1.000 0.000,-24.000 0.000,0.000 0.000,0.000-15.000,-1.000-1.000,25.000-15.000,-1.000-1.000,17.000-7.000,-1.000 0.000,39.000-8.000,0.000 0.000,17.000 0.000,-1.000 0.000,-8.000-16.000,0.000 1.000,-31.000 15.000,0.000 0.000,-8.000 15.000,0.000 1.000,-40.000 15.000,1.000 1.000,0.000-9.000,0.000 1.000,7.000-9.000,1.000 1.000,15.000-8.000,1.000 0.000,7.000 0.000,0.000-1.000,0.000 9.000,0.000 0.000,1.000-1.000,-1.000 1.000,-8.000 8.000,0.000-1.000,1.000 8.000,-1.000 1.000,16.000 15.000,0.000 0.000,0.000 0.000,0.000 0.000,0.000-8.000,0.000 0.000,0.000-31.000,0.000 0.000,8.000-8.000,0.000 0.000,7.000-55.000,1.000 0.000,-8.000 32.000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6"/>
    </inkml:context>
    <inkml:brush xml:id="br0">
      <inkml:brushProperty name="width" value="0.07302" units="cm"/>
      <inkml:brushProperty name="height" value="0.07302" units="cm"/>
      <inkml:brushProperty name="color" value="#00bff3"/>
    </inkml:brush>
  </inkml:definitions>
  <inkml:trace contextRef="#ctx0" brushRef="#br0">69700.000 37375.000,'63.000'-62.000,"-16.000"38.000,0.000 1.000,8.000 15.000,0.000 0.000,-8.000 16.000,0.000 0.000,-23.000 23.000,-1.000 0.000,-7.000 8.000,0.000 1.000,-16.000-1.000,0.000 0.000,0.000 0.000,0.000 0.000,-32.000 0.000,1.000 0.000,-1.000-15.000,1.000-1.000,-8.000-7.000,0.000 0.000,-1.000-55.000,1.000-1.000,23.000-38.000,1.000 0.000,22.000 31.000,1.000 0.000,16.000 39.000,-1.000 0.000,9.000 8.000,-1.000 0.000,-15.000 32.000,0.000-1.000,-24.000 16.000,0.000 0.000,-23.000 0.000,-1.000 0.000,-7.000-24.000,0.000 1.000,15.000-24.000,1.000 0.000,15.000-24.000,0.000 1.000,8.000-1.000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19058.000 14806.000 533</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8"/>
    </inkml:context>
    <inkml:brush xml:id="br0">
      <inkml:brushProperty name="width" value="0.07302" units="cm"/>
      <inkml:brushProperty name="height" value="0.07302" units="cm"/>
      <inkml:brushProperty name="color" value="#00bff3"/>
    </inkml:brush>
  </inkml:definitions>
  <inkml:trace contextRef="#ctx0" brushRef="#br0">72163.000 36113.000,'0.000'-15.000,"0.000"23.000,0.000-1.000,-8.000 25.000,0.000-1.000,8.000-23.000,0.000 0.000,0.000 23.000,0.000 0.000,-8.000 9.000,0.000-1.000,-7.000 0.000,-1.000 0.000,16.000-23.000,0.000-1.000,0.000-22.000,0.000-1.000,31.000-47.000,1.000 0.000,-9.000 8.000,1.000 0.000,-9.000 8.000,1.000 0.000,-16.000 31.000,0.000 0.000,0.000 0.000,0.000 0.000,16.000 16.000,-1.000 0.000,9.000 23.000,-1.000 1.000,-15.000-1.000,0.000 0.000,-16.000 24.000,0.000 0.000,-15.000-24.000,-1.000 1.000,9.000-24.000,-1.000-1.000,8.000-30.000,0.000-1.000,8.000-23.000,0.000 0.000,24.000 8.000,-1.000 0.000,24.000 23.000,0.000 1.000,16.000-1.000,0.000 0.000,0.000 9.000,-1.000-1.000,-23.000 0.000,1.000 0.000,-17.000 0.000,1.000 0.000,-16.000 8.000,-1.000 0.000,1.000-7.000,0.000-1.000,0.000 8.000,0.000 0.000,-8.000-8.000,0.000 0.000,0.000 0.000,0.000 0.000,-24.000-7.000,1.000-1.000,-1.000-23.000,1.000 0.000,7.000 0.000,0.000-1.000,1.000 9.000,-1.000 0.000,16.000 23.000,0.000 0.000,8.000 63.000,0.000 0.000,-1.000 15.000,1.000 1.000,-8.000 15.000,0.000 0.000,0.000 32.000,0.000-1.000,-8.000-15.000,1.000 0.000,7.000-32.000,0.000 1.000,-16.000-48.000,0.000 1.000,1.000-24.000,-1.000 0.000,-23.000-39.000,0.000-1.000,15.000-30.000,1.000-1.000,23.000 17.000,0.000-1.000,31.000 23.000,0.000 1.000,32.000 8.000,0.000-1.000,-16.000 8.000,0.000 1.000,-32.000 7.000</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8"/>
    </inkml:context>
    <inkml:brush xml:id="br0">
      <inkml:brushProperty name="width" value="0.07302" units="cm"/>
      <inkml:brushProperty name="height" value="0.07302" units="cm"/>
      <inkml:brushProperty name="color" value="#00bff3"/>
    </inkml:brush>
  </inkml:definitions>
  <inkml:trace contextRef="#ctx0" brushRef="#br0">74976.000 36175.000,'0.000'-31.000,"23.000"15.000,1.000 1.000,31.000-9.000,-1.000 1.000,-6.000 15.000,-1.000 0.000,-24.000 8.000,1.000 0.000,-24.000 8.000,0.000 0.000,0.000 0.000,0.000-1.000,-16.000 33.000,0.000-1.000,-23.000 8.000,0.000 0.000,-8.000 15.000,0.000 1.000,-8.000 8.000,0.000-1.000,8.000-15.000,0.000 0.000,39.000-32.000,0.000 1.000,24.000-48.000,-1.000 1.000,-7.000 7.000,0.000 0.000,0.000 1.000</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8"/>
    </inkml:context>
    <inkml:brush xml:id="br0">
      <inkml:brushProperty name="width" value="0.07302" units="cm"/>
      <inkml:brushProperty name="height" value="0.07302" units="cm"/>
      <inkml:brushProperty name="color" value="#00bff3"/>
    </inkml:brush>
  </inkml:definitions>
  <inkml:trace contextRef="#ctx0" brushRef="#br0">75350.000 37281.000,'47.000'-31.000,"-31.000"39.000,0.000 0.000,-16.000 23.000,0.000 0.000,8.000 24.000,0.000 0.000,-8.000 0.000,0.000 0.000,-16.000-8.000,0.000 0.000,8.000-32.000,0.000 1.000,8.000-8.000</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9"/>
    </inkml:context>
    <inkml:brush xml:id="br0">
      <inkml:brushProperty name="width" value="0.07302" units="cm"/>
      <inkml:brushProperty name="height" value="0.07302" units="cm"/>
      <inkml:brushProperty name="color" value="#00bff3"/>
    </inkml:brush>
  </inkml:definitions>
  <inkml:trace contextRef="#ctx0" brushRef="#br0">76000.000 37216.000,'16.000'0.000,"7.000"-8.000,1.000 0.000,-1.000 32.000,1.000-1.000,-9.000 8.000,1.000 1.000,0.000 7.000,-1.000 0.000,-7.000-31.000,0.000 0.000,0.000 0.000</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9"/>
    </inkml:context>
    <inkml:brush xml:id="br0">
      <inkml:brushProperty name="width" value="0.07302" units="cm"/>
      <inkml:brushProperty name="height" value="0.07302" units="cm"/>
      <inkml:brushProperty name="color" value="#00bff3"/>
    </inkml:brush>
  </inkml:definitions>
  <inkml:trace contextRef="#ctx0" brushRef="#br0">77700.000 35294.000,'16.000'-31.000,"-8.000"23.000,-1.000 0.000,25.000-15.000,-1.000-1.000,-7.000 24.000,-1.000 0.000,16.000 24.000,0.000-1.000,-23.000 40.000,0.000 0.000,-16.000-24.000,0.000 0.000,-8.000-23.000</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9"/>
    </inkml:context>
    <inkml:brush xml:id="br0">
      <inkml:brushProperty name="width" value="0.07302" units="cm"/>
      <inkml:brushProperty name="height" value="0.07302" units="cm"/>
      <inkml:brushProperty name="color" value="#00bff3"/>
    </inkml:brush>
  </inkml:definitions>
  <inkml:trace contextRef="#ctx0" brushRef="#br0">77216.000 36777.000,'-16.000'16.000,"24.000"-16.000,0.000 0.000,7.000-8.000,1.000 0.000,47.000-8.000,-1.000 1.000,1.000-9.000,0.000 1.000,-16.000 15.000,0.000 0.000,-39.000 0.000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39"/>
    </inkml:context>
    <inkml:brush xml:id="br0">
      <inkml:brushProperty name="width" value="0.07302" units="cm"/>
      <inkml:brushProperty name="height" value="0.07302" units="cm"/>
      <inkml:brushProperty name="color" value="#00bff3"/>
    </inkml:brush>
  </inkml:definitions>
  <inkml:trace contextRef="#ctx0" brushRef="#br0">77877.000 36266.000,'-47.000'-16.000,"39.000"39.000,0.000 1.000,8.000 31.000,0.000 0.000,0.000-8.000,0.000 0.000,-8.000 47.000,0.000-1.000,1.000-6.000,-1.000-1.000,8.000-39.000,0.000 0.000,-8.000-47.000</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0"/>
    </inkml:context>
    <inkml:brush xml:id="br0">
      <inkml:brushProperty name="width" value="0.07302" units="cm"/>
      <inkml:brushProperty name="height" value="0.07302" units="cm"/>
      <inkml:brushProperty name="color" value="#00bff3"/>
    </inkml:brush>
  </inkml:definitions>
  <inkml:trace contextRef="#ctx0" brushRef="#br0">77633.000 37050.000,'-32.000'0.000,"-7.000"16.000,0.000-1.000,-1.000 25.000,1.000-1.000,8.000 8.000,-1.000 0.000,17.000-8.000,-1.000 0.000,16.000-23.000,0.000 0.000,24.000-24.000,-1.000 0.000,40.000-39.000,0.000 0.000,7.000 0.000,1.000 0.000,-16.000 8.000,0.000-1.000,-32.000 25.000,1.000-1.000,-16.000 16.000,0.000 0.000,-8.000 8.000,0.000 0.000,0.000 15.000,0.000 1.000,15.000-1.000,1.000 1.000,-16.000-9.000,0.000 1.000,0.000 0.000,0.000 0.000,8.000-16.000,0.000 0.000,7.000-32.000,1.000 1.000,0.000 15.000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0"/>
    </inkml:context>
    <inkml:brush xml:id="br0">
      <inkml:brushProperty name="width" value="0.07302" units="cm"/>
      <inkml:brushProperty name="height" value="0.07302" units="cm"/>
      <inkml:brushProperty name="color" value="#00bff3"/>
    </inkml:brush>
  </inkml:definitions>
  <inkml:trace contextRef="#ctx0" brushRef="#br0">79764.000 35563.000,'0.000'-47.000,"0.000"39.000,0.000 0.000,0.000 16.000,0.000 0.000,0.000 7.000,0.000 1.000,0.000 8.000,0.000-1.000,8.000 55.000,0.000 1.000,0.000 38.000,0.000 1.000,0.000 46.000,0.000 1.000,-32.000 15.000,0.000 0.000,9.000-78.000,-1.000 0.000,8.000-78.000</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1"/>
    </inkml:context>
    <inkml:brush xml:id="br0">
      <inkml:brushProperty name="width" value="0.07302" units="cm"/>
      <inkml:brushProperty name="height" value="0.07302" units="cm"/>
      <inkml:brushProperty name="color" value="#00bff3"/>
    </inkml:brush>
  </inkml:definitions>
  <inkml:trace contextRef="#ctx0" brushRef="#br0">81900.000 35216.000,'0.000'-16.000,"24.000"24.000,-1.000 0.000,1.000 0.000,-1.000-1.000,24.000 33.000,1.000-1.000,-25.000-16.000,1.000 1.000,-32.000-1.000,0.000 1.000,-23.000-9.000,-1.000 1.000,16.000 0.000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22024.000 6208.000 137,'79.000'-5.000'290,"-30.000"0.000"-254,16.000-5.000-19,-2.000 4.000 16,-6.000 1.000-22,14.000 1.000-1,18.000-3.000 2,-8.000 4.000-5,9.000 3.000 2,-20.000 0.000-3,13.000-1.000 2,-12.000 2.000-3,19.000 1.000 1,-4.000-1.000 0,-20.000 0.000-1,20.000-1.000 0,-14.000 0.000 0,-4.000 2.000 0,10.000 0.000 0,17.000 5.000 2,-14.000-2.000-3,16.000 2.000 2,-14.000-5.000-4,12.000 0.000 2,-21.000-5.000-2,2.000-1.000 1,2.000-1.000 1,-169.000 44.000-357,23.000-25.000 212,20.000-10.000 4</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1"/>
    </inkml:context>
    <inkml:brush xml:id="br0">
      <inkml:brushProperty name="width" value="0.07302" units="cm"/>
      <inkml:brushProperty name="height" value="0.07302" units="cm"/>
      <inkml:brushProperty name="color" value="#00bff3"/>
    </inkml:brush>
  </inkml:definitions>
  <inkml:trace contextRef="#ctx0" brushRef="#br0">80047.000 37064.000,'-16.000'0.000,"1.000"16.000,-1.000 0.000,126.000-32.000,0.000 0.000,-55.000 8.000,0.000 1.000,-24.000-1.000,0.000 0.000,56.000 8.000,-1.000 0.000,-39.000 0.000,0.000 0.000,-39.000 0.000,0.000 0.000,-16.000-8.000</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1"/>
    </inkml:context>
    <inkml:brush xml:id="br0">
      <inkml:brushProperty name="width" value="0.07302" units="cm"/>
      <inkml:brushProperty name="height" value="0.07302" units="cm"/>
      <inkml:brushProperty name="color" value="#00bff3"/>
    </inkml:brush>
  </inkml:definitions>
  <inkml:trace contextRef="#ctx0" brushRef="#br0">80635.000 36300.000,'-32.000'0.000,"32.000"16.000,0.000-1.000,0.000 40.000,0.000 0.000,8.000 16.000,0.000-1.000,-8.000 8.000,0.000 1.000,8.000-1.000,0.000 1.000,-8.000-17.000,0.000 1.000,0.000-40.000,0.000 1.000,-8.000-8.000,0.000-1.000,-39.000 1.000,0.000 0.000,-16.000-16.000,0.000 0.000,-23.000-47.000,0.000 0.000,47.000 0.000,0.000 0.000,15.000 7.000</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2"/>
    </inkml:context>
    <inkml:brush xml:id="br0">
      <inkml:brushProperty name="width" value="0.07302" units="cm"/>
      <inkml:brushProperty name="height" value="0.07302" units="cm"/>
      <inkml:brushProperty name="color" value="#00bff3"/>
    </inkml:brush>
  </inkml:definitions>
  <inkml:trace contextRef="#ctx0" brushRef="#br0">81850.000 37132.000,'16.000'0.000,"-16.000"-8.000,0.000 0.000,15.000 8.000,1.000 0.000,15.000-8.000,1.000 0.000,7.000 8.000,0.000 0.000,1.000 0.000,-1.000 0.000,-31.000 0.000</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2"/>
    </inkml:context>
    <inkml:brush xml:id="br0">
      <inkml:brushProperty name="width" value="0.07302" units="cm"/>
      <inkml:brushProperty name="height" value="0.07302" units="cm"/>
      <inkml:brushProperty name="color" value="#00bff3"/>
    </inkml:brush>
  </inkml:definitions>
  <inkml:trace contextRef="#ctx0" brushRef="#br0">81600.000 35447.000,'0.000'-16.000,"16.000"1.000,-1.000-1.000,9.000 16.000,-1.000 0.000,-7.000 0.000,0.000 0.000,-8.000 8.000</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3"/>
    </inkml:context>
    <inkml:brush xml:id="br0">
      <inkml:brushProperty name="width" value="0.07302" units="cm"/>
      <inkml:brushProperty name="height" value="0.07302" units="cm"/>
      <inkml:brushProperty name="color" value="#00bff3"/>
    </inkml:brush>
  </inkml:definitions>
  <inkml:trace contextRef="#ctx0" brushRef="#br0">84280.000 36100.000,'-32.000'31.000,"1.000"24.000,-1.000 0.000,-7.000 8.000,0.000 0.000,0.000-9.000,0.000 1.000,7.000-8.000,1.000 0.000,23.000-31.000,0.000 0.000,16.000-24.000,0.000 0.000,7.000-23.000,1.000-1.000,0.000 17.000</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3"/>
    </inkml:context>
    <inkml:brush xml:id="br0">
      <inkml:brushProperty name="width" value="0.07302" units="cm"/>
      <inkml:brushProperty name="height" value="0.07302" units="cm"/>
      <inkml:brushProperty name="color" value="#00bff3"/>
    </inkml:brush>
  </inkml:definitions>
  <inkml:trace contextRef="#ctx0" brushRef="#br0">84750.000 36151.000,'47.000'-32.000,"-31.000"32.000,-1.000 0.000,1.000 8.000,0.000 0.000,-16.000 31.000,0.000 0.000,0.000 8.000,0.000 0.000,0.000-15.000,0.000-1.000,8.000-15.000,-1.000-1.000,25.000-15.000,-1.000 0.000,32.000-47.000,0.000 0.000,-1.000-7.000,1.000-1.000,-39.000 16.000,-1.000-1.000,-7.000 17.000,-1.000-1.000,-22.000 40.000,-1.000 0.000,-8.000 15.000,0.000 0.000,9.000 9.000,-1.000-1.000,0.000 0.000,0.000 0.000,8.000 0.000,0.000 0.000,16.000-23.000,-1.000 0.000,17.000-16.000,-1.000 0.000,24.000-47.000,0.000 0.000,0.000-24.000,0.000 1.000,-32.000-9.000,1.000 1.000,-24.000 23.000,0.000 0.000,-24.000 40.000,1.000-1.000,-24.000 24.000,0.000 0.000,15.000 31.000,1.000 0.000,23.000-23.000,0.000-1.000,0.000 1.000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4"/>
    </inkml:context>
    <inkml:brush xml:id="br0">
      <inkml:brushProperty name="width" value="0.07302" units="cm"/>
      <inkml:brushProperty name="height" value="0.07302" units="cm"/>
      <inkml:brushProperty name="color" value="#00bff3"/>
    </inkml:brush>
  </inkml:definitions>
  <inkml:trace contextRef="#ctx0" brushRef="#br0">87375.000 36881.000,'16.000'0.000,"-8.000"-8.000,0.000 1.000,23.000-1.000,1.000 0.000,-1.000 8.000,0.000 0.000,-15.000 23.000,0.000 1.000,-24.000 15.000,0.000 0.000,-47.000 8.000,0.000 0.000,0.000 0.000,0.000 0.000,24.000-8.000,0.000 0.000,23.000-23.000,0.000 0.000,24.000-16.000,-1.000 0.000,40.000-24.000,0.000 1.000,8.000-1.000,0.000 1.000,-32.000 15.000,0.000 0.000,-15.000 8.000,0.000 0.000,-16.000 16.000,0.000-1.000,-8.000-15.000</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5"/>
    </inkml:context>
    <inkml:brush xml:id="br0">
      <inkml:brushProperty name="width" value="0.07302" units="cm"/>
      <inkml:brushProperty name="height" value="0.07302" units="cm"/>
      <inkml:brushProperty name="color" value="#00bff3"/>
    </inkml:brush>
  </inkml:definitions>
  <inkml:trace contextRef="#ctx0" brushRef="#br0">89147.000 35579.000,'0.000'16.000,"0.000"39.000,0.000-1.000,-23.000 9.000,-1.000 0.000,24.000-48.000,0.000 1.000,55.000-63.000,0.000 0.000,-16.000 0.000,0.000 0.000,-15.000 31.000,-1.000 1.000,-23.000 46.000,0.000 0.000,-15.000 16.000,-1.000 0.000,8.000-15.000,0.000-1.000,16.000-23.000,0.000 0.000,15.000-24.000,1.000 0.000,7.000-23.000,1.000 0.000,-1.000-24.000,1.000 1.000,7.000-32.000,0.000 0.000,0.000 31.000,0.000 0.000,8.000 24.000,1.000 0.000,-9.000 47.000,0.000 0.000,-16.000 31.000,1.000 0.000,-16.000 47.000,0.000 0.000,-8.000-15.000,0.000-1.000,-24.000-7.000,1.000 0.000,-1.000-16.000,1.000 0.000,-9.000-16.000,1.000 0.000,-1.000-15.000,1.000 0.000,8.000-16.000,-1.000 0.000,16.000-32.000,0.000 1.000,8.000 15.000,0.000 1.000,8.000-9.000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5"/>
    </inkml:context>
    <inkml:brush xml:id="br0">
      <inkml:brushProperty name="width" value="0.07302" units="cm"/>
      <inkml:brushProperty name="height" value="0.07302" units="cm"/>
      <inkml:brushProperty name="color" value="#00bff3"/>
    </inkml:brush>
  </inkml:definitions>
  <inkml:trace contextRef="#ctx0" brushRef="#br0">89990.000 36150.000,'0.000'31.000,"-24.000"8.000,1.000 1.000,-32.000 14.000,0.000 1.000,-16.000 8.000,0.000-1.000,9.000-15.000,-1.000 0.000,55.000-31.000,0.000 0.000,8.000-24.000</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5"/>
    </inkml:context>
    <inkml:brush xml:id="br0">
      <inkml:brushProperty name="width" value="0.07302" units="cm"/>
      <inkml:brushProperty name="height" value="0.07302" units="cm"/>
      <inkml:brushProperty name="color" value="#00bff3"/>
    </inkml:brush>
  </inkml:definitions>
  <inkml:trace contextRef="#ctx0" brushRef="#br0">90550.000 36800.000,'47.000'16.000,"0.000"7.000,0.000 1.000,8.000 23.000,0.000-1.000,8.000 1.000,0.000 0.000,-40.000-31.000,1.000 0.000,-8.000-16.000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22002.000 6283.000 167,'84.000'9.000'133,"-15.000"-7.000"-118,-7.000-1.000 2,13.000-2.000-2,25.000-3.000 6,-18.000 1.000-5,30.000 2.000 3,-30.000 1.000-7,-11.000 1.000-3,-2.000 0.000 0,6.000 2.000-2,-22.000 1.000-1,18.000 1.000 0,-5.000-2.000 0,5.000 0.000-1,10.000-1.000 2,-22.000 1.000-1,13.000-4.000 0,-10.000 1.000 0,0.000 1.000 1,2.000 0.000-2,0.000 4.000 3,4.000 2.000-1,-8.000-2.000-2,4.000 1.000 0,-1.000-2.000 0,1.000-3.000 0,0.000-2.000 2,-1.000-6.000 0,-12.000 18.000-194</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6"/>
    </inkml:context>
    <inkml:brush xml:id="br0">
      <inkml:brushProperty name="width" value="0.07302" units="cm"/>
      <inkml:brushProperty name="height" value="0.07302" units="cm"/>
      <inkml:brushProperty name="color" value="#00bff3"/>
    </inkml:brush>
  </inkml:definitions>
  <inkml:trace contextRef="#ctx0" brushRef="#br0">92481.000 35241.000,'-31.000'0.000,"31.000"-23.000,0.000-1.000,24.000 16.000,-1.000 0.000,71.000-15.000,0.000-1.000,-7.000 9.000,-1.000-1.000,-55.000 24.000,1.000 0.000,-40.000 23.000,0.000 0.000,-31.000 1.000,0.000-1.000,-1.000-7.000,1.000-1.000,23.000 1.000,1.000-1.000,15.000 8.000,0.000 1.000,15.000-1.000,1.000 0.000,-16.000 9.000,0.000-1.000,-8.000 8.000,0.000 0.000,-23.000-16.000,0.000 1.000,7.000-25.000,1.000 1.000,7.000-8.000,0.000 0.000,16.000-31.000,0.000 0.000,0.000-40.000,0.000 0.000,0.000 1.000,0.000-1.000,0.000 48.000,0.000-1.000,0.000 17.000,0.000-1.000,0.000 39.000,0.000 0.000,0.000 24.000,0.000 0.000,0.000 23.000,0.000 1.000,0.000 31.000,0.000-1.000,-23.000 71.000,-1.000 1.000,1.000-25.000,-1.000 1.000,24.000-86.000,0.000-1.000,8.000-46.000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7"/>
    </inkml:context>
    <inkml:brush xml:id="br0">
      <inkml:brushProperty name="width" value="0.07302" units="cm"/>
      <inkml:brushProperty name="height" value="0.07302" units="cm"/>
      <inkml:brushProperty name="color" value="#00bff3"/>
    </inkml:brush>
  </inkml:definitions>
  <inkml:trace contextRef="#ctx0" brushRef="#br0">93782.000 34894.000,'0.000'-63.000,"0.000"48.000,0.000-1.000,8.000 47.000,0.000 1.000,-16.000 54.000,0.000 0.000,-39.000 24.000,0.000-1.000,-15.000-30.000,-1.000-1.000,31.000-47.000,1.000 1.000,31.000-40.000,0.000 0.000,31.000-39.000,1.000 0.000,7.000 0.000,0.000 0.000,-7.000 24.000,-1.000-1.000,-15.000 48.000,-1.000-1.000,-15.000 24.000,0.000 0.000,0.000-16.000,0.000 1.000,-15.000-9.000,-1.000 1.000,8.000-16.000,0.000-1.000,8.000-14.000,0.000-1.000,24.000-39.000,-1.000 0.000,24.000-8.000,1.000 0.000,22.000 16.000,1.000 0.000,-1.000 15.000,1.000 1.000,7.000 15.000,1.000 0.000,-32.000 8.000,0.000 0.000,-39.000 0.000,0.000 0.000,-16.000-8.000,0.000 0.000,-31.000-15.000,0.000-1.000,-1.000-15.000,1.000 0.000,16.000 0.000,-1.000 0.000,8.000 7.000,1.000 1.000,7.000 23.000,0.000 0.000,8.000 48.000,0.000-1.000,8.000 16.000,0.000-1.000,-1.000 17.000,1.000-1.000,8.000 17.000,0.000-1.000,-16.000 0.000,0.000 0.000,-16.000-15.000,0.000-1.000,-7.000-15.000,-1.000 0.000,1.000-32.000,-1.000 1.000,-7.000-32.000,-1.000 0.000,32.000-47.000,0.000 0.000,24.000-23.000,-1.000 0.000,25.000 15.000,-1.000 0.000,8.000 24.000,-1.000 0.000,-38.000 31.000</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7"/>
    </inkml:context>
    <inkml:brush xml:id="br0">
      <inkml:brushProperty name="width" value="0.07302" units="cm"/>
      <inkml:brushProperty name="height" value="0.07302" units="cm"/>
      <inkml:brushProperty name="color" value="#00bff3"/>
    </inkml:brush>
  </inkml:definitions>
  <inkml:trace contextRef="#ctx0" brushRef="#br0">94162.000 35766.000,'0.000'-16.000,"-8.000"16.000,0.000 0.000,8.000 8.000,0.000 0.000,-8.000 15.000,0.000 1.000,-8.000 22.000,1.000 1.000,7.000-39.000,0.000 0.000,0.000 8.000</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48"/>
    </inkml:context>
    <inkml:brush xml:id="br0">
      <inkml:brushProperty name="width" value="0.07302" units="cm"/>
      <inkml:brushProperty name="height" value="0.07302" units="cm"/>
      <inkml:brushProperty name="color" value="#00bff3"/>
    </inkml:brush>
  </inkml:definitions>
  <inkml:trace contextRef="#ctx0" brushRef="#br0">94283.000 36516.000,'16.000'-16.000,"-8.000"16.000,0.000 0.000,-8.000 39.000,0.000 0.000,0.000 0.000,0.000 1.000,-8.000 22.000,0.000 1.000,0.000-24.000,0.000 0.000,0.000-23.000</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59"/>
    </inkml:context>
    <inkml:brush xml:id="br0">
      <inkml:brushProperty name="width" value="0.07302" units="cm"/>
      <inkml:brushProperty name="height" value="0.07302" units="cm"/>
      <inkml:brushProperty name="color" value="#f2395b"/>
    </inkml:brush>
  </inkml:definitions>
  <inkml:trace contextRef="#ctx0" brushRef="#br0">75685.000 40981.000,'0.000'-15.000,"0.000"7.000,0.000 0.000,-15.000 63.000,-1.000 0.000,8.000-40.000,0.000 1.000,-23.000 31.000,-1.000 0.000,1.000 8.000,0.000-1.000,7.000-22.000,1.000-1.000,15.000-31.000,0.000 0.000,47.000 0.000,0.000 0.000,16.000 0.000,0.000 0.000,-8.000 0.000,0.000 0.000,-15.000 8.000,-1.000 0.000,-8.000-8.000,1.000 0.000,-16.000-8.000,0.000 0.000,-8.000 0.000,0.000 0.000,-8.000 1.000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59"/>
    </inkml:context>
    <inkml:brush xml:id="br0">
      <inkml:brushProperty name="width" value="0.07302" units="cm"/>
      <inkml:brushProperty name="height" value="0.07302" units="cm"/>
      <inkml:brushProperty name="color" value="#f2395b"/>
    </inkml:brush>
  </inkml:definitions>
  <inkml:trace contextRef="#ctx0" brushRef="#br0">76295.000 41410.000,'-48.000'-79.000,"40.000"64.000,1.000-1.000,7.000 39.000,0.000 1.000,0.000 62.000,0.000 0.000,-8.000 0.000,0.000 1.000,0.000-9.000,0.000 0.000,8.000-46.000,0.000-1.000,8.000-23.000</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59"/>
    </inkml:context>
    <inkml:brush xml:id="br0">
      <inkml:brushProperty name="width" value="0.07302" units="cm"/>
      <inkml:brushProperty name="height" value="0.07302" units="cm"/>
      <inkml:brushProperty name="color" value="#f2395b"/>
    </inkml:brush>
  </inkml:definitions>
  <inkml:trace contextRef="#ctx0" brushRef="#br0">77362.000 41100.000,'-16.000'0.000,"8.000"47.000,0.000 0.000,8.000 8.000,0.000 0.000,0.000-8.000,0.000 0.000,-8.000 0.000,0.000 0.000,1.000-16.000,-1.000 1.000,0.000-9.000,0.000 1.000,0.000-24.000</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59"/>
    </inkml:context>
    <inkml:brush xml:id="br0">
      <inkml:brushProperty name="width" value="0.07302" units="cm"/>
      <inkml:brushProperty name="height" value="0.07302" units="cm"/>
      <inkml:brushProperty name="color" value="#f2395b"/>
    </inkml:brush>
  </inkml:definitions>
  <inkml:trace contextRef="#ctx0" brushRef="#br0">77250.000 42130.000,'16.000'0.000,"-1.000"-8.000,1.000 0.000,16.000 0.000,-1.000 0.000,1.000 1.000,-1.000-1.000,-7.000 8.000,-1.000 0.000,-15.000 0.000,0.000 0.000,0.000-8.000</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3:59"/>
    </inkml:context>
    <inkml:brush xml:id="br0">
      <inkml:brushProperty name="width" value="0.07302" units="cm"/>
      <inkml:brushProperty name="height" value="0.07302" units="cm"/>
      <inkml:brushProperty name="color" value="#f2395b"/>
    </inkml:brush>
  </inkml:definitions>
  <inkml:trace contextRef="#ctx0" brushRef="#br0">78016.000 41044.000,'0.000'-16.000,"0.000"-23.000,0.000 0.000,8.000 39.000,0.000 0.000,0.000 39.000,0.000 0.000,-8.000 48.000,0.000-1.000,-16.000 0.000,0.000 0.000,8.000-23.000,0.000 0.000,8.000-40.000,0.000 1.000,8.000-24.000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0"/>
    </inkml:context>
    <inkml:brush xml:id="br0">
      <inkml:brushProperty name="width" value="0.07302" units="cm"/>
      <inkml:brushProperty name="height" value="0.07302" units="cm"/>
      <inkml:brushProperty name="color" value="#f2395b"/>
    </inkml:brush>
  </inkml:definitions>
  <inkml:trace contextRef="#ctx0" brushRef="#br0">78835.000 41100.000,'-15.000'0.000,"-1.000"31.000,0.000 1.000,-7.000 30.000,-1.000 1.000,1.000 0.000,-1.000-1.000,-7.000-15.000,-1.000 0.000,17.000-31.000,-1.000 0.000,24.000-63.000,0.000 0.000,23.000 0.000,0.000 0.000,-7.000 15.000,-1.000 1.000,-7.000 8.000,0.000-1.000,-1.000 24.000,1.000 0.000,-8.000 8.000,0.000 0.000,-8.000 23.000,0.000 0.000,0.000 9.000,0.000-1.000,8.000-24.000,0.000 1.000,15.000-8.000,1.000 0.000,7.000-16.000,0.000 0.000,16.000-39.000,0.000 0.000,-15.000 8.000,-1.000 0.000,-7.000 0.000,-1.000-1.000,-15.000 25.000,0.000-1.000,-8.000 24.000,0.000 0.000,0.000 23.000,0.000 0.000,0.000 9.000,0.000-1.000,0.000 0.000,0.000 0.000,-8.000-8.000,0.000 1.000,8.000-17.000,0.000 1.000,8.000-16.000,0.000 0.000,31.000-39.000,0.000 0.000,-7.000 0.000,-1.000-1.000,0.000 1.000,1.000 0.000,-32.000 16.000,0.000-1.000,-8.000 1.000,0.000-1.000,-16.000 16.000,1.000 0.000,-8.000 8.000,-1.000 0.000,9.000 8.000,-1.000 0.000,16.000 0.000,1.000 0.000,-1.000 0.000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14006.000 7291.000 261,'59.000'-7.000'52,"38.000"-6.000"-34,-20.000 4.000-1,-25.000 3.000-10,-1.000 0.000 1,-2.000 0.000 0,19.000-4.000 7,15.000 4.000-2,31.000 3.000 3,-24.000 0.000-4,-41.000 1.000-7,20.000-3.000 7,18.000-1.000 0,-10.000 3.000-1,3.000 4.000 1,19.000 6.000-1,-26.000-4.000-1,19.000-2.000 0,-11.000 1.000-2,-2.000 0.000 0,7.000-4.000 0,-26.000-1.000-2,4.000 4.000 0,3.000 3.000 1,0.000-2.000 2,-149.000-29.000-288,12.000 21.000 213,15.000 8.000 15,0.000 0.000-45</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0"/>
    </inkml:context>
    <inkml:brush xml:id="br0">
      <inkml:brushProperty name="width" value="0.07302" units="cm"/>
      <inkml:brushProperty name="height" value="0.07302" units="cm"/>
      <inkml:brushProperty name="color" value="#f2395b"/>
    </inkml:brush>
  </inkml:definitions>
  <inkml:trace contextRef="#ctx0" brushRef="#br0">80931.000 41466.000,'32.000'0.000,"-17.000"-8.000,1.000 0.000,-8.000 16.000,0.000 0.000,-8.000 31.000,0.000 0.000,-8.000 16.000,0.000 0.000,0.000-24.000,0.000 0.000,8.000-23.000,0.000 0.000,16.000 0.000,0.000 0.000,7.000 7.000,1.000 1.000,-1.000 0.000,1.000-1.000,-24.000 24.000,0.000 0.000,-16.000 8.000,0.000 0.000,-23.000 16.000,0.000 0.000,0.000-1.000,0.000 1.000,23.000-47.000</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1"/>
    </inkml:context>
    <inkml:brush xml:id="br0">
      <inkml:brushProperty name="width" value="0.07302" units="cm"/>
      <inkml:brushProperty name="height" value="0.07302" units="cm"/>
      <inkml:brushProperty name="color" value="#f2395b"/>
    </inkml:brush>
  </inkml:definitions>
  <inkml:trace contextRef="#ctx0" brushRef="#br0">82100.000 41904.000,'16.000'-16.000,"7.000"-15.000,1.000-1.000,-1.000 17.000,1.000-1.000,46.000-15.000,1.000-1.000,-16.000 17.000,0.000-1.000,-32.000 40.000,1.000-1.000,-1.000 8.000,1.000 1.000,7.000-9.000,0.000 1.000,16.000-16.000,1.000-1.000,-9.000 1.000,0.000 0.000,-23.000-8.000,-1.000 0.000,32.000 8.000,0.000 0.000,0.000-8.000,0.000 0.000,8.000-8.000,0.000 0.000,-31.000-8.000</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1"/>
    </inkml:context>
    <inkml:brush xml:id="br0">
      <inkml:brushProperty name="width" value="0.07302" units="cm"/>
      <inkml:brushProperty name="height" value="0.07302" units="cm"/>
      <inkml:brushProperty name="color" value="#f2395b"/>
    </inkml:brush>
  </inkml:definitions>
  <inkml:trace contextRef="#ctx0" brushRef="#br0">86447.000 40747.000,'16.000'-16.000,"-16.000"1.000,0.000-1.000,0.000 63.000,0.000 0.000,-16.000 8.000,0.000 0.000,1.000-1.000,-1.000 1.000,16.000-16.000,0.000 1.000,16.000-9.000,-1.000 0.000,25.000-23.000,-1.000 0.000,16.000-8.000,0.000 0.000,-16.000-24.000,0.000 1.000,-31.000-8.000,0.000-1.000,-16.000-23.000,0.000 1.000,-8.000 14.000,1.000 1.000,7.000 8.000,0.000 0.000,8.000 23.000,0.000 0.000,0.000 0.000,0.000 0.000,-8.000 24.000,0.000 0.000,-15.000 31.000,-1.000 0.000,1.000 31.000,-1.000 0.000,1.000 16.000,-1.000 0.000,16.000-31.000,0.000 0.000,8.000-48.000,0.000 1.000,8.000-8.000</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2"/>
    </inkml:context>
    <inkml:brush xml:id="br0">
      <inkml:brushProperty name="width" value="0.07302" units="cm"/>
      <inkml:brushProperty name="height" value="0.07302" units="cm"/>
      <inkml:brushProperty name="color" value="#f2395b"/>
    </inkml:brush>
  </inkml:definitions>
  <inkml:trace contextRef="#ctx0" brushRef="#br0">87450.000 41848.000,'0.000'-16.000,"31.000"1.000,1.000-1.000,7.000 8.000,0.000 0.000,24.000-7.000,0.000-1.000,-32.000 8.000,1.000 0.000,-9.000-7.000,1.000-1.000,-24.000-8.000,0.000 1.000,-16.000-9.000,0.000 1.000,-7.000 15.000,-1.000 1.000,-7.000 7.000,-1.000 0.000,9.000 16.000,-1.000 0.000,1.000 15.000,-1.000 1.000,9.000 15.000,-1.000 0.000,16.000-7.000,0.000-1.000,8.000 0.000,0.000 1.000,23.000-9.000,0.000 1.000,1.000-9.000,-1.000 1.000,8.000-8.000,1.000 0.000,-25.000-8.000,1.000 0.000,0.000 0.000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4:02"/>
    </inkml:context>
    <inkml:brush xml:id="br0">
      <inkml:brushProperty name="width" value="0.07302" units="cm"/>
      <inkml:brushProperty name="height" value="0.07302" units="cm"/>
      <inkml:brushProperty name="color" value="#f2395b"/>
    </inkml:brush>
  </inkml:definitions>
  <inkml:trace contextRef="#ctx0" brushRef="#br0">89100.000 40613.000,'0.000'-16.000,"0.000"8.000,0.000 0.000,24.000-7.000,-1.000-1.000,16.000 16.000,0.000 0.000,8.000 8.000,0.000 0.000,-7.000-8.000,-1.000 0.000,-31.000 8.000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18902.000 9220.000 286,'87.000'107.000'477,"-33.000"-23.000"-470,-10.000-5.000-3,36.000-37.000 10,-18.000-105.000-12,-4.000-2.000-1,27.000-38.000-1,-15.000 20.000-1,-14.000 11.000-2,-2.000 1.000 0,6.000 5.000-6,11.000-5.000-99,-24.000 47.000-35</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5265.000 3262.000 533</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23609.000 14868.000 533</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13338.000 668.000 233,'109.000'-41.000'273,"-49.000"24.000"-233,22.000 4.000-3,-11.000 6.000 1,4.000 7.000-2,5.000 7.000-4,-29.000 15.000-180</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13566.000 455.000 223,'-12.000'103.000'122,"3.000"-6.000"-78,0.000-23.000 12,-4.000 14.000 1,3.000-19.000-8,-2.000 16.000 2,6.000-13.000-21,82.000-91.000-386</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22495.000 8915.000 186,'-38.000'88.000'469,"5.000"-13.000"-441,-16.000 1.000-12,-7.000-7.000-9,4.000-4.000-2,3.000 4.000 2,126.000-27.000 18,11.000-48.000-19,1.000 9.000-1,3.000 5.000-2,-8.000-1.000 5,-94.000-102.000 10,-43.000 10.000-16,0.000-7.000 0,9.000 8.000-2,9.000 0.000-2,0.000 3.000-221,31.000 29.000 32</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13988.000 7440.000 219,'56.000'5.000'137,"48.000"0.000"-106,-56.000-3.000-24,1.000-2.000 2,7.000-2.000-1,19.000-2.000 14,7.000 0.000-6,-11.000 1.000 0,-3.000 0.000 1,8.000 5.000-1,-19.000-2.000-2,14.000-3.000-2,-10.000 0.000-2,28.000 4.000 1,-5.000 1.000-1,-17.000-2.000-5,21.000-10.000 4,-23.000-3.000-3,16.000 3.000 5,-3.000 0.000 1,3.000 9.000 5,-5.000-1.000-1,8.000 1.000 0,-2.000 4.000-3,-4.000-2.000 1,-1.000 9.000 4,-26.000 16.000-167</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13698.000 535.000 205,'80.000'41.000'239,"16.000"34.000"-11,-58.000-9.000-156,-78.000 20.000-58,-34.000-22.000-13,-5.000-14.000 0,170.000-5.000 16,15.000-57.000-12,-15.000 1.000-2,-5.000 3.000-9,-35.000 20.000-90,0.000-1.000-580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8838.000 4684.000 210,'-88.000'-61.000'401,"15.000"19.000"-371,-1.000 6.000 10,-18.000 4.000-27,-5.000 25.000-2,9.000 22.000-3,-2.000 15.000-3,2.000 0.000-1,1.000 2.000 0,9.000 5.000-2,7.000 9.000 1,4.000 3.000 1,8.000 22.000-2,26.000 6.000 2,19.000 6.000 0,33.000 12.000 3,21.000-19.000-1,15.000-5.000 2,8.000-9.000-5,8.000-11.000-2,13.000-13.000 1,6.000-14.000-1,8.000-4.000 1,2.000-2.000 1,-2.000-2.000-1,-9.000-2.000 0,2.000-6.000-1,17.000-6.000 1,-10.000-4.000-2,-3.000-2.000 1,-7.000-3.000-1,11.000-6.000 1,-6.000-13.000-1,-6.000-6.000 0,-4.000-17.000 0,-15.000-22.000 2,-52.000-29.000 1,-44.000 2.000-1,-16.000 9.000 0,-19.000 1.000 0,-8.000 20.000-1,-21.000-2.000 1,1.000 20.000-1,-10.000 18.000 0,-17.000 16.000 0,4.000 1.000-2,1.000 4.000-2,20.000 6.000-6,-11.000 2.000-96,22.000 13.000-330</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9703.000 5279.000 144,'85.000'33.000'341,"-26.000"-17.000"-300,9.000-6.000-14,3.000-12.000-6,6.000-17.000 4,-22.000-21.000-13,13.000-19.000 6,1.000 27.000-1,9.000 53.000 1,-2.000 34.000 2,-8.000-1.000 1,6.000-12.000 2,7.000-25.000 3,0.000-48.000-23,13.000 21.000-280,-38.000 11.000-53</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11272.000 10903.000 193,'-96.000'-27.000'309,"-4.000"10.000"-247,-10.000 10.000-31,37.000 10.000 6,-3.000 23.000-17,-17.000 22.000 5,31.000 0.000-12,-11.000 19.000 3,-4.000 2.000-2,1.000 10.000 3,17.000 7.000-2,16.000-12.000-7,11.000 4.000-2,2.000 27.000-1,11.000-5.000-2,11.000-6.000 0,20.000-1.000 0,15.000-9.000 0,29.000-10.000 0,17.000-11.000-2,35.000-22.000 1,1.000-9.000-1,7.000-10.000 0,-16.000-18.000-1,12.000-18.000 1,-9.000-15.000 0,-19.000-2.000-1,38.000-18.000 1,-34.000 4.000 0,17.000-20.000-1,0.000-14.000 0,-31.000 12.000 0,-14.000-7.000 0,-14.000-30.000 0,-27.000 8.000 1,-26.000-28.000 1,-25.000 17.000-1,-16.000 5.000 0,-5.000 18.000 1,-27.000-9.000-1,0.000 25.000 1,-16.000 20.000 0,0.000 22.000-1,-19.000 22.000 0,5.000 11.000-2,16.000 20.000-5,5.000 21.000-14,30.000 29.000-263,10.000-44.000-78</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11869.000 10663.000 295,'-35.000'55.000'280,"-13.000"26.000"-203,4.000 0.000-36,-11.000 22.000 12,10.000-20.000-36,-6.000 8.000-1,6.000 0.000-12,6.000-1.000-9,-9.000-35.000-259</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11370.000 10793.000 314,'100.000'89.000'346,"-26.000"-30.000"-278,9.000 4.000-30,2.000-5.000-18,-1.000-10.000-21,-6.000 1.000-64,-35.000 3.000-180</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44"/>
    </inkml:context>
    <inkml:brush xml:id="br0">
      <inkml:brushProperty name="width" value="0.07302" units="cm"/>
      <inkml:brushProperty name="height" value="0.07302" units="cm"/>
      <inkml:brushProperty name="color" value="#00bff3"/>
    </inkml:brush>
  </inkml:definitions>
  <inkml:trace contextRef="#ctx0" brushRef="#br0">50702.000 53297.000,'0.000'-31.000,"0.000"23.000,0.000 0.000,-16.000 8.000,0.000 0.000,-7.000 0.000,-1.000 0.000,-15.000 23.000,0.000 1.000,-24.000 39.000,1.000-1.000,-1.000 32.000,0.000 0.000,24.000-16.000,0.000 1.000,31.000-40.000,0.000 0.000,16.000-15.000,0.000-1.000,47.000-23.000,-1.000 0.000,25.000-39.000,-1.000 0.000,-15.000-16.000,0.000 0.000,-16.000 24.000,0.000-1.000,-32.000 25.000,1.000-1.000,-8.000 8.000,0.000 0.000,-8.000 8.000,0.000-1.000,8.000 40.000,-1.000 0.000,-7.000 8.000,0.000 0.000,0.000-16.000,0.000 0.000,8.000-23.000,0.000 0.000,23.000-16.000,1.000 0.000,7.000-32.000,0.000 1.000,16.000-32.000,0.000 1.000,-24.000-1.000,1.000 0.000,-32.000 1.000,0.000-1.000,0.000 24.000,0.000 0.000,-32.000 15.000,1.000 1.000,-16.000 15.000,0.000 0.000,0.000 16.000,0.000 0.000,15.000 47.000,1.000 0.000,31.000-40.000,0.000 1.000,-8.000-8.000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1:44"/>
    </inkml:context>
    <inkml:brush xml:id="br0">
      <inkml:brushProperty name="width" value="0.07302" units="cm"/>
      <inkml:brushProperty name="height" value="0.07302" units="cm"/>
      <inkml:brushProperty name="color" value="#00bff3"/>
    </inkml:brush>
  </inkml:definitions>
  <inkml:trace contextRef="#ctx0" brushRef="#br0">53400.000 54381.000,'0.000'-15.000,"16.000"15.000,-1.000 0.000,25.000 0.000,-1.000 0.000,8.000-8.000,0.000 0.000,-16.000 16.000,1.000 0.000,-32.000 31.000,0.000 0.000,-32.000 39.000,1.000 1.000,-16.000-9.000,0.000 1.000,15.000-40.000,1.000 1.000,15.000-17.000,1.000 1.000,54.000-8.000,0.000 0.000,24.000-8.000,0.000 0.000,7.000-8.000,1.000 0.000,62.000 8.000,0.000 0.000,-101.000-8.000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19"/>
    </inkml:context>
    <inkml:brush xml:id="br0">
      <inkml:brushProperty name="width" value="0.07302" units="cm"/>
      <inkml:brushProperty name="height" value="0.07302" units="cm"/>
      <inkml:brushProperty name="color" value="#00bff3"/>
    </inkml:brush>
  </inkml:definitions>
  <inkml:trace contextRef="#ctx0" brushRef="#br0">26663.000 43257.000,'-47.000'0.000,"39.000"8.000,0.000 0.000,55.000 23.000,0.000 0.000,-16.000-7.000,1.000-1.000,-1.000 1.000,1.000-1.000,-17.000-7.000,1.000 0.000,-8.000-24.000,0.000 0.000,23.000-55.000,0.000 1.000,48.000-95.000,-1.000 0.000,56.000 0.000,-1.000 1.000,-70.000 109.000,-1.000 0.000,-30.000 23.000</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1"/>
    </inkml:context>
    <inkml:brush xml:id="br0">
      <inkml:brushProperty name="width" value="0.07302" units="cm"/>
      <inkml:brushProperty name="height" value="0.07302" units="cm"/>
      <inkml:brushProperty name="color" value="#00bff3"/>
    </inkml:brush>
  </inkml:definitions>
  <inkml:trace contextRef="#ctx0" brushRef="#br0">31929.000 42554.000,'16.000'-47.000,"-16.000"31.000,0.000 0.000,0.000-15.000,0.000 0.000,0.000 7.000,0.000 1.000,-16.000 15.000,1.000 0.000,-25.000 39.000,1.000 1.000,-24.000 30.000,1.000 1.000,15.000 7.000,0.000 1.000,39.000-40.000,0.000 1.000,24.000-25.000,-1.000 1.000,32.000-8.000,0.000 0.000,0.000-23.000,0.000-1.000,-23.000 24.000,0.000 0.000,-24.000 47.000,0.000 0.000,-32.000 24.000,1.000-1.000,-1.000-15.000,1.000 0.000,15.000-32.000,1.000 1.000,23.000-24.000,-1.000 0.000,48.000-63.000,0.000 0.000,8.000 9.000,0.000-1.000,-24.000 47.000,0.000 0.000,-8.000 24.000,1.000-1.000,-17.000 17.000,1.000-1.000,-8.000-7.000,0.000-1.000,-8.000-15.000,0.000 0.000,0.000-32.000,0.000 1.000,0.000 7.000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15973.000 5253.000 137,'107.000'-5.000'236,"-43.000"2.000"-210,25.000 2.000-13,-16.000 3.000 10,4.000 0.000-15,13.000 1.000 0,-24.000-1.000 0,28.000 1.000 1,-41.000 0.000-5,26.000-2.000 4,23.000-3.000 0,-13.000 0.000-1,-3.000 2.000-1,2.000 2.000 1,-27.000 0.000-2,16.000 4.000 1,-11.000-5.000-2,1.000 1.000 0,-1.000-2.000 0,8.000-5.000 2,-4.000-4.000 2,-141.000 2.000-316,10.000 5.000 238,13.000 1.000-41</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2"/>
    </inkml:context>
    <inkml:brush xml:id="br0">
      <inkml:brushProperty name="width" value="0.07302" units="cm"/>
      <inkml:brushProperty name="height" value="0.07302" units="cm"/>
      <inkml:brushProperty name="color" value="#00bff3"/>
    </inkml:brush>
  </inkml:definitions>
  <inkml:trace contextRef="#ctx0" brushRef="#br0">33250.000 42900.000,'31.000'16.000,"1.000"7.000,-1.000 1.000,9.000 23.000,-1.000 0.000,-31.000-47.000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2"/>
    </inkml:context>
    <inkml:brush xml:id="br0">
      <inkml:brushProperty name="width" value="0.07302" units="cm"/>
      <inkml:brushProperty name="height" value="0.07302" units="cm"/>
      <inkml:brushProperty name="color" value="#00bff3"/>
    </inkml:brush>
  </inkml:definitions>
  <inkml:trace contextRef="#ctx0" brushRef="#br0">34510.000 42766.000,'-16.000'15.000,"8.000"1.000,0.000 0.000,-7.000 23.000,-1.000 0.000,0.000 24.000,1.000-1.000,7.000 1.000,0.000 0.000,8.000-24.000,0.000 0.000,16.000-31.000,-1.000 0.000,32.000-55.000,0.000 0.000,-7.000-32.000,-1.000 1.000,-16.000 15.000,1.000 1.000,-24.000 23.000,0.000-1.000,-32.000 25.000,1.000-1.000,-16.000 24.000,0.000 0.000,24.000 7.000,-1.000 1.000,16.000 0.000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2"/>
    </inkml:context>
    <inkml:brush xml:id="br0">
      <inkml:brushProperty name="width" value="0.07302" units="cm"/>
      <inkml:brushProperty name="height" value="0.07302" units="cm"/>
      <inkml:brushProperty name="color" value="#00bff3"/>
    </inkml:brush>
  </inkml:definitions>
  <inkml:trace contextRef="#ctx0" brushRef="#br0">35400.000 43150.000,'16.000'0.000,"31.000"0.000,0.000 0.000,-16.000 16.000,0.000-1.000,-15.000 48.000,0.000 0.000,-16.000 23.000,0.000 0.000,-24.000-39.000,1.000 0.000,15.000-31.000,0.000 0.000,24.000-24.000,-1.000 0.000,72.000-31.000,-1.000 0.000,0.000 7.000,0.000 1.000,-54.000 23.000</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5"/>
    </inkml:context>
    <inkml:brush xml:id="br0">
      <inkml:brushProperty name="width" value="0.07302" units="cm"/>
      <inkml:brushProperty name="height" value="0.07302" units="cm"/>
      <inkml:brushProperty name="color" value="#00bff3"/>
    </inkml:brush>
  </inkml:definitions>
  <inkml:trace contextRef="#ctx0" brushRef="#br0">42076.000 50427.000,'-15.000'0.000,"-32.000"0.000,0.000 0.000,15.000 0.000,1.000 0.000,-24.000 23.000,0.000 1.000,24.000-16.000,-1.000-1.000,17.000 1.000,-1.000 0.000,16.000 0.000,0.000 0.000,16.000-8.000,-1.000 0.000,9.000-8.000,-1.000 0.000,1.000 0.000,-1.000 0.000,1.000 8.000,-1.000 0.000,17.000-7.000,-1.000-1.000,24.000 8.000,-1.000 0.000,-7.000 0.000,0.000 0.000,8.000 0.000,-1.000 0.000,1.000 0.000,0.000 0.000,0.000 0.000,-1.000 0.000,17.000 0.000,-1.000 0.000,-7.000-8.000,-1.000 0.000,1.000 8.000,-1.000 0.000,-7.000-8.000,0.000 0.000,-8.000 8.000,0.000 0.000,7.000 0.000,1.000 0.000,0.000 0.000,-1.000 0.000,9.000 0.000,0.000 0.000,-1.000-15.000,1.000-1.000,-1.000 8.000,1.000 0.000,-9.000 8.000,1.000 0.000,-8.000 0.000,0.000 0.000,-8.000 0.000,0.000 0.000,8.000 0.000,0.000 0.000,-16.000 0.000,0.000 0.000,0.000-7.000,1.000-1.000,-1.000 8.000,0.000 0.000,-16.000-8.000,1.000 0.000,-8.000 8.000,-1.000 0.000,-7.000 0.000,0.000 0.000,0.000 0.000,0.000 0.000,-8.000-8.000,0.000 0.000,-32.000 1.000,1.000-1.000,15.000 0.000</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25"/>
    </inkml:context>
    <inkml:brush xml:id="br0">
      <inkml:brushProperty name="width" value="0.07302" units="cm"/>
      <inkml:brushProperty name="height" value="0.07302" units="cm"/>
      <inkml:brushProperty name="color" value="#00bff3"/>
    </inkml:brush>
  </inkml:definitions>
  <inkml:trace contextRef="#ctx0" brushRef="#br0">42544.000 50438.000,'-78.000'0.000,"70.000"-8.000,0.000 0.000,8.000 0.000,0.000 0.000,16.000 1.000,-1.000-1.000,1.000 0.000,0.000 0.000,15.000 8.000,0.000 0.000,1.000 0.000,-1.000 0.000,40.000 0.000,-1.000 0.000,24.000 0.000,1.000 0.000,38.000-16.000,0.000 1.000,-7.000-9.000,-1.000 1.000,-15.000 7.000,0.000 1.000,-16.000 7.000,0.000 0.000,-8.000 8.000,0.000 0.000,-23.000 8.000,0.000 0.000,0.000-1.000,-1.000 1.000,1.000-8.000,0.000 0.000,-8.000 0.000,-1.000 0.000,-38.000 0.000,0.000 0.000,-8.000-8.000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2:34"/>
    </inkml:context>
    <inkml:brush xml:id="br0">
      <inkml:brushProperty name="width" value="0.07302" units="cm"/>
      <inkml:brushProperty name="height" value="0.07302" units="cm"/>
      <inkml:brushProperty name="color" value="#00bff3"/>
    </inkml:brush>
  </inkml:definitions>
  <inkml:trace contextRef="#ctx0" brushRef="#br0">57516.000 29479.000,'-16.000'-32.000,"16.000"24.000,0.000 0.000,31.000 8.000,1.000 0.000,7.000 16.000,0.000 0.000,8.000 0.000,0.000-1.000,0.000 1.000,0.000 0.000,0.000-16.000,0.000 0.000,40.000-40.000,-1.000 1.000,-31.000 16.000,0.000-1.000,0.000 24.000,0.000 0.000,-8.000 8.000,0.000 0.000,-24.000 15.000,1.000 1.000,-9.000-24.000,1.000 0.000,23.000 0.000,0.000 0.000,16.000-8.000,0.000 0.000,-8.000 0.000,0.000 0.000,0.000 8.000,0.000 0.000,-15.000 0.000,-1.000 0.000,-7.000 0.000,-1.000 0.000,-7.000 0.000,0.000 0.000,-1.000 0.000,1.000 0.000,0.000 0.000</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1"/>
    </inkml:context>
    <inkml:brush xml:id="br0">
      <inkml:brushProperty name="width" value="0.07302" units="cm"/>
      <inkml:brushProperty name="height" value="0.07302" units="cm"/>
      <inkml:brushProperty name="color" value="#00bff3"/>
    </inkml:brush>
  </inkml:definitions>
  <inkml:trace contextRef="#ctx0" brushRef="#br0">54130.000 16250.000,'-16.000'63.000,"-15.000"23.000,-1.000 0.000,9.000-23.000,-1.000-1.000,-23.000 32.000,0.000 0.000,8.000-31.000,-1.000-1.000,25.000-30.000,-1.000-1.000,16.000-23.000,0.000 0.000,8.000-32.000,0.000 1.000,0.000 15.000,-1.000 0.000,1.000-8.000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1"/>
    </inkml:context>
    <inkml:brush xml:id="br0">
      <inkml:brushProperty name="width" value="0.07302" units="cm"/>
      <inkml:brushProperty name="height" value="0.07302" units="cm"/>
      <inkml:brushProperty name="color" value="#00bff3"/>
    </inkml:brush>
  </inkml:definitions>
  <inkml:trace contextRef="#ctx0" brushRef="#br0">54320.000 16463.000,'15.000'-47.000,"-7.000"39.000,0.000 0.000,0.000 8.000,0.000 0.000,-1.000 39.000,1.000 0.000,0.000 8.000,0.000 0.000,0.000 16.000,0.000 0.000,0.000 0.000,-1.000-1.000,-7.000-15.000,0.000 0.000,8.000 16.000,0.000 0.000,-16.000-32.000,0.000 0.000,-7.000-15.000,-1.000 0.000,-8.000-16.000,1.000 0.000,-24.000-24.000,0.000 1.000,0.000-9.000,0.000 1.000,15.000 7.000,1.000 1.000,31.000-1.000,0.000 1.000,8.000 7.000,0.000 1.000,23.000 7.000,0.000 0.000,24.000 0.000,0.000 0.000,0.000 8.000,0.000 0.000,-8.000-8.000,0.000 1.000,-16.000-9.000,1.000 0.000,-24.000 1.000</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1"/>
    </inkml:context>
    <inkml:brush xml:id="br0">
      <inkml:brushProperty name="width" value="0.07302" units="cm"/>
      <inkml:brushProperty name="height" value="0.07302" units="cm"/>
      <inkml:brushProperty name="color" value="#00bff3"/>
    </inkml:brush>
  </inkml:definitions>
  <inkml:trace contextRef="#ctx0" brushRef="#br0">55700.000 16041.000,'31.000'-94.000,"-15.000"71.000,0.000-1.000,-8.000 40.000,-1.000-1.000,-14.000 48.000,-1.000 0.000,0.000-1.000,0.000 1.000,0.000 8.000,0.000-1.000,8.000 1.000,0.000-1.000,0.000-7.000,0.000-1.000,8.000-15.000,0.000 0.000,23.000-31.000,1.000 0.000,15.000-32.000,0.000 0.000,8.000-38.000,0.000-1.000,-32.000 31.000,1.000 1.000,-8.000-1.000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2"/>
    </inkml:context>
    <inkml:brush xml:id="br0">
      <inkml:brushProperty name="width" value="0.07302" units="cm"/>
      <inkml:brushProperty name="height" value="0.07302" units="cm"/>
      <inkml:brushProperty name="color" value="#00bff3"/>
    </inkml:brush>
  </inkml:definitions>
  <inkml:trace contextRef="#ctx0" brushRef="#br0">57045.000 16750.000,'-48.000'0.000,"40.000"0.000,1.000 0.000,7.000 16.000,0.000-1.000,-8.000 40.000,0.000 0.000,0.000 0.000,0.000 0.000,8.000-16.000,0.000 0.000,0.000-23.000,0.000 0.000,24.000-16.000,-1.000 0.000,-7.000-16.000,0.000 0.000,-8.000 1.000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15904.000 5459.000 250,'55.000'7.000'134,"-5.000"-5.000"-127,29.000 5.000 7,-25.000-1.000-8,6.000 2.000 1,-1.000-1.000 0,22.000 2.000 8,13.000-5.000-1,-12.000-7.000-1,2.000-5.000 1,21.000-1.000 1,-22.000 1.000-2,24.000 1.000 1,-16.000-2.000-2,-8.000 3.000-1,6.000 2.000 0,-25.000 1.000-2,16.000 3.000 1,-12.000-2.000-1,27.000-3.000 5,-14.000 8.000 4,-10.000 3.000 1,-141.000 11.000-130,5.000-8.000 16,-3.000-4.000 4,-2.000-10.000 12,-4.000-5.000-2,25.000 3.000-24</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2"/>
    </inkml:context>
    <inkml:brush xml:id="br0">
      <inkml:brushProperty name="width" value="0.07302" units="cm"/>
      <inkml:brushProperty name="height" value="0.07302" units="cm"/>
      <inkml:brushProperty name="color" value="#00bff3"/>
    </inkml:brush>
  </inkml:definitions>
  <inkml:trace contextRef="#ctx0" brushRef="#br0">57581.000 16741.000,'-31.000'16.000,"31.000"15.000,0.000 0.000,0.000 1.000,0.000-1.000,0.000 0.000,0.000 0.000,0.000-7.000,0.000-1.000,0.000-7.000,0.000 0.000,24.000-16.000,-1.000 0.000,-7.000-24.000,-1.000 1.000,17.000-32.000,-1.000 0.000,-15.000 0.000,0.000 1.000,-16.000 22.000,0.000 1.000,0.000 23.000,0.000 0.000,23.000 0.000,1.000 1.000,7.000 14.000,0.000 1.000,-7.000 16.000,0.000-1.000,-24.000 24.000,0.000 0.000,-8.000 16.000,0.000-1.000,-16.000-38.000,1.000-1.000,23.000-15.000,0.000 0.000,0.000-24.000,0.000 1.000,39.000-17.000,0.000 1.000,8.000 15.000,0.000 1.000,-15.000-1.000,-1.000 1.000,-7.000-1.000,-1.000 0.000,-7.000-23.000,0.000 0.000,-16.000 0.000,0.000 0.000,0.000 15.000,0.000 1.000,-8.000 15.000,0.000 0.000,0.000 8.000,0.000 0.000,8.000 23.000,0.000 1.000,0.000 23.000,0.000 0.000,8.000 16.000,0.000-1.000,-8.000-7.000,0.000 0.000,0.000-16.000,0.000 0.000,0.000-31.000,0.000 0.000,0.000-16.000</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3"/>
    </inkml:context>
    <inkml:brush xml:id="br0">
      <inkml:brushProperty name="width" value="0.07302" units="cm"/>
      <inkml:brushProperty name="height" value="0.07302" units="cm"/>
      <inkml:brushProperty name="color" value="#00bff3"/>
    </inkml:brush>
  </inkml:definitions>
  <inkml:trace contextRef="#ctx0" brushRef="#br0">59450.000 15678.000,'16.000'-15.000,"-8.000"-1.000,-1.000 0.000,9.000 1.000,0.000-1.000,15.000 16.000,1.000 0.000,-9.000 47.000,1.000 0.000,-24.000 31.000,0.000 1.000,-8.000 31.000,0.000-1.000,-23.000-30.000,-1.000-1.000,9.000-47.000,-1.000 1.000,16.000-24.000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3"/>
    </inkml:context>
    <inkml:brush xml:id="br0">
      <inkml:brushProperty name="width" value="0.07302" units="cm"/>
      <inkml:brushProperty name="height" value="0.07302" units="cm"/>
      <inkml:brushProperty name="color" value="#00bff3"/>
    </inkml:brush>
  </inkml:definitions>
  <inkml:trace contextRef="#ctx0" brushRef="#br0">59850.000 17263.000,'94.000'-63.000,"-78.000"63.000,-1.000 0.000,-7.000 39.000,0.000 0.000,-16.000 16.000,0.000 0.000,-7.000-16.000,-1.000 0.000,16.000-23.000,0.000 0.000,16.000-8.000,-1.000-1.000,9.000 1.000,-1.000 0.000,-7.000 16.000,0.000-1.000,-24.000 71.000,0.000 0.000,-15.000-47.000,-1.000 0.000,8.000-15.000</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4"/>
    </inkml:context>
    <inkml:brush xml:id="br0">
      <inkml:brushProperty name="width" value="0.07302" units="cm"/>
      <inkml:brushProperty name="height" value="0.07302" units="cm"/>
      <inkml:brushProperty name="color" value="#00bff3"/>
    </inkml:brush>
  </inkml:definitions>
  <inkml:trace contextRef="#ctx0" brushRef="#br0">63113.000 15931.000,'0.000'-15.000,"39.000"7.000,0.000 0.000,16.000 8.000,0.000 0.000,-16.000 0.000,0.000 0.000,-31.000 24.000,0.000-1.000,-24.000 1.000,0.000-1.000,-23.000 8.000,0.000 1.000,-8.000-24.000,0.000-1.000,8.000 1.000,0.000 0.000,15.000 0.000,1.000 0.000,15.000 15.000,0.000 1.000,8.000 31.000,0.000-1.000,8.000 9.000,0.000 0.000,-8.000-1.000,0.000 1.000,0.000 0.000,0.000-1.000,0.000-30.000,0.000-1.000,0.000-23.000,0.000 0.000,0.000-16.000,0.000 0.000,-8.000-8.000</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4"/>
    </inkml:context>
    <inkml:brush xml:id="br0">
      <inkml:brushProperty name="width" value="0.07302" units="cm"/>
      <inkml:brushProperty name="height" value="0.07302" units="cm"/>
      <inkml:brushProperty name="color" value="#00bff3"/>
    </inkml:brush>
  </inkml:definitions>
  <inkml:trace contextRef="#ctx0" brushRef="#br0">63000.000 17060.000,'0.000'-47.000,"16.000"31.000,-1.000 1.000,17.000 15.000,-1.000 0.000,40.000 0.000,-1.000 0.000,-15.000 8.000,0.000-1.000,-16.000-7.000,0.000 0.000,-31.000 0.000,0.000 0.000,0.000-15.000,0.000-1.000,-24.000-23.000,0.000 0.000,-7.000 0.000,-1.000 0.000,8.000 23.000,1.000 0.000,7.000 8.000,0.000 1.000,-8.000 54.000,1.000 0.000,-9.000 15.000,1.000 1.000,-1.000-16.000,1.000 0.000,7.000 0.000,0.000 0.000,24.000-24.000,0.000 1.000,31.000-24.000,0.000 0.000,32.000-24.000,0.000 1.000,-17.000-24.000,1.000 0.000,-8.000 0.000,0.000 0.000,-15.000-24.000,-1.000 1.000,-23.000 23.000,0.000 0.000,-8.000 23.000,0.000 1.000,-8.000 23.000,0.000 0.000,0.000 23.000,0.000 1.000,-7.000 31.000,-1.000 0.000,0.000 7.000,1.000 1.000,7.000-32.000,0.000 0.000,24.000-15.000,-1.000 0.000,32.000-40.000,0.000 1.000,-15.000-32.000,-1.000 0.000,-15.000 32.000</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5"/>
    </inkml:context>
    <inkml:brush xml:id="br0">
      <inkml:brushProperty name="width" value="0.07302" units="cm"/>
      <inkml:brushProperty name="height" value="0.07302" units="cm"/>
      <inkml:brushProperty name="color" value="#00bff3"/>
    </inkml:brush>
  </inkml:definitions>
  <inkml:trace contextRef="#ctx0" brushRef="#br0">65763.000 16444.000,'31.000'-31.000,"-39.000"38.000,1.000 1.000,-9.000 31.000,0.000 1.000,0.000 7.000,1.000 0.000,7.000-8.000,0.000 0.000,8.000 0.000,0.000 0.000,8.000-23.000,0.000 0.000,7.000-9.000,1.000 1.000,16.000-23.000,-1.000-1.000,-15.000-31.000,-1.000 0.000,1.000 0.000,0.000 0.000,-16.000 0.000,0.000 0.000,0.000 16.000,0.000-1.000,0.000 17.000,0.000-1.000,15.000 16.000,1.000 0.000,-8.000 23.000,0.000 1.000,0.000-1.000,0.000 1.000,-8.000-1.000,0.000 1.000,23.000-16.000,1.000 0.000,-9.000-8.000,1.000 0.000,0.000-16.000,-1.000 0.000,-7.000 16.000,0.000 0.000,0.000-8.000,0.000 1.000,8.000-9.000,-1.000 0.000,-7.000-15.000,0.000 0.000,0.000 15.000,0.000 0.000,-8.000 8.000,0.000 1.000,0.000-1.000,0.000 0.000,-8.000 8.000,0.000 0.000,8.000 16.000,0.000-1.000,0.000 1.000,0.000 0.000,0.000 38.000,0.000 1.000,0.000-8.000,0.000 0.000,-8.000 0.000,0.000 0.000,8.000-15.000,0.000-1.000,-8.000-8.000,1.000 1.000,7.000-16.000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6"/>
    </inkml:context>
    <inkml:brush xml:id="br0">
      <inkml:brushProperty name="width" value="0.07302" units="cm"/>
      <inkml:brushProperty name="height" value="0.07302" units="cm"/>
      <inkml:brushProperty name="color" value="#00bff3"/>
    </inkml:brush>
  </inkml:definitions>
  <inkml:trace contextRef="#ctx0" brushRef="#br0">67800.000 15566.000,'16.000'-16.000,"7.000"16.000,1.000 0.000,-16.000 0.000,0.000 0.000,15.000 0.000,1.000 0.000,15.000 47.000,0.000 0.000,-23.000 16.000,0.000-1.000,-40.000 33.000,1.000-1.000,-17.000 0.000,1.000 0.000,8.000-47.000,-1.000 0.000,24.000-39.000</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06"/>
    </inkml:context>
    <inkml:brush xml:id="br0">
      <inkml:brushProperty name="width" value="0.07302" units="cm"/>
      <inkml:brushProperty name="height" value="0.07302" units="cm"/>
      <inkml:brushProperty name="color" value="#00bff3"/>
    </inkml:brush>
  </inkml:definitions>
  <inkml:trace contextRef="#ctx0" brushRef="#br0">68313.000 17000.000,'16.000'0.000,"-9.000"0.000,1.000 0.000,8.000 31.000,0.000 1.000,-24.000 15.000,0.000 0.000,-8.000 0.000,1.000 0.000,7.000-24.000,0.000 1.000,8.000-9.000,0.000 1.000,16.000-16.000,-1.000 0.000,-7.000 0.000,0.000 0.000,31.000 0.000,0.000 0.000,-7.000 8.000,-1.000 0.000,-15.000 31.000,0.000 0.000,-24.000 24.000,0.000-1.000,-23.000 32.000,-1.000 0.000,-15.000 24.000,0.000-1.000,0.000-38.000,0.000-1.000,31.000-54.000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39"/>
    </inkml:context>
    <inkml:brush xml:id="br0">
      <inkml:brushProperty name="width" value="0.07302" units="cm"/>
      <inkml:brushProperty name="height" value="0.07302" units="cm"/>
      <inkml:brushProperty name="color" value="#00bff3"/>
    </inkml:brush>
  </inkml:definitions>
  <inkml:trace contextRef="#ctx0" brushRef="#br0">52336.000 11722.000,'-15.000'-62.000,"-1.000"30.000,0.000 1.000,1.000 15.000,-1.000 1.000,0.000 7.000,1.000 0.000,-9.000 8.000,0.000 0.000,-7.000 23.000,0.000 1.000,-24.000 70.000,0.000 0.000,8.000-24.000,0.000 1.000,23.000-16.000,1.000-1.000,15.000 1.000,0.000 0.000,8.000-8.000,0.000 0.000,39.000-39.000,0.000 0.000,32.000-24.000,0.000 0.000,-1.000-31.000,1.000 0.000,-32.000 16.000,0.000 0.000,-15.000-1.000,-1.000 1.000,-23.000 23.000,0.000 0.000,-23.000 16.000,-1.000 0.000,-7.000 23.000,0.000 1.000,7.000 7.000,0.000 0.000,17.000-15.000,-1.000-1.000,8.000-15.000,0.000 0.000,23.000-8.000,1.000 0.000,7.000-39.000,1.000-1.000,-9.000 9.000,1.000 0.000,-17.000 23.000,1.000 0.000,0.000 32.000,0.000-1.000,0.000 8.000,0.000 1.000,7.000-17.000,1.000 1.000,15.000-24.000,1.000 0.000,15.000-31.000,0.000 0.000,-24.000 16.000,1.000-1.000,-8.000 1.000</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39"/>
    </inkml:context>
    <inkml:brush xml:id="br0">
      <inkml:brushProperty name="width" value="0.07302" units="cm"/>
      <inkml:brushProperty name="height" value="0.07302" units="cm"/>
      <inkml:brushProperty name="color" value="#00bff3"/>
    </inkml:brush>
  </inkml:definitions>
  <inkml:trace contextRef="#ctx0" brushRef="#br0">54185.000 11944.000,'0.000'-78.000,"0.000"70.000,0.000 0.000,0.000 16.000,0.000 0.000,-15.000 47.000,-1.000-1.000,0.000 1.000,1.000 0.000,-9.000 8.000,1.000-1.000,23.000-46.000,0.000 0.000,15.000-8.000,1.000 0.000,23.000-8.000,0.000 0.000,-23.000 0.000,0.000 0.000,-16.000 31.000,0.000 0.000,-47.000 48.000,0.000-1.000,-8.000-8.000,0.000 1.000,23.000-40.000,1.000 1.000,31.000-48.000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12728.000 5230.000 176,'69.000'-12.000'78,"-17.000"4.000"-70,12.000-2.000 0,32.000-3.000 7,-38.000 6.000-8,-4.000 3.000 0,2.000 2.000 0,24.000 2.000 9,-32.000 2.000-10,4.000 0.000 0,4.000 0.000-1,23.000 3.000 5,-30.000-2.000-6,0.000 3.000 1,1.000-2.000-2,22.000 4.000 4,21.000 2.000-2,-42.000-6.000-3,23.000 0.000 2,-26.000-3.000-3,1.000 1.000 1,2.000-2.000-1,18.000 0.000 0,10.000-4.000 0,-19.000-1.000 0,-8.000 0.000-2,43.000-6.000-6,-166.000 19.000-118,22.000 7.000 91,-21.000-1.000 2,5.000-1.000-85</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39"/>
    </inkml:context>
    <inkml:brush xml:id="br0">
      <inkml:brushProperty name="width" value="0.07302" units="cm"/>
      <inkml:brushProperty name="height" value="0.07302" units="cm"/>
      <inkml:brushProperty name="color" value="#00bff3"/>
    </inkml:brush>
  </inkml:definitions>
  <inkml:trace contextRef="#ctx0" brushRef="#br0">55397.000 11988.000,'16.000'-16.000,"7.000"-15.000,1.000 0.000,-24.000 38.000,0.000 1.000,-16.000 47.000,0.000 0.000,-15.000 23.000,0.000 0.000,23.000-15.000,0.000 0.000,8.000-40.000,0.000 1.000,24.000-32.000,-1.000 0.000,24.000-47.000,0.000 0.000,0.000-23.000,0.000 0.000,-31.000 7.000,0.000 1.000,-16.000 15.000,0.000 0.000,-24.000 40.000,1.000-1.000,-17.000 47.000,1.000 1.000,0.000 22.000,0.000 1.000,31.000-31.000,0.000-1.000,0.000-15.000</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0"/>
    </inkml:context>
    <inkml:brush xml:id="br0">
      <inkml:brushProperty name="width" value="0.07302" units="cm"/>
      <inkml:brushProperty name="height" value="0.07302" units="cm"/>
      <inkml:brushProperty name="color" value="#00bff3"/>
    </inkml:brush>
  </inkml:definitions>
  <inkml:trace contextRef="#ctx0" brushRef="#br0">56547.000 12300.000,'0.000'31.000,"-8.000"-15.000,0.000 0.000,1.000 15.000,-1.000 0.000,8.000-23.000,0.000 0.000,-8.000 47.000,0.000-1.000,47.000-22.000,1.000-1.000,22.000-23.000,1.000 0.000,-31.000-16.000,-1.000 0.000,-15.000-8.000</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0"/>
    </inkml:context>
    <inkml:brush xml:id="br0">
      <inkml:brushProperty name="width" value="0.07302" units="cm"/>
      <inkml:brushProperty name="height" value="0.07302" units="cm"/>
      <inkml:brushProperty name="color" value="#00bff3"/>
    </inkml:brush>
  </inkml:definitions>
  <inkml:trace contextRef="#ctx0" brushRef="#br0">57186.000 12266.000,'-47.000'-16.000,"31.000"16.000,0.000 0.000,0.000 47.000,1.000 0.000,-9.000 39.000,1.000 0.000,-9.000 87.000,1.000-1.000,15.000-109.000</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1"/>
    </inkml:context>
    <inkml:brush xml:id="br0">
      <inkml:brushProperty name="width" value="0.07302" units="cm"/>
      <inkml:brushProperty name="height" value="0.07302" units="cm"/>
      <inkml:brushProperty name="color" value="#00bff3"/>
    </inkml:brush>
  </inkml:definitions>
  <inkml:trace contextRef="#ctx0" brushRef="#br0">27351.000 25447.000,'0.000'-16.000,"-8.000"1.000,0.000-1.000,-15.000 63.000,-1.000 0.000,-7.000 31.000,-1.000 1.000,1.000 7.000,0.000 0.000,7.000-15.000,1.000-1.000,15.000-23.000,0.000 0.000,8.000-39.000,0.000 0.000,16.000-24.000,-1.000 0.000,-7.000-7.000</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2"/>
    </inkml:context>
    <inkml:brush xml:id="br0">
      <inkml:brushProperty name="width" value="0.07302" units="cm"/>
      <inkml:brushProperty name="height" value="0.07302" units="cm"/>
      <inkml:brushProperty name="color" value="#00bff3"/>
    </inkml:brush>
  </inkml:definitions>
  <inkml:trace contextRef="#ctx0" brushRef="#br0">27816.000 25847.000,'-16.000'16.000,"16.000"23.000,0.000 0.000,0.000 0.000,0.000 0.000,0.000-23.000,0.000-1.000,16.000 1.000,-1.000 0.000,1.000-16.000,0.000 0.000,15.000-16.000,0.000 0.000,1.000-23.000,-1.000 0.000,0.000 0.000,1.000 0.000,-24.000 8.000,-1.000-1.000,1.000 17.000,0.000-1.000,-8.000 47.000,0.000 1.000,0.000 15.000,0.000 0.000,0.000-8.000,0.000 0.000,0.000-24.000,0.000 1.000,0.000 23.000,0.000 0.000,0.000-7.000,0.000-1.000,0.000-23.000,0.000 0.000,16.000-24.000</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2"/>
    </inkml:context>
    <inkml:brush xml:id="br0">
      <inkml:brushProperty name="width" value="0.07302" units="cm"/>
      <inkml:brushProperty name="height" value="0.07302" units="cm"/>
      <inkml:brushProperty name="color" value="#00bff3"/>
    </inkml:brush>
  </inkml:definitions>
  <inkml:trace contextRef="#ctx0" brushRef="#br0">29216.000 26216.000,'0.000'-16.000,"0.000"40.000,0.000-1.000,0.000 16.000,0.000 0.000,0.000 8.000,0.000 0.000,-8.000 0.000,0.000 0.000,8.000-31.000,0.000 0.000,24.000-40.000,-1.000 1.000,32.000-48.000,0.000 1.000,-16.000 31.000,0.000-1.000,-15.000 25.000,-1.000-1.000,-15.000 16.000,0.000 0.000,-8.000 31.000,0.000 1.000,0.000-1.000,0.000 0.000,0.000-7.000,0.000-1.000,0.000-7.000,0.000 0.000,8.000-16.000</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2"/>
    </inkml:context>
    <inkml:brush xml:id="br0">
      <inkml:brushProperty name="width" value="0.07302" units="cm"/>
      <inkml:brushProperty name="height" value="0.07302" units="cm"/>
      <inkml:brushProperty name="color" value="#00bff3"/>
    </inkml:brush>
  </inkml:definitions>
  <inkml:trace contextRef="#ctx0" brushRef="#br0">30650.000 24916.000,'31.000'-16.000,"-23.000"16.000,0.000 0.000,0.000 47.000,0.000 0.000,-8.000 0.000,0.000 0.000,-16.000 0.000,0.000 0.000,9.000-31.000,-1.000 0.000,0.000-16.000,0.000 0.000,24.000 0.000,-1.000 0.000,32.000-8.000,1.000 0.000,-9.000 8.000,0.000 0.000,-8.000 0.000,1.000 0.000,-24.000-8.000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3"/>
    </inkml:context>
    <inkml:brush xml:id="br0">
      <inkml:brushProperty name="width" value="0.07302" units="cm"/>
      <inkml:brushProperty name="height" value="0.07302" units="cm"/>
      <inkml:brushProperty name="color" value="#00bff3"/>
    </inkml:brush>
  </inkml:definitions>
  <inkml:trace contextRef="#ctx0" brushRef="#br0">31366.000 25066.000,'-16.000'0.000,"32.000"0.000,-1.000 0.000,24.000 0.000,1.000 0.000,-9.000-8.000,0.000 0.000,-23.000 8.000,0.000 0.000,0.000 0.000</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3"/>
    </inkml:context>
    <inkml:brush xml:id="br0">
      <inkml:brushProperty name="width" value="0.07302" units="cm"/>
      <inkml:brushProperty name="height" value="0.07302" units="cm"/>
      <inkml:brushProperty name="color" value="#00bff3"/>
    </inkml:brush>
  </inkml:definitions>
  <inkml:trace contextRef="#ctx0" brushRef="#br0">31698.000 24366.000,'-48.000'-16.000,"48.000"24.000,0.000 0.000,0.000 39.000,0.000 0.000,8.000 39.000,0.000 0.000,0.000-31.000,0.000 0.000,-8.000-31.000</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9"/>
    </inkml:context>
    <inkml:brush xml:id="br0">
      <inkml:brushProperty name="width" value="0.07302" units="cm"/>
      <inkml:brushProperty name="height" value="0.07302" units="cm"/>
      <inkml:brushProperty name="color" value="#00bff3"/>
    </inkml:brush>
  </inkml:definitions>
  <inkml:trace contextRef="#ctx0" brushRef="#br0">28150.000 29049.000,'16.000'0.000,"23.000"0.000,0.000 0.000,8.000 0.000,0.000 0.000,-7.000 0.000,-1.000 0.000,-16.000-8.000,1.000 0.000,-16.000 0.000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12756.000 5394.000 161,'65.000'3.000'53,"-18.000"1.000"-46,26.000-2.000 8,-21.000-2.000-7,7.000-2.000 1,-3.000-1.000 0,24.000 0.000 10,13.000 2.000-2,-40.000-2.000-8,25.000-1.000 8,-28.000 3.000-9,2.000 1.000 0,2.000-2.000-1,20.000 0.000 7,18.000-2.000-1,-41.000 4.000-7,21.000 0.000 5,23.000 1.000-1,-45.000 0.000-6,21.000-1.000 4,6.000 3.000 0,-13.000 0.000-1,-7.000-3.000 0,1.000 2.000 0,0.000 4.000 2,2.000 1.000 1,-2.000 4.000-3,-6.000-3.000-5,-118.000-2.000-204,1.000 7.000 63</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49"/>
    </inkml:context>
    <inkml:brush xml:id="br0">
      <inkml:brushProperty name="width" value="0.07302" units="cm"/>
      <inkml:brushProperty name="height" value="0.07302" units="cm"/>
      <inkml:brushProperty name="color" value="#00bff3"/>
    </inkml:brush>
  </inkml:definitions>
  <inkml:trace contextRef="#ctx0" brushRef="#br0">28263.000 29350.000,'-16.000'0.000,"8.000"0.000,0.000 0.000,1.000 0.000,-1.000 0.000,8.000 8.000,0.000 0.000,0.000 23.000,0.000 0.000,0.000 24.000,0.000 0.000,-8.000 23.000,0.000 1.000,8.000-9.000,0.000 1.000,8.000-16.000,0.000-1.000,7.000-38.000,1.000 0.000,-8.000-16.000,0.000 0.000,0.000 0.000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0"/>
    </inkml:context>
    <inkml:brush xml:id="br0">
      <inkml:brushProperty name="width" value="0.07302" units="cm"/>
      <inkml:brushProperty name="height" value="0.07302" units="cm"/>
      <inkml:brushProperty name="color" value="#00bff3"/>
    </inkml:brush>
  </inkml:definitions>
  <inkml:trace contextRef="#ctx0" brushRef="#br0">28450.000 29714.000,'0.000'-16.000,"0.000"0.000,0.000 1.000,31.000-9.000,1.000 1.000,7.000 7.000,0.000 0.000,-8.000 8.000,1.000 0.000,7.000 1.000,0.000-1.000,8.000 0.000,0.000 0.000,-31.000-8.000,0.000 1.000,-1.000 7.000,1.000 0.000,-16.000-8.000,0.000 1.000,-16.000-1.000,1.000 0.000,-1.000 9.000,0.000-1.000,-7.000 0.000,-1.000 0.000,9.000 8.000,-1.000 0.000,-8.000 8.000,1.000 0.000,-1.000 15.000,1.000 1.000,15.000-9.000,0.000 1.000,0.000 15.000,0.000 1.000,1.000-1.000,-1.000 1.000,8.000 7.000,0.000 0.000,15.000-8.000,1.000 1.000,39.000-9.000,0.000 1.000,0.000-24.000,0.000 0.000,-40.000-8.000,1.000 0.000,0.000 0.000</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2"/>
    </inkml:context>
    <inkml:brush xml:id="br0">
      <inkml:brushProperty name="width" value="0.07302" units="cm"/>
      <inkml:brushProperty name="height" value="0.07302" units="cm"/>
      <inkml:brushProperty name="color" value="#00bff3"/>
    </inkml:brush>
  </inkml:definitions>
  <inkml:trace contextRef="#ctx0" brushRef="#br0">30416.000 28600.000,'31.000'0.000,"-23.000"0.000,0.000 0.000,8.000 0.000,-1.000 0.000,1.000 16.000,0.000-1.000,-9.000 1.000,1.000 0.000,-23.000 15.000,-1.000 0.000,-8.000-7.000,1.000 0.000,-1.000-1.000,1.000 1.000,15.000-1.000,0.000 1.000,8.000-9.000,0.000 1.000,0.000-8.000,0.000 0.000,31.000-8.000,1.000 0.000,-1.000-8.000,1.000 0.000,7.000 0.000,0.000 0.000,-31.000 0.000,0.000 1.000,0.000-1.000</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2"/>
    </inkml:context>
    <inkml:brush xml:id="br0">
      <inkml:brushProperty name="width" value="0.07302" units="cm"/>
      <inkml:brushProperty name="height" value="0.07302" units="cm"/>
      <inkml:brushProperty name="color" value="#00bff3"/>
    </inkml:brush>
  </inkml:definitions>
  <inkml:trace contextRef="#ctx0" brushRef="#br0">31100.000 28816.000,'16.000'-16.000,"23.000"16.000,0.000 0.000,8.000 0.000,0.000 0.000,-15.000 0.000,-1.000 0.000,-15.000 8.000</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3"/>
    </inkml:context>
    <inkml:brush xml:id="br0">
      <inkml:brushProperty name="width" value="0.07302" units="cm"/>
      <inkml:brushProperty name="height" value="0.07302" units="cm"/>
      <inkml:brushProperty name="color" value="#00bff3"/>
    </inkml:brush>
  </inkml:definitions>
  <inkml:trace contextRef="#ctx0" brushRef="#br0">31566.000 28031.000,'-16.000'-31.000,"16.000"78.000,0.000 0.000,0.000 31.000,0.000 1.000,8.000-1.000,0.000 0.000,-8.000-54.000,0.000-1.000,8.000-7.000</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4"/>
    </inkml:context>
    <inkml:brush xml:id="br0">
      <inkml:brushProperty name="width" value="0.07302" units="cm"/>
      <inkml:brushProperty name="height" value="0.07302" units="cm"/>
      <inkml:brushProperty name="color" value="#00bff3"/>
    </inkml:brush>
  </inkml:definitions>
  <inkml:trace contextRef="#ctx0" brushRef="#br0">29317.000 31750.000,'-32.000'0.000,"17.000"31.000,-1.000 1.000,0.000 7.000,1.000 0.000,-9.000 55.000,1.000 0.000,-1.000 8.000,0.000 0.000,1.000-8.000,-1.000 0.000,17.000-32.000,-1.000 1.000,0.000-55.000,0.000 0.000,24.000-47.000,-1.000-1.000,1.000 9.000,0.000 0.000,-8.000-1.000</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4"/>
    </inkml:context>
    <inkml:brush xml:id="br0">
      <inkml:brushProperty name="width" value="0.07302" units="cm"/>
      <inkml:brushProperty name="height" value="0.07302" units="cm"/>
      <inkml:brushProperty name="color" value="#00bff3"/>
    </inkml:brush>
  </inkml:definitions>
  <inkml:trace contextRef="#ctx0" brushRef="#br0">29528.000 32144.000,'16.000'-63.000,"-8.000"48.000,0.000-1.000,0.000 47.000,-1.000 1.000,1.000 15.000,0.000 0.000,0.000-32.000,0.000 1.000,0.000 78.000,-1.000 0.000,1.000-8.000,0.000 0.000,0.000-39.000,0.000 0.000,-8.000-39.000,0.000 0.000,-16.000-24.000,0.000 0.000,-23.000-23.000,0.000 0.000,8.000 0.000,-1.000 0.000,17.000 23.000,-1.000 0.000,16.000 9.000,0.000-1.000,16.000-16.000,-1.000 1.000,32.000-8.000,0.000-1.000,-7.000 9.000,-1.000-1.000,0.000 16.000,0.000 1.000,-31.000 7.000,0.000 0.000,0.000-8.000</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5"/>
    </inkml:context>
    <inkml:brush xml:id="br0">
      <inkml:brushProperty name="width" value="0.07302" units="cm"/>
      <inkml:brushProperty name="height" value="0.07302" units="cm"/>
      <inkml:brushProperty name="color" value="#00bff3"/>
    </inkml:brush>
  </inkml:definitions>
  <inkml:trace contextRef="#ctx0" brushRef="#br0">30831.000 31616.000,'0.000'-16.000,"0.000"24.000,0.000 0.000,-7.000 23.000,-1.000 0.000,8.000 16.000,0.000 0.000,-8.000 24.000,0.000 0.000,8.000 23.000,0.000 0.000,24.000-32.000,-1.000 1.000,-7.000-55.000,0.000 0.000,23.000-40.000,0.000 1.000,-8.000-55.000,1.000 0.000,-24.000 62.000</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5"/>
    </inkml:context>
    <inkml:brush xml:id="br0">
      <inkml:brushProperty name="width" value="0.07302" units="cm"/>
      <inkml:brushProperty name="height" value="0.07302" units="cm"/>
      <inkml:brushProperty name="color" value="#00bff3"/>
    </inkml:brush>
  </inkml:definitions>
  <inkml:trace contextRef="#ctx0" brushRef="#br0">31597.000 31416.000,'0.000'-16.000,"8.000"24.000,0.000 0.000,-8.000 23.000,0.000 0.000,0.000-15.000,0.000 0.000,23.000-8.000,1.000-1.000,-1.000 1.000,1.000 0.000,-24.000 8.000,0.000 0.000,-16.000 31.000,0.000 0.000,-15.000-8.000,0.000 0.000,7.000-31.000,1.000 0.000,15.000-8.000,0.000 0.000,8.000-8.000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5"/>
    </inkml:context>
    <inkml:brush xml:id="br0">
      <inkml:brushProperty name="width" value="0.07302" units="cm"/>
      <inkml:brushProperty name="height" value="0.07302" units="cm"/>
      <inkml:brushProperty name="color" value="#00bff3"/>
    </inkml:brush>
  </inkml:definitions>
  <inkml:trace contextRef="#ctx0" brushRef="#br0">32100.000 31479.000,'31.000'-32.000,"-7.000"16.000,0.000 1.000,23.000 7.000,0.000 0.000,-8.000 8.000,0.000 0.000,-23.000 8.000,0.000 0.000,-16.000 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21104.000 14586.000 533</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3:55"/>
    </inkml:context>
    <inkml:brush xml:id="br0">
      <inkml:brushProperty name="width" value="0.07302" units="cm"/>
      <inkml:brushProperty name="height" value="0.07302" units="cm"/>
      <inkml:brushProperty name="color" value="#00bff3"/>
    </inkml:brush>
  </inkml:definitions>
  <inkml:trace contextRef="#ctx0" brushRef="#br0">32632.000 30631.000,'-16.000'-15.000,"8.000"7.000,0.000 0.000,8.000 32.000,0.000-1.000,0.000 40.000,0.000 0.000,16.000 31.000,0.000 0.000,-16.000-39.000,0.000-1.000,8.000-14.000</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04"/>
    </inkml:context>
    <inkml:brush xml:id="br0">
      <inkml:brushProperty name="width" value="0.07302" units="cm"/>
      <inkml:brushProperty name="height" value="0.07302" units="cm"/>
      <inkml:brushProperty name="color" value="#00bff3"/>
    </inkml:brush>
  </inkml:definitions>
  <inkml:trace contextRef="#ctx0" brushRef="#br0">31524.000 12813.000,'0.000'-16.000,"-39.000"0.000,-1.000 1.000,25.000 7.000,-1.000 0.000,-8.000 8.000,1.000 0.000,-1.000 8.000,1.000 0.000,-16.000 23.000,-1.000 0.000,-7.000 9.000,0.000-1.000,24.000-8.000,-1.000 0.000,24.000 9.000,0.000-1.000,16.000-16.000,-1.000 1.000,17.000-16.000,-1.000-1.000,8.000 9.000,1.000 0.000,-25.000-1.000,1.000 1.000,-16.000 31.000,0.000 0.000,-31.000 16.000,-1.000-1.000,1.000-22.000,-1.000-1.000,1.000-24.000,0.000 1.000,23.000-8.000,0.000 0.000,16.000-16.000,0.000 0.000,39.000-39.000,0.000 0.000,16.000 0.000,-1.000 0.000,-14.000 39.000,-1.000 0.000,-16.000 8.000,0.000 0.000,-15.000 0.000,0.000 0.000,-8.000 16.000,0.000 0.000,-1.000-1.000,1.000 1.000,0.000 8.000,0.000-1.000,0.000-7.000,0.000-1.000,-16.000-30.000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04"/>
    </inkml:context>
    <inkml:brush xml:id="br0">
      <inkml:brushProperty name="width" value="0.07302" units="cm"/>
      <inkml:brushProperty name="height" value="0.07302" units="cm"/>
      <inkml:brushProperty name="color" value="#00bff3"/>
    </inkml:brush>
  </inkml:definitions>
  <inkml:trace contextRef="#ctx0" brushRef="#br0">32450.000 13728.000,'0.000'-15.000,"0.000"-9.000,0.000 1.000,0.000 15.000,0.000 0.000,8.000 8.000,0.000 0.000,15.000 39.000,1.000 0.000,-1.000 16.000,1.000 0.000,-9.000-24.000,1.000 1.000,-8.000-24.000</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04"/>
    </inkml:context>
    <inkml:brush xml:id="br0">
      <inkml:brushProperty name="width" value="0.07302" units="cm"/>
      <inkml:brushProperty name="height" value="0.07302" units="cm"/>
      <inkml:brushProperty name="color" value="#00bff3"/>
    </inkml:brush>
  </inkml:definitions>
  <inkml:trace contextRef="#ctx0" brushRef="#br0">33463.000 13178.000,'-16.000'16.000,"8.000"15.000,0.000 1.000,1.000 30.000,-1.000 1.000,8.000 8.000,0.000-1.000,0.000-31.000,0.000 1.000,15.000-17.000,1.000 1.000,15.000-32.000,1.000 0.000,-1.000-55.000,1.000 1.000,-9.000-9.000,1.000 1.000,-24.000-1.000,0.000 0.000,0.000 24.000,0.000 0.000,-16.000 32.000,0.000-1.000,-15.000 16.000,0.000 0.000,-9.000 31.000,1.000 1.000,23.000-9.000,1.000 1.000,-1.000-9.000</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05"/>
    </inkml:context>
    <inkml:brush xml:id="br0">
      <inkml:brushProperty name="width" value="0.07302" units="cm"/>
      <inkml:brushProperty name="height" value="0.07302" units="cm"/>
      <inkml:brushProperty name="color" value="#00bff3"/>
    </inkml:brush>
  </inkml:definitions>
  <inkml:trace contextRef="#ctx0" brushRef="#br0">34450.000 13700.000,'16.000'0.000,"31.000"0.000,0.000 0.000,-32.000 0.000,1.000 0.000,16.000 8.000,-1.000 0.000,-15.000 39.000,-1.000 0.000,-23.000 23.000,1.000 1.000,-25.000-16.000,1.000 0.000,15.000-16.000,0.000 0.000,16.000-16.000,0.000 1.000,40.000-16.000,-1.000 0.000,55.000-48.000,0.000 1.000,8.000-8.000,0.000 0.000,-78.000 39.000,-1.000 1.000,1.000-1.000</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7"/>
    </inkml:context>
    <inkml:brush xml:id="br0">
      <inkml:brushProperty name="width" value="0.07302" units="cm"/>
      <inkml:brushProperty name="height" value="0.07302" units="cm"/>
      <inkml:brushProperty name="color" value="#f2395b"/>
    </inkml:brush>
  </inkml:definitions>
  <inkml:trace contextRef="#ctx0" brushRef="#br0">70400.000 14847.000,'0.000'-16.000,"0.000"1.000,0.000-1.000,8.000 24.000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8"/>
    </inkml:context>
    <inkml:brush xml:id="br0">
      <inkml:brushProperty name="width" value="0.07302" units="cm"/>
      <inkml:brushProperty name="height" value="0.07302" units="cm"/>
      <inkml:brushProperty name="color" value="#f2395b"/>
    </inkml:brush>
  </inkml:definitions>
  <inkml:trace contextRef="#ctx0" brushRef="#br0">48548.000 29428.000,'0.000'-31.000,"0.000"8.000,0.000-1.000,-8.000 55.000,0.000 1.000,-15.000 54.000,-1.000 0.000,-7.000 24.000,-1.000 0.000,-7.000-9.000,0.000 1.000,8.000-39.000,-1.000 0.000,17.000-24.000,-1.000 0.000,16.000-31.000,0.000 0.000,31.000-71.000,1.000 0.000,-24.000 40.000,-1.000-1.000,9.000 9.000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9"/>
    </inkml:context>
    <inkml:brush xml:id="br0">
      <inkml:brushProperty name="width" value="0.07302" units="cm"/>
      <inkml:brushProperty name="height" value="0.07302" units="cm"/>
      <inkml:brushProperty name="color" value="#f2395b"/>
    </inkml:brush>
  </inkml:definitions>
  <inkml:trace contextRef="#ctx0" brushRef="#br0">48950.000 30072.000,'31.000'-62.000,"-31.000"93.000,0.000 0.000,0.000 16.000,0.000 1.000,16.000 22.000,0.000 1.000,-8.000-32.000,-1.000 0.000,9.000-31.000,0.000 0.000,-1.000-8.000,1.000 0.000,15.000-55.000,1.000 0.000,15.000-47.000,0.000 0.000,-24.000 32.000,1.000-1.000,-9.000 48.000,1.000-1.000,-8.000 24.000,0.000 0.000,-8.000 24.000,0.000-1.000,0.000 16.000,0.000 0.000,0.000 8.000,0.000 0.000,0.000 16.000,0.000 0.000,-16.000 7.000,0.000 1.000,1.000-40.000,-1.000 1.000,32.000-48.000,-1.000 0.000,-7.000-7.000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9"/>
    </inkml:context>
    <inkml:brush xml:id="br0">
      <inkml:brushProperty name="width" value="0.07302" units="cm"/>
      <inkml:brushProperty name="height" value="0.07302" units="cm"/>
      <inkml:brushProperty name="color" value="#f2395b"/>
    </inkml:brush>
  </inkml:definitions>
  <inkml:trace contextRef="#ctx0" brushRef="#br0">50650.000 30400.000,'16.000'0.000,"-16.000"16.000,0.000-1.000,8.000 48.000,-1.000 0.000,-7.000 0.000,0.000-1.000,0.000 1.000,0.000 0.000,-7.000-40.000,-1.000 1.000,31.000-71.000,1.000 0.000,7.000-16.000,0.000 0.000,-7.000 24.000,-1.000 0.000,-7.000 31.000,0.000 0.000,-8.000 32.000,-1.000-1.000,1.000 16.000,0.000 1.000,-8.000-17.000,0.000 1.000,8.000-17.000,0.000 1.000,-8.000 0.000</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9"/>
    </inkml:context>
    <inkml:brush xml:id="br0">
      <inkml:brushProperty name="width" value="0.07302" units="cm"/>
      <inkml:brushProperty name="height" value="0.07302" units="cm"/>
      <inkml:brushProperty name="color" value="#f2395b"/>
    </inkml:brush>
  </inkml:definitions>
  <inkml:trace contextRef="#ctx0" brushRef="#br0">51500.000 28947.000,'16.000'-47.000,"7.000"47.000,1.000 0.000,-8.000 39.000,-1.000 0.000,-15.000 8.000,0.000 1.000,-15.000-1.000,-1.000 0.000,0.000-24.000,0.000 1.000,9.000-24.000,-1.000 0.000,8.000-8.000,0.000 0.000,8.000 0.000,-1.000 0.000,25.000 0.000,-1.000 1.000,1.000 14.000,-1.000 1.000,-7.000 8.000,-1.000 0.000,-15.000-16.000,0.000 0.000,0.000 0.000</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06"/>
    </inkml:context>
    <inkml:brush xml:id="br0">
      <inkml:brushProperty name="width" value="0.07302" units="cm"/>
      <inkml:brushProperty name="height" value="0.07302" units="cm"/>
      <inkml:brushProperty name="color" value="#f2395b"/>
    </inkml:brush>
  </inkml:definitions>
  <inkml:trace contextRef="#ctx0" brushRef="#br0">45704.000 44947.000,'0.000'-31.000,"0.000"23.000,0.000 0.000,0.000 39.000,0.000 1.000,-24.000 38.000,1.000 1.000,-9.000 7.000,1.000 1.000,8.000-9.000,-1.000 1.000,8.000-24.000,1.000 0.000,7.000-47.000,0.000 0.000,8.000-16.000,0.000 0.000,8.000-7.000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19"/>
    </inkml:context>
    <inkml:brush xml:id="br0">
      <inkml:brushProperty name="width" value="0.07302" units="cm"/>
      <inkml:brushProperty name="height" value="0.07302" units="cm"/>
      <inkml:brushProperty name="color" value="#f2395b"/>
    </inkml:brush>
  </inkml:definitions>
  <inkml:trace contextRef="#ctx0" brushRef="#br0">52200.000 29166.000,'63.000'0.000,"0.000"0.000,0.000 0.000,-24.000-8.000,0.000 0.000,-31.000 8.000,0.000 0.000,0.000 0.000</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0"/>
    </inkml:context>
    <inkml:brush xml:id="br0">
      <inkml:brushProperty name="width" value="0.07302" units="cm"/>
      <inkml:brushProperty name="height" value="0.07302" units="cm"/>
      <inkml:brushProperty name="color" value="#f2395b"/>
    </inkml:brush>
  </inkml:definitions>
  <inkml:trace contextRef="#ctx0" brushRef="#br0">52716.000 28616.000,'-16.000'-16.000,"16.000"47.000,0.000 1.000,8.000 38.000,0.000 1.000,-8.000 31.000,0.000 0.000,8.000-63.000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1"/>
    </inkml:context>
    <inkml:brush xml:id="br0">
      <inkml:brushProperty name="width" value="0.07302" units="cm"/>
      <inkml:brushProperty name="height" value="0.07302" units="cm"/>
      <inkml:brushProperty name="color" value="#f2395b"/>
    </inkml:brush>
  </inkml:definitions>
  <inkml:trace contextRef="#ctx0" brushRef="#br0">68982.000 29778.000,'16.000'-47.000,"-16.000"40.000,0.000-1.000,0.000 0.000,0.000 0.000,-16.000 16.000,0.000 0.000,9.000-8.000,-1.000 0.000,-16.000 23.000,1.000 1.000,-16.000 15.000,-1.000 0.000,25.000-23.000,-1.000-1.000,-7.000 25.000,-1.000-1.000,1.000 8.000,-1.000 0.000,24.000-32.000,0.000 1.000,39.000-16.000,0.000 0.000,24.000-31.000,0.000-1.000,-8.000-7.000,0.000 0.000,-24.000 23.000,0.000 1.000,-15.000 15.000,0.000 0.000,-16.000 39.000,0.000 0.000,0.000 0.000,0.000 0.000,0.000-31.000,0.000 0.000,0.000 31.000,0.000 0.000,0.000-23.000,0.000 0.000,23.000-16.000,1.000 0.000,7.000-24.000,0.000 1.000,8.000-24.000,1.000 0.000,-17.000-8.000,1.000 0.000,-24.000 0.000,0.000 0.000,-16.000 32.000,0.000-1.000,-15.000 17.000,0.000-1.000,-9.000 23.000,1.000 1.000,24.000 8.000,-1.000-1.000,16.000-15.000,0.000 0.000,0.000 0.000</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2"/>
    </inkml:context>
    <inkml:brush xml:id="br0">
      <inkml:brushProperty name="width" value="0.07302" units="cm"/>
      <inkml:brushProperty name="height" value="0.07302" units="cm"/>
      <inkml:brushProperty name="color" value="#f2395b"/>
    </inkml:brush>
  </inkml:definitions>
  <inkml:trace contextRef="#ctx0" brushRef="#br0">70700.000 30100.000,'31.000'0.000,"1.000"0.000,-1.000 0.000,0.000 0.000,1.000 0.000,-1.000 16.000,1.000-1.000,-25.000 25.000,1.000-1.000,-16.000 31.000,1.000 1.000,-17.000-32.000,1.000 0.000,15.000-23.000,0.000 0.000,24.000-16.000,-1.000 0.000,32.000-8.000,0.000 0.000,8.000-8.000,0.000 1.000,-24.000-1.000,1.000 0.000,-24.000 8.000</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2"/>
    </inkml:context>
    <inkml:brush xml:id="br0">
      <inkml:brushProperty name="width" value="0.07302" units="cm"/>
      <inkml:brushProperty name="height" value="0.07302" units="cm"/>
      <inkml:brushProperty name="color" value="#f2395b"/>
    </inkml:brush>
  </inkml:definitions>
  <inkml:trace contextRef="#ctx0" brushRef="#br0">72481.000 29247.000,'16.000'-47.000,"-8.000"47.000,0.000 0.000,-8.000 8.000,0.000 0.000,-8.000 31.000,0.000 0.000,0.000 31.000,0.000 1.000,1.000 39.000,-1.000-1.000,8.000 9.000,0.000-1.000,-8.000-7.000,0.000 0.000,8.000-32.000,0.000 0.000,0.000-46.000,0.000-1.000,0.000-23.000</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2"/>
    </inkml:context>
    <inkml:brush xml:id="br0">
      <inkml:brushProperty name="width" value="0.07302" units="cm"/>
      <inkml:brushProperty name="height" value="0.07302" units="cm"/>
      <inkml:brushProperty name="color" value="#f2395b"/>
    </inkml:brush>
  </inkml:definitions>
  <inkml:trace contextRef="#ctx0" brushRef="#br0">72187.000 28822.000,'16.000'-94.000,"-8.000"63.000,0.000 0.000,-8.000 23.000,0.000 0.000,-24.000 47.000,1.000 0.000,-17.000 24.000,1.000 0.000,0.000-1.000,-1.000 1.000,25.000-32.000,-1.000 1.000,8.000-32.000</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2"/>
    </inkml:context>
    <inkml:brush xml:id="br0">
      <inkml:brushProperty name="width" value="0.07302" units="cm"/>
      <inkml:brushProperty name="height" value="0.07302" units="cm"/>
      <inkml:brushProperty name="color" value="#f2395b"/>
    </inkml:brush>
  </inkml:definitions>
  <inkml:trace contextRef="#ctx0" brushRef="#br0">72800.000 29200.000,'16.000'0.000,"7.000"0.000,1.000 0.000,7.000 31.000,0.000 1.000,1.000 30.000,-1.000 1.000,-23.000-47.000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7"/>
    </inkml:context>
    <inkml:brush xml:id="br0">
      <inkml:brushProperty name="width" value="0.07302" units="cm"/>
      <inkml:brushProperty name="height" value="0.07302" units="cm"/>
      <inkml:brushProperty name="color" value="#f2395b"/>
    </inkml:brush>
  </inkml:definitions>
  <inkml:trace contextRef="#ctx0" brushRef="#br0">66126.000 52997.000,'-15.000'-47.000,"7.000"47.000,0.000 0.000,-16.000 24.000,1.000-1.000,-9.000 40.000,1.000-1.000,-16.000 40.000,0.000 0.000,0.000 24.000,0.000-1.000,31.000-47.000,1.000 1.000,7.000-56.000,0.000 1.000,39.000-56.000,1.000 1.000,15.000-79.000,0.000 1.000,-16.000 15.000,0.000-1.000,-7.000 41.000,-1.000-1.000,-15.000 31.000,0.000 1.000,0.000 46.000,0.000 1.000,0.000 38.000,0.000 1.000,-1.000-8.000,1.000 0.000,8.000-39.000,0.000-1.000,7.000-15.000,1.000 0.000,7.000-39.000,0.000 0.000,8.000-24.000,1.000 0.000,-9.000 16.000,0.000 0.000,-15.000 16.000,0.000 0.000,-16.000 46.000,0.000 1.000,0.000 15.000,0.000 1.000,0.000 7.000,0.000 0.000,0.000 16.000,0.000 0.000,0.000 8.000,0.000-1.000,0.000-7.000,0.000 0.000,0.000-47.000</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7"/>
    </inkml:context>
    <inkml:brush xml:id="br0">
      <inkml:brushProperty name="width" value="0.07302" units="cm"/>
      <inkml:brushProperty name="height" value="0.07302" units="cm"/>
      <inkml:brushProperty name="color" value="#f2395b"/>
    </inkml:brush>
  </inkml:definitions>
  <inkml:trace contextRef="#ctx0" brushRef="#br0">68547.000 53700.000,'0.000'16.000,"-8.000"23.000,0.000 0.000,1.000 47.000,-1.000 1.000,0.000-25.000,0.000 1.000,8.000-32.000,0.000 1.000,8.000-32.000,0.000 0.000,15.000-55.000,1.000 0.000,7.000 0.000,1.000 0.000,-9.000 16.000,1.000 0.000,-9.000 39.000,1.000 0.000,-8.000 31.000,0.000 1.000,-8.000 15.000,0.000 0.000,0.000-8.000,0.000 0.000,0.000-8.000,0.000 1.000,0.000-24.000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7"/>
    </inkml:context>
    <inkml:brush xml:id="br0">
      <inkml:brushProperty name="width" value="0.07302" units="cm"/>
      <inkml:brushProperty name="height" value="0.07302" units="cm"/>
      <inkml:brushProperty name="color" value="#f2395b"/>
    </inkml:brush>
  </inkml:definitions>
  <inkml:trace contextRef="#ctx0" brushRef="#br0">69681.000 52160.000,'0.000'-16.000,"16.000"-23.000,0.000 0.000,7.000 31.000,1.000 0.000,-16.000 47.000,-1.000 0.000,-7.000 8.000,0.000 0.000,-39.000 16.000,0.000-1.000,16.000-30.000,-1.000-1.000,24.000-23.000,0.000 0.000,16.000-8.000,-1.000 0.000,25.000-8.000,-1.000 0.000,8.000 0.000,0.000 0.000,-24.000 8.000,1.000 0.000,-16.000 0.000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06"/>
    </inkml:context>
    <inkml:brush xml:id="br0">
      <inkml:brushProperty name="width" value="0.07302" units="cm"/>
      <inkml:brushProperty name="height" value="0.07302" units="cm"/>
      <inkml:brushProperty name="color" value="#f2395b"/>
    </inkml:brush>
  </inkml:definitions>
  <inkml:trace contextRef="#ctx0" brushRef="#br0">46100.000 44769.000,'0.000'-15.000,"8.000"-1.000,0.000 0.000,0.000 1.000,-1.000-1.000,1.000 8.000,0.000 0.000,8.000 8.000,-1.000 0.000,-7.000 39.000,0.000 1.000,8.000 14.000,-1.000 1.000,-7.000 8.000,0.000-1.000,0.000-7.000,0.000 0.000,0.000-31.000,-1.000-1.000,1.000-15.000,0.000 0.000,0.000-24.000,0.000 0.000,31.000-54.000,0.000-1.000,8.000-23.000,0.000 1.000,-8.000 6.000,1.000 1.000,-17.000 47.000,1.000 0.000,-24.000 47.000,0.000 0.000,-8.000 7.000</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8"/>
    </inkml:context>
    <inkml:brush xml:id="br0">
      <inkml:brushProperty name="width" value="0.07302" units="cm"/>
      <inkml:brushProperty name="height" value="0.07302" units="cm"/>
      <inkml:brushProperty name="color" value="#f2395b"/>
    </inkml:brush>
  </inkml:definitions>
  <inkml:trace contextRef="#ctx0" brushRef="#br0">70500.000 52496.000,'16.000'0.000,"-1.000"-16.000,1.000 0.000,16.000 8.000,-1.000 1.000,16.000-1.000,0.000 0.000,-7.000 8.000,-1.000 0.000,-31.000-8.000</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8"/>
    </inkml:context>
    <inkml:brush xml:id="br0">
      <inkml:brushProperty name="width" value="0.07302" units="cm"/>
      <inkml:brushProperty name="height" value="0.07302" units="cm"/>
      <inkml:brushProperty name="color" value="#f2395b"/>
    </inkml:brush>
  </inkml:definitions>
  <inkml:trace contextRef="#ctx0" brushRef="#br0">71032.000 51500.000,'-16.000'0.000,"8.000"24.000,0.000-1.000,8.000 63.000,0.000 0.000,0.000 16.000,0.000 0.000,0.000-78.000,0.000-1.000,0.000 1.000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8"/>
    </inkml:context>
    <inkml:brush xml:id="br0">
      <inkml:brushProperty name="width" value="0.07302" units="cm"/>
      <inkml:brushProperty name="height" value="0.07302" units="cm"/>
      <inkml:brushProperty name="color" value="#f2395b"/>
    </inkml:brush>
  </inkml:definitions>
  <inkml:trace contextRef="#ctx0" brushRef="#br0">72000.000 53947.000,'47.000'-16.000,"-16.000"8.000,1.000 1.000,38.000-1.000,1.000 0.000,-9.000 8.000,1.000 0.000,-31.000 8.000,-1.000 0.000,-23.000-8.000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8"/>
    </inkml:context>
    <inkml:brush xml:id="br0">
      <inkml:brushProperty name="width" value="0.07302" units="cm"/>
      <inkml:brushProperty name="height" value="0.07302" units="cm"/>
      <inkml:brushProperty name="color" value="#f2395b"/>
    </inkml:brush>
  </inkml:definitions>
  <inkml:trace contextRef="#ctx0" brushRef="#br0">72560.000 53200.000,'-32.000'0.000,"1.000"0.000,0.000 0.000,23.000 24.000,0.000-1.000,16.000 32.000,0.000 0.000,7.000 39.000,1.000 0.000,-8.000-31.000,0.000-1.000,-8.000-7.000,0.000 0.000,0.000-31.000</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9"/>
    </inkml:context>
    <inkml:brush xml:id="br0">
      <inkml:brushProperty name="width" value="0.07302" units="cm"/>
      <inkml:brushProperty name="height" value="0.07302" units="cm"/>
      <inkml:brushProperty name="color" value="#f2395b"/>
    </inkml:brush>
  </inkml:definitions>
  <inkml:trace contextRef="#ctx0" brushRef="#br0">74857.000 52931.000,'15.000'-31.000,"25.000"31.000,-1.000 0.000,-8.000 8.000,1.000 0.000,-9.000 31.000,1.000 0.000,-32.000 8.000,0.000 0.000,-39.000 16.000,0.000-1.000,0.000-22.000,0.000-1.000,8.000-16.000,-1.000 1.000,9.000-24.000,0.000 0.000,23.000 0.000,0.000 0.000,24.000-8.000,-1.000 0.000,48.000-8.000,0.000 1.000,15.000 7.000,1.000 0.000,-9.000 8.000,1.000 0.000,-32.000 0.000,0.000 0.000,-23.000 0.000</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9"/>
    </inkml:context>
    <inkml:brush xml:id="br0">
      <inkml:brushProperty name="width" value="0.07302" units="cm"/>
      <inkml:brushProperty name="height" value="0.07302" units="cm"/>
      <inkml:brushProperty name="color" value="#f2395b"/>
    </inkml:brush>
  </inkml:definitions>
  <inkml:trace contextRef="#ctx0" brushRef="#br0">76614.000 52747.000,'0.000'-16.000,"0.000"1.000,0.000-1.000,8.000 16.000,0.000 0.000,8.000 39.000,0.000 0.000,-16.000 24.000,0.000 0.000,-8.000-1.000,0.000 1.000,-16.000-8.000,1.000-1.000,15.000-38.000,0.000 0.000,0.000-16.000</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9"/>
    </inkml:context>
    <inkml:brush xml:id="br0">
      <inkml:brushProperty name="width" value="0.07302" units="cm"/>
      <inkml:brushProperty name="height" value="0.07302" units="cm"/>
      <inkml:brushProperty name="color" value="#f2395b"/>
    </inkml:brush>
  </inkml:definitions>
  <inkml:trace contextRef="#ctx0" brushRef="#br0">76800.000 53566.000,'63.000'-16.000,"-24.000"16.000,0.000 0.000,-7.000 0.000,-1.000 0.000,-15.000 0.000,0.000 0.000,-8.000 0.000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29"/>
    </inkml:context>
    <inkml:brush xml:id="br0">
      <inkml:brushProperty name="width" value="0.07302" units="cm"/>
      <inkml:brushProperty name="height" value="0.07302" units="cm"/>
      <inkml:brushProperty name="color" value="#f2395b"/>
    </inkml:brush>
  </inkml:definitions>
  <inkml:trace contextRef="#ctx0" brushRef="#br0">77813.000 52550.000,'-16.000'0.000,"8.000"55.000,0.000 0.000,1.000 7.000,-1.000 1.000,8.000-8.000,0.000 0.000,-8.000 16.000,0.000-1.000,8.000-15.000,0.000 0.000,0.000-47.000</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0"/>
    </inkml:context>
    <inkml:brush xml:id="br0">
      <inkml:brushProperty name="width" value="0.07302" units="cm"/>
      <inkml:brushProperty name="height" value="0.07302" units="cm"/>
      <inkml:brushProperty name="color" value="#f2395b"/>
    </inkml:brush>
  </inkml:definitions>
  <inkml:trace contextRef="#ctx0" brushRef="#br0">78654.000 52597.000,'0.000'-16.000,"-8.000"9.000,0.000-1.000,-7.000 0.000,-1.000 0.000,0.000 32.000,1.000-1.000,-9.000 40.000,0.000-1.000,1.000-7.000,-1.000 0.000,9.000-16.000,-1.000 0.000,16.000-23.000,0.000 0.000,39.000-16.000,0.000 0.000,16.000-32.000,0.000 1.000,-8.000 0.000,0.000-1.000,-23.000 25.000,0.000-1.000,-24.000 16.000,0.000-1.000,-16.000 17.000,0.000-1.000,8.000 9.000,0.000-1.000,1.000-7.000,-1.000-1.000,23.000 1.000,1.000-1.000,8.000-15.000,-1.000 0.000,9.000-24.000,-1.000 0.000,0.000-23.000,1.000 0.000,-9.000-8.000,1.000 0.000,-16.000-8.000,-1.000 0.000,-14.000 16.000,-1.000 0.000,-24.000 39.000,1.000 0.000,7.000 31.000,1.000 1.000,15.000-9.000,0.000 1.000,24.000-16.000,0.000-1.000,23.000-7.000,0.000 0.000,-8.000 0.000,1.000 0.000,-24.000 16.000,0.000 0.000,-1.000 15.000,1.000 0.000,-31.000 16.000,-1.000 0.000,16.000-15.000,0.000-1.000,8.000-7.000,0.000-1.000,24.000-7.000,0.000-1.000,7.000 1.000,0.000 0.000,-15.000 31.000,0.000 0.000,-24.000 47.000,0.000 0.000,-39.000-8.000,0.000 0.000,8.000-39.000,-1.000 0.000,25.000-31.000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0"/>
    </inkml:context>
    <inkml:brush xml:id="br0">
      <inkml:brushProperty name="width" value="0.07302" units="cm"/>
      <inkml:brushProperty name="height" value="0.07302" units="cm"/>
      <inkml:brushProperty name="color" value="#f2395b"/>
    </inkml:brush>
  </inkml:definitions>
  <inkml:trace contextRef="#ctx0" brushRef="#br0">80650.000 52141.000,'0.000'-16.000,"8.000"-23.000,0.000 0.000,62.000 15.000,1.000 1.000,7.000 23.000,1.000 0.000,-63.000 0.000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08"/>
    </inkml:context>
    <inkml:brush xml:id="br0">
      <inkml:brushProperty name="width" value="0.07302" units="cm"/>
      <inkml:brushProperty name="height" value="0.07302" units="cm"/>
      <inkml:brushProperty name="color" value="#f2395b"/>
    </inkml:brush>
  </inkml:definitions>
  <inkml:trace contextRef="#ctx0" brushRef="#br0">47814.000 45061.000,'31.000'-79.000,"-15.000"48.000,-1.000-1.000,-15.000 1.000,0.000 0.000,-8.000 23.000,1.000 0.000,-25.000 16.000,1.000 0.000,0.000 15.000,-1.000 1.000,-7.000 15.000,0.000 0.000,0.000 8.000,-1.000 0.000,17.000 0.000,-1.000 0.000,9.000-8.000,-1.000 1.000,24.000-9.000,0.000 0.000,23.000-23.000,0.000 0.000,9.000-32.000,-1.000 1.000,31.000-48.000,1.000 1.000,-40.000 31.000,1.000 0.000,-17.000 31.000,1.000 0.000,-16.000 31.000,0.000 1.000,8.000 15.000,0.000 0.000,7.000-7.000,1.000-1.000,8.000-15.000,-1.000-1.000,16.000-23.000,0.000 1.000,16.000-48.000,0.000 0.000,0.000-8.000,0.000 0.000,-16.000 16.000,0.000 0.000,-31.000 32.000,0.000-1.000,-16.000 8.000,0.000 0.000,-15.000 32.000,-1.000-1.000,1.000 17.000,-1.000-1.000,16.000 16.000,1.000 0.000,-9.000 7.000,0.000 1.000,16.000-8.000,0.000 0.000,16.000-32.000,0.000 1.000,31.000-48.000,0.000 1.000,8.000-48.000,-1.000 1.000,1.000-9.000,0.000 1.000,-23.000 7.000,-1.000 1.000,-23.000 15.000,0.000 0.000,-8.000 16.000,0.000 0.000,-8.000 31.000,0.000 0.000,8.000 32.000,0.000-1.000,-8.000 16.000,0.000 0.000,0.000 48.000,1.000-1.000,7.000-16.000,0.000 1.000,0.000-32.000,0.000 0.000,15.000-39.000,1.000 0.000,23.000-23.000,0.000-1.000,0.000-23.000,1.000 0.000,-9.000 8.000,0.000 0.000,-7.000 23.000,-1.000 0.000,-23.000 9.000,0.000-1.000,8.000 23.000,0.000 1.000,-16.000 39.000,0.000 0.000,8.000 0.000,0.000 0.000,0.000-1.000,0.000 1.000,8.000-23.000,0.000-1.000,16.000-31.000,-1.000 0.000,16.000-31.000,1.000-1.000,7.000-38.000,0.000-1.000,-8.000 9.000,0.000-1.000,-31.000 8.000,0.000 0.000,-32.000 16.000,1.000 0.000,-24.000 39.000,0.000 0.000,-8.000 47.000,0.000 0.000,23.000-16.000,1.000 0.000,15.000-15.000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1"/>
    </inkml:context>
    <inkml:brush xml:id="br0">
      <inkml:brushProperty name="width" value="0.07302" units="cm"/>
      <inkml:brushProperty name="height" value="0.07302" units="cm"/>
      <inkml:brushProperty name="color" value="#f2395b"/>
    </inkml:brush>
  </inkml:definitions>
  <inkml:trace contextRef="#ctx0" brushRef="#br0">82250.000 53413.000,'63.000'-16.000,"-8.000"8.000,0.000 0.000,15.000 1.000,1.000-1.000,0.000 0.000,-1.000 0.000,-31.000 8.000,1.000 0.000,-40.000 8.000,0.000 0.000,-8.000 0.000</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2"/>
    </inkml:context>
    <inkml:brush xml:id="br0">
      <inkml:brushProperty name="width" value="0.07302" units="cm"/>
      <inkml:brushProperty name="height" value="0.07302" units="cm"/>
      <inkml:brushProperty name="color" value="#f2395b"/>
    </inkml:brush>
  </inkml:definitions>
  <inkml:trace contextRef="#ctx0" brushRef="#br0">82150.000 53981.000,'16.000'0.000,"15.000"-8.000,0.000 1.000,32.000-1.000,0.000 0.000,31.000 24.000,0.000-1.000,-8.000-7.000,0.000 0.000,-62.000-8.000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2"/>
    </inkml:context>
    <inkml:brush xml:id="br0">
      <inkml:brushProperty name="width" value="0.07302" units="cm"/>
      <inkml:brushProperty name="height" value="0.07302" units="cm"/>
      <inkml:brushProperty name="color" value="#f2395b"/>
    </inkml:brush>
  </inkml:definitions>
  <inkml:trace contextRef="#ctx0" brushRef="#br0">85933.000 52347.000,'0.000'-16.000,"0.000"1.000,0.000-1.000,-8.000 63.000,0.000 0.000,-23.000 31.000,-1.000 1.000,-15.000 7.000,0.000 0.000,8.000-7.000,-1.000-1.000,25.000-31.000,-1.000 0.000,16.000-39.000,0.000 0.000,8.000-32.000,0.000 1.000,7.000-1.000</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2"/>
    </inkml:context>
    <inkml:brush xml:id="br0">
      <inkml:brushProperty name="width" value="0.07302" units="cm"/>
      <inkml:brushProperty name="height" value="0.07302" units="cm"/>
      <inkml:brushProperty name="color" value="#f2395b"/>
    </inkml:brush>
  </inkml:definitions>
  <inkml:trace contextRef="#ctx0" brushRef="#br0">86450.000 52828.000,'16.000'0.000,"-24.000"0.000,0.000 0.000,8.000 8.000,0.000 0.000,0.000 23.000,0.000 1.000,16.000 7.000,-1.000 0.000,9.000-23.000,-1.000-1.000,1.000-15.000,-1.000 0.000,9.000-15.000,-1.000-1.000,1.000-23.000,-1.000 0.000,-8.000-8.000,1.000 0.000,-16.000 23.000,0.000 1.000,-8.000 15.000,0.000 0.000,0.000 16.000,0.000 0.000,-8.000 31.000,0.000 0.000,8.000 8.000,0.000 0.000,-8.000 8.000,0.000 0.000,0.000-16.000,1.000 0.000,7.000-8.000,0.000 1.000,7.000-40.000,1.000 0.000,0.000-8.000</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3"/>
    </inkml:context>
    <inkml:brush xml:id="br0">
      <inkml:brushProperty name="width" value="0.07302" units="cm"/>
      <inkml:brushProperty name="height" value="0.07302" units="cm"/>
      <inkml:brushProperty name="color" value="#f2395b"/>
    </inkml:brush>
  </inkml:definitions>
  <inkml:trace contextRef="#ctx0" brushRef="#br0">88097.000 53250.000,'-16.000'0.000,"9.000"31.000,-1.000 1.000,0.000 7.000,0.000 0.000,8.000-15.000,0.000-1.000,39.000-46.000,0.000-1.000,-7.000-7.000,-1.000-1.000,-15.000 17.000,0.000-1.000,-1.000 24.000,1.000 0.000,-16.000 23.000,0.000 1.000,0.000-1.000,0.000 0.000,8.000-15.000,0.000 0.000,15.000-16.000,1.000 0.000,-16.000-8.000</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3"/>
    </inkml:context>
    <inkml:brush xml:id="br0">
      <inkml:brushProperty name="width" value="0.07302" units="cm"/>
      <inkml:brushProperty name="height" value="0.07302" units="cm"/>
      <inkml:brushProperty name="color" value="#f2395b"/>
    </inkml:brush>
  </inkml:definitions>
  <inkml:trace contextRef="#ctx0" brushRef="#br0">89591.000 52344.000,'16.000'-16.000,"0.000"-23.000,-1.000 0.000,-15.000 47.000,0.000 0.000,-23.000 47.000,-1.000-1.000,-7.000 17.000,-1.000-1.000,1.000-15.000,0.000 0.000,23.000-31.000,0.000-1.000,16.000-23.000,0.000 0.000,31.000-23.000,0.000-1.000,0.000 1.000,1.000-1.000,-9.000 1.000,0.000-1.000,-23.000 16.000,0.000 0.000,-8.000 24.000,0.000 0.000,-16.000 23.000,1.000 0.000,7.000 0.000,0.000 0.000,8.000 1.000,0.000-1.000,31.000-24.000,1.000 1.000,-1.000-16.000,1.000 0.000,7.000-31.000,0.000-1.000,-15.000-15.000,-1.000 0.000,-23.000-15.000,0.000-1.000,0.000 24.000,0.000 0.000,-8.000 23.000,0.000 0.000,24.000 16.000,0.000 0.000,-1.000 24.000,1.000-1.000,-8.000 9.000,0.000-1.000,-24.000 8.000,0.000 0.000,1.000-7.000,-1.000-1.000,55.000-31.000,1.000 0.000,-9.000 0.000,0.000 0.000,-15.000 24.000,0.000-1.000,-16.000 40.000,0.000-1.000,-24.000 40.000,1.000 0.000,7.000-47.000,0.000 0.000,8.000-24.000,1.000 1.000,-1.000-17.000,0.000 1.000,0.000-8.000</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4"/>
    </inkml:context>
    <inkml:brush xml:id="br0">
      <inkml:brushProperty name="width" value="0.07302" units="cm"/>
      <inkml:brushProperty name="height" value="0.07302" units="cm"/>
      <inkml:brushProperty name="color" value="#f2395b"/>
    </inkml:brush>
  </inkml:definitions>
  <inkml:trace contextRef="#ctx0" brushRef="#br0">92465.000 51000.000,'-16.000'16.000,"16.000"-1.000,0.000 1.000,0.000 62.000,0.000 1.000,0.000 46.000,0.000 0.000,8.000 1.000,0.000-1.000,-8.000-23.000,0.000 0.000,-8.000-24.000,0.000 0.000,0.000-46.000,0.000-1.000,0.000-23.000</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4"/>
    </inkml:context>
    <inkml:brush xml:id="br0">
      <inkml:brushProperty name="width" value="0.07302" units="cm"/>
      <inkml:brushProperty name="height" value="0.07302" units="cm"/>
      <inkml:brushProperty name="color" value="#f2395b"/>
    </inkml:brush>
  </inkml:definitions>
  <inkml:trace contextRef="#ctx0" brushRef="#br0">91831.000 53666.000,'-15.000'0.000,"7.000"-8.000,0.000 0.000,24.000 32.000,-1.000-1.000,1.000 40.000,0.000-1.000,-8.000 1.000,-1.000 0.000,1.000 7.000,0.000 1.000,8.000-63.000,-1.000 0.000,33.000-71.000,-1.000 0.000,31.000-23.000,0.000 0.000,-46.000 47.000,-1.000-1.000,-7.000 17.000</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4"/>
    </inkml:context>
    <inkml:brush xml:id="br0">
      <inkml:brushProperty name="width" value="0.07302" units="cm"/>
      <inkml:brushProperty name="height" value="0.07302" units="cm"/>
      <inkml:brushProperty name="color" value="#f2395b"/>
    </inkml:brush>
  </inkml:definitions>
  <inkml:trace contextRef="#ctx0" brushRef="#br0">93378.000 52947.000,'-15.000'0.000,"-17.000"0.000,1.000 0.000,78.000 0.000,0.000 0.000,16.000-8.000,0.000 0.000,38.000-7.000,1.000-1.000,-23.000 16.000,-1.000 0.000,-54.000 0.000</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4"/>
    </inkml:context>
    <inkml:brush xml:id="br0">
      <inkml:brushProperty name="width" value="0.07302" units="cm"/>
      <inkml:brushProperty name="height" value="0.07302" units="cm"/>
      <inkml:brushProperty name="color" value="#f2395b"/>
    </inkml:brush>
  </inkml:definitions>
  <inkml:trace contextRef="#ctx0" brushRef="#br0">94513.000 51866.000,'0.000'-16.000,"-8.000"47.000,0.000 1.000,-8.000 77.000,1.000 1.000,7.000-8.000,0.000 0.000,8.000-16.000,0.000 0.000,8.000-70.000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08"/>
    </inkml:context>
    <inkml:brush xml:id="br0">
      <inkml:brushProperty name="width" value="0.07302" units="cm"/>
      <inkml:brushProperty name="height" value="0.07302" units="cm"/>
      <inkml:brushProperty name="color" value="#f2395b"/>
    </inkml:brush>
  </inkml:definitions>
  <inkml:trace contextRef="#ctx0" brushRef="#br0">54450.000 45663.000,'16.000'0.000,"7.000"-8.000,1.000 0.000,15.000 0.000,0.000 0.000,24.000 8.000,0.000 0.000,7.000-7.000,1.000-1.000,-9.000 8.000,1.000 0.000,0.000 0.000,0.000 0.000,-1.000 0.000,1.000 0.000,0.000 0.000,-1.000 0.000,-15.000 0.000,1.000 0.000,6.000 8.000,1.000-1.000,-8.000-7.000,0.000 0.000,8.000 0.000,0.000 0.000,8.000 0.000,0.000 0.000,-16.000-7.000,0.000-1.000,-24.000 0.000,1.000 0.000,-32.000 16.000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5"/>
    </inkml:context>
    <inkml:brush xml:id="br0">
      <inkml:brushProperty name="width" value="0.07302" units="cm"/>
      <inkml:brushProperty name="height" value="0.07302" units="cm"/>
      <inkml:brushProperty name="color" value="#f2395b"/>
    </inkml:brush>
  </inkml:definitions>
  <inkml:trace contextRef="#ctx0" brushRef="#br0">96458.000 51963.000,'0.000'-16.000,"-16.000"-8.000,1.000 1.000,-1.000 23.000,0.000 0.000,-15.000 23.000,-1.000 1.000,-7.000 39.000,0.000-1.000,-16.000 9.000,0.000-1.000,24.000-23.000,-1.000 0.000,17.000-16.000,-1.000 1.000,40.000-24.000,-1.000-1.000,40.000-22.000,0.000-1.000,-1.000-7.000,1.000-1.000,-24.000 8.000,1.000 1.000,-33.000 23.000,1.000-1.000,-23.000 25.000,-1.000-1.000,-8.000 16.000,1.000 0.000,23.000-23.000,0.000-1.000,23.000-15.000,1.000 0.000,23.000-24.000,0.000 0.000,8.000-15.000,0.000 0.000,-32.000-24.000,1.000 0.000,-24.000 16.000,0.000 0.000,-24.000 15.000,1.000 1.000,7.000 23.000,0.000 0.000,48.000 0.000,-1.000 0.000,8.000 0.000,1.000 0.000,-25.000 16.000,1.000-1.000,-16.000 32.000,0.000 0.000,-31.000-8.000,-1.000 0.000,1.000-7.000,-1.000-1.000,32.000-15.000,0.000-1.000,24.000 1.000,0.000 0.000,38.000-16.000,1.000 0.000,8.000-8.000,-1.000 0.000,-38.000 0.000,-1.000 0.000,-15.000 8.000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6"/>
    </inkml:context>
    <inkml:brush xml:id="br0">
      <inkml:brushProperty name="width" value="0.07302" units="cm"/>
      <inkml:brushProperty name="height" value="0.07302" units="cm"/>
      <inkml:brushProperty name="color" value="#f2395b"/>
    </inkml:brush>
  </inkml:definitions>
  <inkml:trace contextRef="#ctx0" brushRef="#br0">99529.000 51300.000,'-16.000'0.000,"16.000"16.000,0.000-1.000,0.000 17.000,0.000-1.000,-8.000 188.000,0.000 1.000,-8.000-64.000,1.000 1.000,7.000 0.000,0.000-1.000,8.000-62.000,0.000 0.000,0.000-70.000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6"/>
    </inkml:context>
    <inkml:brush xml:id="br0">
      <inkml:brushProperty name="width" value="0.07302" units="cm"/>
      <inkml:brushProperty name="height" value="0.07302" units="cm"/>
      <inkml:brushProperty name="color" value="#f2395b"/>
    </inkml:brush>
  </inkml:definitions>
  <inkml:trace contextRef="#ctx0" brushRef="#br0">99063.000 51128.000,'-16.000'-62.000,"8.000"54.000,0.000 0.000,-23.000 39.000,-1.000 1.000,-7.000 23.000,0.000-1.000,-8.000 17.000,0.000-1.000,15.000-30.000,1.000-1.000,23.000-39.000</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6"/>
    </inkml:context>
    <inkml:brush xml:id="br0">
      <inkml:brushProperty name="width" value="0.07302" units="cm"/>
      <inkml:brushProperty name="height" value="0.07302" units="cm"/>
      <inkml:brushProperty name="color" value="#f2395b"/>
    </inkml:brush>
  </inkml:definitions>
  <inkml:trace contextRef="#ctx0" brushRef="#br0">100000.000 51200.000,'16.000'0.000,"7.000"23.000,1.000 1.000,-1.000 15.000,1.000 0.000,-1.000 16.000,1.000 0.000,-16.000-47.000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6"/>
    </inkml:context>
    <inkml:brush xml:id="br0">
      <inkml:brushProperty name="width" value="0.07302" units="cm"/>
      <inkml:brushProperty name="height" value="0.07302" units="cm"/>
      <inkml:brushProperty name="color" value="#f2395b"/>
    </inkml:brush>
  </inkml:definitions>
  <inkml:trace contextRef="#ctx0" brushRef="#br0">100350.000 52947.000,'78.000'-31.000,"-38.000"23.000,-1.000 0.000,16.000 8.000,0.000 0.000,0.000 0.000,0.000 0.000,-32.000 0.000,1.000 0.000,-16.000 8.000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7"/>
    </inkml:context>
    <inkml:brush xml:id="br0">
      <inkml:brushProperty name="width" value="0.07302" units="cm"/>
      <inkml:brushProperty name="height" value="0.07302" units="cm"/>
      <inkml:brushProperty name="color" value="#f2395b"/>
    </inkml:brush>
  </inkml:definitions>
  <inkml:trace contextRef="#ctx0" brushRef="#br0">101116.000 52350.000,'-16.000'31.000,"16.000"16.000,0.000 0.000,0.000 8.000,0.000 0.000,8.000 8.000,0.000 0.000,0.000-48.000,0.000 1.000,0.000-8.000</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7"/>
    </inkml:context>
    <inkml:brush xml:id="br0">
      <inkml:brushProperty name="width" value="0.07302" units="cm"/>
      <inkml:brushProperty name="height" value="0.07302" units="cm"/>
      <inkml:brushProperty name="color" value="#f2395b"/>
    </inkml:brush>
  </inkml:definitions>
  <inkml:trace contextRef="#ctx0" brushRef="#br0">102679.000 52397.000,'-16.000'-47.000,"16.000"71.000,0.000-1.000,-8.000 48.000,0.000-1.000,0.000 1.000,0.000-1.000,1.000-23.000,-1.000 0.000,8.000-16.000,0.000 1.000,-8.000-32.000,0.000 0.000,8.000-8.000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7"/>
    </inkml:context>
    <inkml:brush xml:id="br0">
      <inkml:brushProperty name="width" value="0.07302" units="cm"/>
      <inkml:brushProperty name="height" value="0.07302" units="cm"/>
      <inkml:brushProperty name="color" value="#f2395b"/>
    </inkml:brush>
  </inkml:definitions>
  <inkml:trace contextRef="#ctx0" brushRef="#br0">102850.000 53062.000,'31.000'-16.000,"-7.000"0.000,-1.000 0.000,9.000 1.000,-1.000-1.000,-15.000 16.000,0.000 0.000,-24.000 0.000,0.000 0.000,-8.000-8.000</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7"/>
    </inkml:context>
    <inkml:brush xml:id="br0">
      <inkml:brushProperty name="width" value="0.07302" units="cm"/>
      <inkml:brushProperty name="height" value="0.07302" units="cm"/>
      <inkml:brushProperty name="color" value="#f2395b"/>
    </inkml:brush>
  </inkml:definitions>
  <inkml:trace contextRef="#ctx0" brushRef="#br0">103173.000 51516.000,'0.000'-16.000,"0.000"24.000,0.000 0.000,-8.000 46.000,0.000 1.000,0.000 31.000,0.000 1.000,-15.000 7.000,-1.000-1.000,1.000 1.000,-1.000 0.000,1.000-47.000,-1.000 0.000,24.000-7.000,0.000-1.000,8.000-47.000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38"/>
    </inkml:context>
    <inkml:brush xml:id="br0">
      <inkml:brushProperty name="width" value="0.07302" units="cm"/>
      <inkml:brushProperty name="height" value="0.07302" units="cm"/>
      <inkml:brushProperty name="color" value="#f2395b"/>
    </inkml:brush>
  </inkml:definitions>
  <inkml:trace contextRef="#ctx0" brushRef="#br0">103450.000 53310.000,'110.000'-79.000,"-79.000"64.000,1.000-1.000,-17.000 32.000,1.000-1.000,-40.000 40.000,1.000 0.000,-16.000-8.000,-1.000 0.000,33.000-16.000,-1.000 1.000,39.000-32.000,0.000 0.000,24.000-32.000,0.000 1.000,0.000 8.000,0.000-1.000,-31.000 16.000,-1.000 0.000,-23.000 16.000,0.000 0.000,0.000 8.000,0.000-1.000,0.000 17.000,0.000-1.000,0.000 24.000,0.000 0.000,0.000 0.000,0.000-1.000,8.000-38.000,0.000 0.000,31.000-48.000,0.000 1.000,16.000-39.000,0.000-1.000,-24.000 8.000,1.000 1.000,-32.000 30.000,0.000 1.000,-32.000 15.000,1.000 1.000,-24.000 15.000,0.000 0.000,-23.000 8.000,-1.000-1.000,48.000-7.000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7:51:36"/>
    </inkml:context>
    <inkml:brush xml:id="br0">
      <inkml:brushProperty name="width" value="0.07302" units="cm"/>
      <inkml:brushProperty name="height" value="0.07302" units="cm"/>
      <inkml:brushProperty name="color" value="#00bff2"/>
    </inkml:brush>
  </inkml:definitions>
  <inkml:trace contextRef="#ctx0" brushRef="#br0">82155.000 42488.000,'-377.000'-172.000,"299.000"172.000,0.000 0.000,-103.000-8.000,1.000 0.000,-118.000 39.000,0.000 1.000,-126.000 109.000,1.000 0.000,180.000-39.000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09"/>
    </inkml:context>
    <inkml:brush xml:id="br0">
      <inkml:brushProperty name="width" value="0.07302" units="cm"/>
      <inkml:brushProperty name="height" value="0.07302" units="cm"/>
      <inkml:brushProperty name="color" value="#f2395b"/>
    </inkml:brush>
  </inkml:definitions>
  <inkml:trace contextRef="#ctx0" brushRef="#br0">59197.000 44816.000,'0.000'-16.000,"16.000"16.000,-1.000 0.000,17.000 8.000,-1.000 0.000,1.000 15.000,-1.000 1.000,-15.000-1.000,-1.000 1.000,1.000-9.000,0.000 1.000,-8.000 0.000,0.000-1.000,-1.000 1.000,1.000 0.000,0.000-8.000,0.000 0.000,0.000 7.000,0.000 1.000,-24.000 7.000,0.000 1.000,-31.000 39.000,0.000-1.000,-16.000 25.000,0.000-1.000,32.000-47.000,0.000 0.000,15.000-15.000</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44:50"/>
    </inkml:context>
    <inkml:brush xml:id="br0">
      <inkml:brushProperty name="width" value="0.07302" units="cm"/>
      <inkml:brushProperty name="height" value="0.07302" units="cm"/>
      <inkml:brushProperty name="color" value="#f2395b"/>
    </inkml:brush>
  </inkml:definitions>
  <inkml:trace contextRef="#ctx0" brushRef="#br0">1672.000 45824.000,'-15.000'0.000,"-64.000"-24.000,1.000 1.000,109.000 54.000,1.000 0.000,23.000 40.000,-1.000-1.000,9.000 63.000,0.000 1.000,-16.000 14.000,0.000 1.000,-16.000-39.000,1.000 0.000,-1.000-63.000,0.000 0.000,40.000-71.000,-1.000 1.000,25.000-63.000,-1.000-1.000,141.000-195.000,0.000 0.000,8.000 55.000,0.000 0.000,31.000-55.000,1.000 0.000,-32.000 94.000,0.000 0.000,-196.000 133.000</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6:47"/>
    </inkml:context>
    <inkml:brush xml:id="br0">
      <inkml:brushProperty name="width" value="0.05669" units="cm"/>
      <inkml:brushProperty name="height" value="0.05669" units="cm"/>
      <inkml:brushProperty name="color" value="#fdd405"/>
    </inkml:brush>
  </inkml:definitions>
  <inkml:trace contextRef="#ctx0" brushRef="#br0">8750.000 25704.000 388,'16.000'0.000'109,"-1.000"1.000"-23,1.000 2.000-22,0.000 0.000-24,-1.000 2.000-13,1.000 2.000-3,0.000 2.000-5,-1.000 2.000-3,1.000 2.000-3,0.000 5.000 0,0.000 3.000 0,-1.000 5.000-1,0.000 1.000 0,-1.000 1.000-3,0.000-1.000-2,-2.000 1.000-1,0.000 1.000-2,0.000 5.000 0,-1.000 3.000-1,1.000 4.000 0,-1.000-1.000-2,-1.000-4.000-1,0.000-5.000-2,-2.000-5.000-2,0.000-4.000 0,-2.000-3.000-1,-1.000-3.000 1,0.000-2.000 0,1.000-3.000 1,4.000-1.000 2,3.000-1.000 1,5.000 0.000 2,1.000-4.000 1,1.000-2.000 1,0.000-6.000 2,-1.000-2.000 1,4.000-6.000 1,5.000-6.000-1,6.000-5.000 1,7.000-7.000-1,2.000-4.000 0,2.000-6.000 0,0.000-5.000 0,2.000-4.000-1,1.000-3.000 0,4.000 0.000 1,2.000 0.000 0,4.000 0.000 1,1.000 1.000-1,3.000 2.000-1,2.000 2.000-1,2.000 2.000-1,-2.000 2.000 0,-5.000 3.000-1,-4.000 4.000 1,-6.000 2.000 0,-4.000 3.000-1,-4.000 3.000 0,-4.000 3.000-1,-3.000 3.000-1,-5.000 3.000-1,-3.000 3.000 0,-5.000 2.000 0,-3.000 4.000-1,-3.000 2.000-3,-1.000-1.000-6,-1.000 0.000-5,0.000 0.000-7,-5.000 0.000-4,-6.000 2.000-1,-8.000 1.000-1,-6.000 1.000-3,-3.000 1.000-8,3.000 3.000-16,1.000 4.000-17,2.000 2.000-16</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6:49"/>
    </inkml:context>
    <inkml:brush xml:id="br0">
      <inkml:brushProperty name="width" value="0.04458" units="cm"/>
      <inkml:brushProperty name="height" value="0.04458" units="cm"/>
      <inkml:brushProperty name="color" value="#fdd405"/>
    </inkml:brush>
  </inkml:definitions>
  <inkml:trace contextRef="#ctx0" brushRef="#br0">8681.000 25655.000 493,'-7.000'-15.000'-2,"1.000"3.000"4,0.000 1.000 3,2.000 2.000 3,0.000 4.000 8,2.000 4.000 13,0.000 6.000 11,2.000 4.000 13,1.000 4.000 1,2.000 1.000-9,2.000 3.000-9,2.000 2.000-9,1.000 0.000-6,1.000 1.000-1,2.000-1.000-4,0.000 1.000-1,0.000 0.000-2,1.000 3.000 0,0.000 1.000 0,0.000 3.000 0,0.000 1.000-2,-1.000 1.000-5,1.000 0.000-4,0.000 3.000-4,0.000-1.000-2,-1.000 0.000 2,1.000 1.000 0,0.000-1.000 2,0.000 0.000 0,0.000 1.000-2,-1.000-1.000 0,1.000 0.000-1,0.000 0.000 0,0.000-1.000 0,-1.000-2.000 0,1.000 1.000 0,0.000-4.000 0,0.000-1.000 0,-1.000-4.000 1,1.000-3.000-1,0.000-2.000 1,0.000-1.000 1,-1.000-1.000-1,1.000 0.000 1,1.000-2.000 1,1.000-1.000 0,3.000-1.000 0,2.000 0.000 1,0.000-4.000 1,1.000-2.000 2,0.000-6.000 2,-1.000-2.000 1,4.000-6.000 1,5.000-8.000-2,6.000-6.000 0,7.000-6.000-2,3.000-8.000 1,4.000-7.000 2,2.000-6.000 2,4.000-7.000 2,3.000-4.000-1,5.000 2.000-3,5.000 1.000-4,5.000 1.000-3,2.000 2.000-2,-1.000 4.000-2,-1.000 4.000-1,0.000 4.000-1,-3.000 3.000-6,-1.000 2.000-10,-3.000 2.000-8,-1.000 2.000-10,-4.000 2.000-5,-5.000 5.000 1,-4.000 3.000-1,-5.000 5.000 0,-8.000 3.000 0,-8.000 5.000-1,-9.000 3.000 0,-8.000 4.000-1</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7:13"/>
    </inkml:context>
    <inkml:brush xml:id="br0">
      <inkml:brushProperty name="width" value="0.022" units="cm"/>
      <inkml:brushProperty name="height" value="0.022" units="cm"/>
      <inkml:brushProperty name="color" value="#fdd405"/>
    </inkml:brush>
  </inkml:definitions>
  <inkml:trace contextRef="#ctx0" brushRef="#br0">63165.000 9047.000 999,'-9.000'-9.000'-3,"0.000"-2.000"-8,-2.000-2.000-7,0.000-1.000-7</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7:15"/>
    </inkml:context>
    <inkml:brush xml:id="br0">
      <inkml:brushProperty name="width" value="0.022" units="cm"/>
      <inkml:brushProperty name="height" value="0.022" units="cm"/>
      <inkml:brushProperty name="color" value="#fdd405"/>
    </inkml:brush>
  </inkml:definitions>
  <inkml:trace contextRef="#ctx0" brushRef="#br0">67356.000 9162.000 999,'-18.000'-29.000'-5,"-4.000"6.000"-13,-3.000 7.000-10,-5.000 5.000-13,2.000 5.000-1,7.000 4.000 9,7.000 4.000 8,7.000 4.000 10,3.000 1.000 4,0.000-1.000 3,0.000 0.000 2,0.000-1.000 3</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7:20"/>
    </inkml:context>
    <inkml:brush xml:id="br0">
      <inkml:brushProperty name="width" value="0.0489" units="cm"/>
      <inkml:brushProperty name="height" value="0.0489" units="cm"/>
      <inkml:brushProperty name="color" value="#fdd405"/>
    </inkml:brush>
  </inkml:definitions>
  <inkml:trace contextRef="#ctx0" brushRef="#br0">36461.000 23357.000 449,'-13.000'-15.000'7,"8.000"4.000"13,7.000 3.000 14,6.000 3.000 14,5.000 1.000 2,1.000 2.000-7,3.000 0.000-7,2.000 2.000-7,0.000 0.000-7,-1.000 0.000-4,-1.000 0.000-5,-1.000 0.000-6,0.000 0.000-2,2.000 0.000 0,0.000 0.000-2,1.000 0.000 0,0.000 0.000 0,1.000 0.000-1,-1.000 0.000 0,1.000 0.000 0,1.000 0.000 0,1.000 0.000 0,3.000 0.000 1,1.000 0.000-1,1.000 0.000 0,-1.000 0.000 0,-1.000 0.000-2,-1.000 0.000 1,-1.000 0.000-1,-1.000 0.000-1,-1.000 0.000-1,-1.000 0.000 0,1.000-1.000 0,0.000-1.000 0,0.000 0.000 1,3.000-1.000 1,-2.000-1.000 0,-1.000 2.000 0,-3.000 0.000 1,-1.000 2.000-1,-1.000 0.000 1,-1.000 0.000 0,1.000 0.000-1,0.000 0.000 1,-1.000 1.000 1,-1.000 2.000 1,-1.000 2.000 2,0.000 2.000 2,-2.000 0.000 0,1.000-1.000 0,0.000-1.000-1,0.000 0.000 0,-1.000-2.000 0,1.000 0.000-1,0.000-2.000 0,0.000 0.000 0,0.000-1.000-1,1.000 0.000-2,1.000 0.000-1,2.000 0.000-1,0.000 0.000 0,1.000 0.000-1,1.000 0.000 1,1.000 0.000 1,1.000 0.000-1,-1.000 0.000 1,1.000 0.000-1,0.000 0.000 1,0.000 0.000-1,1.000 0.000 1,1.000 0.000-1,1.000 0.000 1,1.000-1.000 0,1.000 0.000-1,1.000-2.000 0,1.000 0.000 0,0.000-2.000 0,1.000 0.000 0,-1.000-1.000 0,0.000-1.000 0,2.000-1.000 1,1.000 0.000 1,2.000 0.000 0,3.000 0.000 0,-1.000 1.000 1,0.000-1.000-1,-1.000 0.000 0,-1.000 0.000-1,0.000 0.000 1,-1.000 2.000 2,0.000 1.000 1,1.000 1.000 2,-2.000 0.000 0,-2.000 2.000-1,-1.000 0.000-1,-3.000 2.000-1,0.000-1.000 0,1.000-1.000-2,1.000 0.000 1,1.000-1.000-2,0.000-1.000 1,-3.000 2.000-1,-1.000 0.000 1,-3.000 2.000 1,0.000 0.000-1,1.000 0.000 0,1.000 0.000 0,2.000 0.000-1,-2.000 0.000 1,0.000 0.000-1,-1.000 0.000 0,0.000 0.000-1,-2.000 0.000 1,1.000 0.000 1,-1.000 0.000 0,1.000 0.000 0,0.000 0.000 1,-1.000 2.000-1,1.000 0.000 0,0.000 2.000 0,0.000-1.000 0,1.000-1.000-1,1.000 0.000 1,1.000-1.000-1,0.000-1.000 0,-1.000 0.000 1,-1.000 0.000-1,-1.000 0.000 1,0.000 0.000-1,1.000 0.000 0,1.000 0.000-1,1.000 0.000 0,0.000 0.000 0,-1.000 0.000 0,-1.000 0.000 0,-1.000 0.000-1,-1.000 0.000 1,-1.000 2.000-1,0.000 0.000 0,-2.000 2.000 1,0.000-1.000-1,1.000-1.000 1,1.000 0.000-1,2.000-2.000 0,-2.000 0.000 1,1.000 0.000-1,-2.000 0.000 0,-1.000 0.000 1,0.000 0.000-1,1.000 0.000 0,2.000 0.000-1,0.000 0.000 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7:57"/>
    </inkml:context>
    <inkml:brush xml:id="br0">
      <inkml:brushProperty name="width" value="0.02321" units="cm"/>
      <inkml:brushProperty name="height" value="0.02321" units="cm"/>
      <inkml:brushProperty name="color" value="#f2395b"/>
    </inkml:brush>
  </inkml:definitions>
  <inkml:trace contextRef="#ctx0" brushRef="#br0">72146.000 5094.000 947,'-29.000'-47.000'42,"8.000"16.000"-31,7.000 15.000-33,7.000 16.000-31</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8:39"/>
    </inkml:context>
    <inkml:brush xml:id="br0">
      <inkml:brushProperty name="width" value="0.04202" units="cm"/>
      <inkml:brushProperty name="height" value="0.04202" units="cm"/>
      <inkml:brushProperty name="color" value="#f2395b"/>
    </inkml:brush>
  </inkml:definitions>
  <inkml:trace contextRef="#ctx0" brushRef="#br0">48380.000 19805.000 523,'-3.000'-30.000'38,"-4.000"17.000"12,-6.000 18.000 14,-4.000 18.000 13,-2.000 9.000-2,-1.000 4.000-15,0.000 3.000-16,1.000 2.000-16,-1.000 2.000-11,1.000-2.000-5,-1.000 0.000-6,0.000-1.000-5,1.000-1.000-2,1.000 0.000-1,1.000 1.000 0,1.000-1.000 0,1.000-1.000 0,2.000 0.000 2,2.000-1.000 0,3.000-1.000 2,1.000-2.000 0,2.000-2.000 0,2.000-1.000 0,2.000-3.000 0,1.000-3.000 0,2.000-3.000-1,0.000-4.000 0,2.000-5.000-2,1.000-2.000 0,3.000-2.000-1,4.000-2.000-1,2.000-2.000-2,2.000-3.000 0,1.000-4.000-1,2.000-4.000 1,0.000-4.000 0,1.000-4.000-2,1.000-3.000-2,1.000-5.000-2,1.000-3.000-1,-2.000-3.000-2,-3.000 1.000 2,-4.000-1.000 0,-4.000 1.000 2,-3.000 0.000 1,-1.000 3.000 3,0.000 1.000 3,-2.000 3.000 1,-2.000 2.000 3,-4.000 2.000 2,-4.000 4.000 2,-3.000 3.000 2,-4.000 2.000 1,-2.000 2.000 1,-2.000 2.000 1,-1.000 2.000 0,-1.000 1.000 0,1.000 0.000-1,0.000 0.000 0,2.000 0.000 0,1.000 1.000-2,-1.000 0.000-4,0.000 2.000-2,0.000 0.000-4,1.000 2.000-3,1.000 0.000-5,1.000 1.000-4,1.000 2.000-4,3.000-2.000-12,8.000-2.000-17,6.000-4.000-19,7.000-2.000-17</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8:39"/>
    </inkml:context>
    <inkml:brush xml:id="br0">
      <inkml:brushProperty name="width" value="0.04222" units="cm"/>
      <inkml:brushProperty name="height" value="0.04222" units="cm"/>
      <inkml:brushProperty name="color" value="#f2395b"/>
    </inkml:brush>
  </inkml:definitions>
  <inkml:trace contextRef="#ctx0" brushRef="#br0">49634.000 19331.000 521,'26.000'-23.000'11,"-7.000"15.000"25,-10.000 16.000 23,-8.000 15.000 24,-7.000 10.000 2,-2.000 3.000-16,-3.000 2.000-17,-4.000 4.000-18,-1.000 0.000-12,-3.000-2.000-6,-2.000-2.000-7,-1.000-1.000-7,-1.000-3.000-2,-1.000 0.000-1,0.000-1.000 1,1.000-1.000-1,1.000-3.000-5,3.000-5.000-10,3.000-5.000-12,2.000-5.000-10,3.000-5.000-11,3.000-6.000-11,1.000-6.000-10,2.000-6.000-10</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8:39"/>
    </inkml:context>
    <inkml:brush xml:id="br0">
      <inkml:brushProperty name="width" value="0.04064" units="cm"/>
      <inkml:brushProperty name="height" value="0.04064" units="cm"/>
      <inkml:brushProperty name="color" value="#f2395b"/>
    </inkml:brush>
  </inkml:definitions>
  <inkml:trace contextRef="#ctx0" brushRef="#br0">50050.000 20000.000 541,'14.000'0.000'24,"-1.000"2.000"1,-2.000 0.000 1,-2.000 2.000 0,-1.000 0.000-1,0.000 2.000-1,0.000 0.000-3,-1.000 1.000-1,3.000 2.000 1,2.000 2.000 5,3.000 2.000 6,3.000 1.000 4,2.000 1.000 1,0.000-1.000-4,-1.000 0.000-5,1.000-2.000-5,0.000 0.000-5,1.000 0.000-8,1.000-1.000-7,1.000 1.000-7,0.000-1.000-7,-1.000-1.000-6,-1.000 0.000-6,0.000-2.000-6,-4.000 0.000-8,-3.000 0.000-9,-4.000 0.000-11,-4.000 0.000-9</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0"/>
    </inkml:context>
    <inkml:brush xml:id="br0">
      <inkml:brushProperty name="width" value="0.07302" units="cm"/>
      <inkml:brushProperty name="height" value="0.07302" units="cm"/>
      <inkml:brushProperty name="color" value="#f2395b"/>
    </inkml:brush>
  </inkml:definitions>
  <inkml:trace contextRef="#ctx0" brushRef="#br0">62285.000 44398.000,'0.000'-16.000,"-8.000"-15.000,0.000-1.000,8.000 25.000,0.000-1.000,-15.000 8.000,-1.000 0.000,-7.000 8.000,-1.000-1.000,-7.000 40.000,-1.000 1.000,1.000-1.000,0.000 0.000,23.000 0.000,0.000 0.000,16.000-8.000,0.000 0.000,31.000-15.000,0.000-1.000,8.000-23.000,0.000 0.000,16.000-47.000,0.000 0.000,-1.000 0.000,1.000 0.000,-24.000-24.000,0.000 1.000,-15.000-1.000,-1.000 1.000,-7.000 15.000,0.000 0.000,-16.000 32.000,0.000-1.000,0.000 40.000,0.000-1.000,0.000 32.000,0.000 0.000,-8.000 24.000,0.000-1.000,0.000 1.000,0.000 0.000,0.000-9.000,1.000 1.000,7.000-24.000,0.000 0.000,7.000-23.000,1.000 0.000,0.000-16.000</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8:39"/>
    </inkml:context>
    <inkml:brush xml:id="br0">
      <inkml:brushProperty name="width" value="0.04353" units="cm"/>
      <inkml:brushProperty name="height" value="0.04353" units="cm"/>
      <inkml:brushProperty name="color" value="#f2395b"/>
    </inkml:brush>
  </inkml:definitions>
  <inkml:trace contextRef="#ctx0" brushRef="#br0">50445.000 20500.000 505,'-22.000'0.000'6,"4.000"0.000"14,4.000 0.000 13,5.000 0.000 12,1.000 1.000 6,2.000 2.000-4,0.000 2.000-2,2.000 2.000-3,0.000 3.000-4,2.000 5.000-4,0.000 5.000-3,2.000 5.000-5,0.000 5.000-3,0.000 7.000-4,0.000 5.000-4,0.000 6.000-3,0.000 11.000-5,0.000 15.000-6,0.000 16.000-7,0.000 16.000-6,0.000 5.000-6,0.000-5.000-6,0.000-4.000-8,0.000-6.000-6,0.000-9.000-8,0.000-13.000-10,0.000-14.000-11,0.000-14.000-9</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1"/>
    </inkml:context>
    <inkml:brush xml:id="br0">
      <inkml:brushProperty name="width" value="0.0499" units="cm"/>
      <inkml:brushProperty name="height" value="0.0499" units="cm"/>
      <inkml:brushProperty name="color" value="#f2395b"/>
    </inkml:brush>
  </inkml:definitions>
  <inkml:trace contextRef="#ctx0" brushRef="#br0">63868.000 45950.000 440,'16.000'7.000'71,"-1.000"-2.000"-16,1.000-3.000-16,0.000 0.000-16,0.000-2.000-10,3.000 0.000-2,2.000 0.000-3,1.000 0.000-3,1.000 0.000-2,-1.000 0.000-2,-1.000 0.000 0,-1.000 0.000-1,-1.000 1.000-1,-1.000 1.000 0,0.000 3.000-1,-2.000 2.000 0,-1.000 1.000-1,-1.000 0.000 1,-1.000 0.000 0,0.000 0.000 0,-1.000-1.000 0,-1.000-1.000-1,1.000-1.000-1,0.000 0.000-1,-1.000-1.000-1,-1.000 0.000-1,0.000 0.000-2,-2.000 0.000-1,-2.000 0.000 1,-2.000 2.000 4,-4.000 0.000 4,-2.000 1.000 3,-4.000 2.000 2,-4.000 4.000 0,-3.000 2.000-1,-5.000 3.000 1,-2.000 2.000-1,-1.000-1.000-2,-1.000 1.000 1,-1.000-1.000-2,-2.000 2.000 0,-1.000 1.000 0,-3.000 3.000 1,-1.000 1.000 0,0.000 0.000 0,1.000-3.000-1,3.000-3.000 1,1.000-2.000-1,0.000-2.000 0,-1.000 3.000-1,-2.000 1.000 1,-3.000 3.000-1,1.000-1.000 1,3.000-1.000 2,3.000-3.000 2,3.000-1.000 1,2.000-2.000 0,1.000-1.000 0,1.000 0.000-1,1.000-2.000-1,1.000-1.000 0,2.000-1.000 0,3.000 0.000 0,1.000-2.000 0,3.000-1.000 2,4.000 0.000 3,4.000-2.000 4,4.000 0.000 4,4.000-2.000 0,3.000-3.000-2,5.000 0.000-2,4.000-3.000-3,1.000-1.000 0,3.000 2.000-1,0.000 0.000-1,1.000 2.000 1,0.000-1.000-1,0.000 0.000 0,1.000-2.000 0,-1.000 0.000 0,1.000-1.000-1,-1.000 0.000-1,0.000 0.000-1,1.000 0.000-2,-1.000 0.000-4,1.000-2.000-9,-1.000 0.000-7,1.000-1.000-9,-2.000-1.000-3,-3.000 2.000 2,-3.000 1.000 0,-3.000 0.000 2,-1.000 1.000 2,-1.000 1.000 1,1.000-2.000 2,0.000 2.000 1,-2.000-1.000 1,-1.000 2.000 1,-2.000 0.000-1,-2.000 2.000 0,-1.000-1.000 1,0.000 0.000 1,-1.000-2.000 2,1.000 0.000 1,0.000-2.000 1,0.000 0.000 0,0.000-1.000 1,0.000-1.000 0,-1.000-1.000 1,-1.000 2.000 2,-1.000 0.000 1,0.000 2.000 3,-1.000-1.000 2,0.000 0.000 3,0.000-1.000 3,0.000-1.000 3,0.000-1.000 4,0.000 0.000 6,-1.000 0.000 6,2.000 0.000 5,-2.000 0.000 2,1.000 1.000 0,0.000-1.000-1,0.000 0.000-1,-1.000 2.000 1,0.000 6.000 3,-2.000 4.000 3,0.000 6.000 4,-2.000 2.000-2,0.000 3.000-6,-2.000 2.000-6,0.000 1.000-5,-1.000 2.000-6,0.000 0.000-4,0.000-1.000-5,1.000 1.000-4,-2.000-1.000-2,2.000-1.000 0,-1.000-1.000-1,0.000-1.000 1,-1.000 0.000-1,0.000 0.000-1,-1.000-1.000 1,-2.000 1.000-1,3.000-5.000-3,4.000-9.000-4,6.000-8.000-4,4.000-9.000-5,3.000-5.000-1,2.000-1.000 2,0.000-1.000 2,1.000-1.000 2,1.000-1.000 1,1.000 1.000 3,1.000-1.000 0,2.000 1.000 3,-2.000-1.000 1,1.000 1.000 3,-2.000-1.000 2,-1.000 1.000 3,0.000 0.000 1,0.000 1.000 1,-1.000 1.000 0,1.000 1.000 0,-2.000 2.000 1,-1.000 2.000 0,-2.000 4.000 2,-2.000 3.000 1,-2.000 3.000 5,-1.000 6.000 9,0.000 4.000 8,-2.000 6.000 8,0.000 1.000 2,-2.000 1.000-6,0.000 0.000-6,-2.000 0.000-6,0.000-1.000-4,0.000 1.000-2,0.000 0.000-2,0.000 0.000-2,0.000 0.000-1,0.000 1.000-1,0.000 1.000 0,0.000 2.000-1,0.000 0.000 0,0.000 5.000 1,0.000 2.000 1,0.000 3.000 0,1.000-1.000-2,0.000-1.000-2,2.000-4.000-4,0.000-3.000-4,1.000-1.000-4,0.000 3.000-5,0.000 2.000-4,0.000 1.000-6,-1.000 0.000-4,-1.000-3.000-3,0.000-3.000-2,-1.000-2.000-3</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2"/>
    </inkml:context>
    <inkml:brush xml:id="br0">
      <inkml:brushProperty name="width" value="0.04062" units="cm"/>
      <inkml:brushProperty name="height" value="0.04062" units="cm"/>
      <inkml:brushProperty name="color" value="#f2395b"/>
    </inkml:brush>
  </inkml:definitions>
  <inkml:trace contextRef="#ctx0" brushRef="#br0">68718.000 47031.000 541,'2.000'-13.000'55,"2.000"3.000"-9,3.000 4.000-7,4.000 4.000-8,0.000 2.000-6,-1.000 2.000-4,-1.000 0.000-5,0.000 2.000-4,-1.000 0.000-3,1.000 2.000-2,2.000 0.000-2,0.000 1.000-2,0.000 1.000-1,-3.000 0.000 1,-1.000 0.000 1,-2.000 0.000 0,-1.000 0.000 0,-2.000 3.000-2,0.000 2.000-3,-2.000 2.000-1,-1.000 0.000-2,-4.000 1.000-2,-2.000 0.000-1,-3.000-1.000-2,-3.000 0.000 0,0.000-2.000-1,-1.000-3.000 0,-1.000-1.000 0,0.000-1.000-1,0.000 0.000 2,2.000 0.000 1,1.000 0.000 0,1.000-1.000 3,0.000-1.000 3,2.000-1.000 4,1.000 0.000 3,2.000-1.000 5,6.000 0.000 4,4.000 0.000 5,6.000 0.000 6,2.000 0.000-1,3.000 0.000-2,2.000-1.000-5,1.000 2.000-3,1.000-2.000-3,-2.000-1.000 0,-3.000 0.000-2,-1.000-2.000 0,-1.000 1.000-1,1.000 2.000-1,2.000 2.000 1,0.000 2.000 0,-1.000 1.000 0,-1.000 2.000-1,-2.000 0.000-1,-2.000 1.000 0,-4.000 1.000 0,-2.000 0.000-1,-6.000-1.000-1,-2.000 1.000-1,-4.000 0.000 0,-2.000 0.000-1,-2.000-1.000 0,-1.000 1.000-2,-2.000 1.000 1,1.000 1.000 0,-1.000 3.000 1,0.000 2.000 0,0.000-1.000-1,-1.000-1.000-5,-1.000-2.000-3,-1.000-2.000-4,1.000-3.000-5,2.000 1.000-6,4.000-2.000-5,3.000 0.000-5</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3"/>
    </inkml:context>
    <inkml:brush xml:id="br0">
      <inkml:brushProperty name="width" value="0.04722" units="cm"/>
      <inkml:brushProperty name="height" value="0.04722" units="cm"/>
      <inkml:brushProperty name="color" value="#f2395b"/>
    </inkml:brush>
  </inkml:definitions>
  <inkml:trace contextRef="#ctx0" brushRef="#br0">70544.000 45520.000 465,'6.000'-11.000'9,"-3.000"8.000"22,-2.000 9.000 22,-4.000 10.000 22,-2.000 4.000 4,-1.000 3.000-14,-3.000 1.000-14,-2.000 3.000-15,-2.000 2.000-9,-1.000 4.000-3,-3.000 4.000-4,-2.000 5.000-3,0.000 1.000-3,-1.000 2.000-2,0.000 0.000-3,1.000 2.000-3,-1.000 0.000-1,1.000-2.000-3,-1.000 0.000-3,1.000-2.000-1,-1.000 0.000-4,2.000-3.000-3,1.000-2.000-5,1.000-2.000-4,1.000-3.000-2,2.000-5.000-3,3.000-5.000-2,1.000-5.000-1,3.000-7.000-8,4.000-8.000-13,4.000-10.000-14,4.000-8.000-13,1.000-3.000 0,-1.000 3.000 14,0.000 3.000 14,-2.000 2.000 14</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3"/>
    </inkml:context>
    <inkml:brush xml:id="br0">
      <inkml:brushProperty name="width" value="0.05537" units="cm"/>
      <inkml:brushProperty name="height" value="0.05537" units="cm"/>
      <inkml:brushProperty name="color" value="#f2395b"/>
    </inkml:brush>
  </inkml:definitions>
  <inkml:trace contextRef="#ctx0" brushRef="#br0">71100.000 45674.000 397,'1.000'-19.000'25,"2.000"10.000"7,2.000 10.000 7,2.000 10.000 7,0.000 6.000 0,-1.000 1.000-8,0.000 3.000-6,-2.000 2.000-7,0.000 0.000-5,0.000 1.000-2,0.000-1.000-3,0.000 1.000-1,0.000-2.000-2,2.000-1.000-2,0.000-3.000 0,1.000-1.000-3,1.000-2.000 0,0.000-1.000-4,0.000-1.000-1,0.000 0.000-3,0.000-3.000-2,1.000-3.000 0,2.000-2.000-2,0.000-4.000 0,2.000-1.000-1,1.000-2.000-1,3.000 0.000 0,2.000-1.000-1,0.000-4.000 0,1.000-4.000 0,0.000-5.000 1,-1.000-5.000 1,1.000-3.000-1,0.000-2.000-4,-1.000 0.000-3,1.000 0.000-4,-1.000-1.000-1,1.000 1.000 1,0.000 1.000 2,-1.000 1.000 0,0.000 1.000 1,-2.000 1.000 1,-3.000 1.000 0,-1.000 1.000 2,-2.000 1.000 2,-2.000 2.000 3,-2.000 3.000 3,-2.000 1.000 2,-2.000 2.000 3,1.000 0.000 2,0.000 2.000 0,0.000 1.000 3,0.000 2.000 8,0.000 4.000 16,0.000 4.000 16,0.000 4.000 15,-1.000 4.000 3,-2.000 3.000-10,-2.000 5.000-10,-2.000 4.000-11,-1.000 1.000-7,0.000 2.000-4,0.000 1.000-5,0.000 1.000-5,1.000 1.000-3,0.000 1.000-2,2.000 1.000 0,0.000 1.000-3,1.000 1.000-1,0.000 1.000 0,0.000 0.000-1,0.000 2.000 0,0.000 0.000-3,0.000 1.000-1,0.000-1.000-2,0.000 0.000-2,0.000-1.000-2,0.000-1.000-1,0.000-3.000-1,0.000-1.000 0,0.000-2.000-1,0.000 1.000-1,0.000-1.000 0,0.000 0.000 1,0.000 0.000-3,0.000-3.000-2,0.000-1.000-4,0.000-3.000-2,0.000 0.000-3,0.000 0.000-3,0.000-1.000-3,0.000 1.000-2,-1.000-2.000-6,-2.000-3.000-9,-2.000-3.000-8,-1.000-2.000-8</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4"/>
    </inkml:context>
    <inkml:brush xml:id="br0">
      <inkml:brushProperty name="width" value="0.04628" units="cm"/>
      <inkml:brushProperty name="height" value="0.04628" units="cm"/>
      <inkml:brushProperty name="color" value="#f2395b"/>
    </inkml:brush>
  </inkml:definitions>
  <inkml:trace contextRef="#ctx0" brushRef="#br0">74041.000 45863.000 475,'-8.000'8.000'130,"1.000"1.000"-30,-1.000 2.000-30,0.000 0.000-29,0.000 2.000-17,0.000 3.000-3,0.000 3.000-4,0.000 3.000-2,1.000 2.000-2,-1.000-1.000-1,0.000 1.000-2,0.000-1.000 0,1.000 1.000-1,0.000-1.000 0,2.000 1.000 1,1.000-1.000 1,-1.000 1.000-2,2.000-1.000-2,-1.000 1.000-4,0.000-1.000-2,0.000 0.000-2,2.000-3.000 1,0.000-1.000 0,2.000-2.000 1,0.000-2.000 0,0.000-1.000 0,0.000-1.000-1,0.000 0.000 0,0.000-2.000 0,2.000 1.000-1,0.000 0.000-1,2.000 0.000-1,1.000-2.000 0,1.000-1.000-1,3.000-2.000-1,2.000-2.000 0,1.000-2.000-1,2.000-1.000-2,0.000 0.000 0,1.000-1.000-2,1.000-1.000 0,0.000 0.000 0,-1.000 0.000 1,1.000 0.000-1,0.000-2.000 1,1.000-2.000 0,1.000-4.000 0,2.000-2.000 1,-2.000-2.000 0,-1.000 1.000 0,-3.000-1.000 0,-1.000 0.000 0,-1.000-1.000 2,0.000-1.000 1,-1.000-3.000 3,1.000-1.000 1,0.000-2.000 1,0.000 0.000-1,0.000 1.000-1,-1.000-1.000-2,0.000 0.000 1,-2.000-3.000 0,-2.000-2.000 1,-2.000-1.000 1,-2.000-1.000 0,-1.000-1.000 0,0.000 1.000 0,-1.000 0.000 0,-2.000 0.000 0,-1.000 1.000-1,0.000 0.000 0,-1.000 3.000 0,-2.000 0.000 1,-2.000 2.000 0,-2.000 3.000 1,-2.000 1.000 2,0.000 2.000 1,-1.000 1.000 0,0.000 1.000 0,0.000 1.000 0,0.000 1.000 1,1.000 4.000-1,-1.000 2.000 1,0.000 4.000 0,-1.000 1.000-3,-1.000 0.000-3,-3.000 0.000-5,-1.000 0.000-3,-2.000 1.000-5,2.000 4.000-4,1.000 2.000-5,1.000 4.000-4,1.000-1.000 0,2.000 1.000 4,3.000-2.000 5,1.000 0.000 4,1.000-1.000-2,0.000-1.000-10,0.000 1.000-9,0.000 0.000-9</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6"/>
    </inkml:context>
    <inkml:brush xml:id="br0">
      <inkml:brushProperty name="width" value="0.04274" units="cm"/>
      <inkml:brushProperty name="height" value="0.04274" units="cm"/>
      <inkml:brushProperty name="color" value="#f2395b"/>
    </inkml:brush>
  </inkml:definitions>
  <inkml:trace contextRef="#ctx0" brushRef="#br0">76972.000 45283.000 514,'-15.000'-6.000'92,"1.000"4.000"-21,0.000 4.000-19,2.000 4.000-21,0.000 3.000-10,-1.000 3.000-1,-2.000 4.000-2,0.000 2.000-1,0.000 1.000 0,-1.000 1.000-2,0.000-1.000-1,1.000 1.000 0,-1.000 2.000-2,0.000 5.000 0,0.000 5.000 0,1.000 5.000 0,0.000 1.000-1,2.000 0.000-1,2.000-2.000-2,3.000 0.000 0,0.000-1.000-2,2.000-1.000-1,0.000-1.000-1,2.000-1.000-2,1.000-2.000-1,2.000-2.000-2,2.000-1.000-3,2.000-3.000-2,3.000-1.000-3,4.000-1.000-3,3.000-1.000-4,5.000 0.000-3,2.000-4.000-4,1.000-1.000-2,1.000-4.000-3,2.000-3.000-3,-1.000-1.000-2,2.000-2.000-1,2.000-1.000-2,0.000 0.000-1,-1.000-2.000 1,-2.000-1.000 3,-1.000 0.000 3,-2.000-1.000 4,-3.000-3.000 2,-3.000 0.000-1,-3.000-3.000 1,-2.000-2.000-1</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6"/>
    </inkml:context>
    <inkml:brush xml:id="br0">
      <inkml:brushProperty name="width" value="0.03922" units="cm"/>
      <inkml:brushProperty name="height" value="0.03922" units="cm"/>
      <inkml:brushProperty name="color" value="#f2395b"/>
    </inkml:brush>
  </inkml:definitions>
  <inkml:trace contextRef="#ctx0" brushRef="#br0">78836.000 45492.000 561,'8.000'-3.000'10,"-2.000"8.000"20,-1.000 9.000 21,0.000 10.000 21,-2.000 3.000 2,-2.000 1.000-13,-2.000-1.000-14,-2.000 0.000-14,-2.000 2.000-10,0.000 1.000-6,-1.000 2.000-5,-2.000 3.000-6,1.000-1.000-3,-1.000 0.000-4,0.000-1.000-3,0.000-1.000-3,1.000-2.000-5,0.000-3.000-8,2.000-3.000-7,1.000-3.000-9,0.000-3.000-6,0.000-3.000-5,0.000-2.000-4,0.000-4.000-4,1.000-4.000 0,2.000-4.000 7,2.000-6.000 7,2.000-4.000 6</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7"/>
    </inkml:context>
    <inkml:brush xml:id="br0">
      <inkml:brushProperty name="width" value="0.03345" units="cm"/>
      <inkml:brushProperty name="height" value="0.03345" units="cm"/>
      <inkml:brushProperty name="color" value="#f2395b"/>
    </inkml:brush>
  </inkml:definitions>
  <inkml:trace contextRef="#ctx0" brushRef="#br0">78900.000 46212.000 657,'0.000'-15.000'0,"2.000"2.000"0,0.000 2.000 0,2.000 2.000 0,0.000 2.000 5,0.000 1.000 10,-1.000 0.000 10,2.000 2.000 11,0.000 0.000 3,3.000 2.000 0,3.000 0.000-2,4.000 2.000 0,0.000 0.000-5,1.000 0.000-4,0.000 0.000-6,-1.000 0.000-6,1.000 0.000-6,2.000 0.000-9,0.000 0.000-7,1.000 0.000-9,0.000 0.000-4,1.000 0.000-3,0.000 0.000-1,-1.000 0.000-2,0.000 0.000-3,-3.000 0.000-4,-1.000 0.000-3,-2.000 0.000-3,-2.000 0.000-2,-1.000 0.000 1,0.000 0.000 2,-2.000 0.000 1,-1.000-1.000 4,0.000 0.000 7,-2.000-2.000 8,0.000 0.000 6</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7"/>
    </inkml:context>
    <inkml:brush xml:id="br0">
      <inkml:brushProperty name="width" value="0.04643" units="cm"/>
      <inkml:brushProperty name="height" value="0.04643" units="cm"/>
      <inkml:brushProperty name="color" value="#f2395b"/>
    </inkml:brush>
  </inkml:definitions>
  <inkml:trace contextRef="#ctx0" brushRef="#br0">80010.000 45054.000 473,'-7.000'-22.000'3,"2.000"5.000"3,2.000 3.000 5,2.000 4.000 4,0.000 6.000 11,0.000 8.000 15,-2.000 8.000 17,0.000 7.000 15,-1.000 7.000 2,0.000 3.000-14,0.000 4.000-13,1.000 5.000-13,-2.000 2.000-10,-1.000 2.000-6,0.000 2.000-5,-1.000 2.000-5,-1.000 3.000-5,0.000 6.000-1,1.000 4.000-3,-1.000 5.000-1,1.000 2.000-6,2.000-3.000-10,2.000-1.000-9,2.000-2.000-10,1.000-6.000-6,0.000-8.000-3,0.000-10.000-4,0.000-8.000-4,0.000-5.000 0,0.000-3.000 0,0.000-1.000 0,0.000-2.000 2</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0"/>
    </inkml:context>
    <inkml:brush xml:id="br0">
      <inkml:brushProperty name="width" value="0.07302" units="cm"/>
      <inkml:brushProperty name="height" value="0.07302" units="cm"/>
      <inkml:brushProperty name="color" value="#f2395b"/>
    </inkml:brush>
  </inkml:definitions>
  <inkml:trace contextRef="#ctx0" brushRef="#br0">64300.000 45416.000,'16.000'0.000,"-8.000"-8.000,-1.000 0.000,9.000 8.000,0.000 0.000,15.000 8.000,0.000 0.000,-23.000 23.000,0.000 0.000,-24.000 16.000,1.000 0.000,-17.000 8.000,1.000 0.000,15.000-31.000,1.000-1.000,15.000-15.000,0.000 0.000,31.000-16.000,0.000 0.000,16.000-8.000,0.000 1.000,-15.000-1.000,-1.000 0.000,-23.000 16.000,0.000 0.000,0.000-7.000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09"/>
    </inkml:context>
    <inkml:brush xml:id="br0">
      <inkml:brushProperty name="width" value="0.05141" units="cm"/>
      <inkml:brushProperty name="height" value="0.05141" units="cm"/>
      <inkml:brushProperty name="color" value="#f2395b"/>
    </inkml:brush>
  </inkml:definitions>
  <inkml:trace contextRef="#ctx0" brushRef="#br0">81085.000 45524.000 427,'-29.000'16.000'90,"3.000"-1.000"-19,5.000 1.000-20,3.000 0.000-20,2.000 0.000-10,1.000 5.000-3,-1.000 2.000-2,0.000 3.000-3,2.000 0.000 0,1.000-2.000-2,2.000-1.000 1,2.000-2.000 0,2.000-3.000-2,1.000 1.000-3,0.000-2.000-1,2.000-1.000-4,0.000-1.000-1,2.000-1.000-1,0.000-1.000-2,2.000 0.000-2,1.000-2.000-2,4.000-1.000-5,2.000 0.000-3,4.000-2.000-4,2.000-4.000-1,3.000-6.000 2,3.000-7.000 3,3.000-7.000 1,2.000-4.000 1,-1.000 0.000-3,1.000 1.000-2,-1.000-1.000-3,1.000 1.000 1,-1.000 1.000 3,1.000 1.000 3,-1.000 1.000 4,0.000 1.000 1,-3.000 2.000 2,-1.000 3.000 0,-2.000 1.000 2,-3.000 1.000 3,-1.000 2.000 3,-2.000 1.000 5,-2.000 0.000 4,-3.000 4.000 8,-2.000 4.000 10,-4.000 5.000 12,-2.000 6.000 11,-3.000 1.000 0,0.000 1.000-9,-2.000 0.000-10,0.000-1.000-9,0.000 1.000-7,0.000 0.000-1,2.000-1.000-4,1.000 1.000-1,1.000 0.000-4,3.000 1.000-6,4.000 1.000-4,2.000 2.000-5,4.000-4.000-5,4.000-3.000-5,4.000-6.000-5,3.000-4.000-5,2.000-5.000-2,-3.000-4.000 4,-1.000-4.000 2,-2.000-4.000 4,-2.000-3.000 3,1.000-1.000 2,0.000-3.000 2,-1.000-1.000 3,0.000-1.000 2,0.000 1.000 2,-2.000 1.000 1,-1.000 1.000 3,-1.000 0.000 1,0.000 1.000 1,-2.000-1.000 1,0.000 1.000 1,-2.000 1.000 1,-1.000 2.000 0,-1.000 4.000 0,0.000 3.000 0,-2.000 0.000 3,-2.000 0.000 5,-2.000-1.000 4,-2.000-1.000 5,-4.000 0.000 2,-6.000 4.000-4,-5.000 2.000-2,-7.000 4.000-4,-1.000 2.000-1,3.000 0.000-3,3.000 2.000-1,3.000 0.000-3,2.000 0.000-2,1.000 0.000-4,0.000-2.000-3,2.000 0.000-4,5.000-1.000-8,8.000 2.000-11,10.000 0.000-11,8.000 2.000-13,5.000-2.000-3,1.000-2.000 3,1.000-4.000 5,1.000-2.000 3,0.000-2.000 5,1.000 2.000 8,-1.000 1.000 7,0.000 0.000 8,-1.000 1.000 4,-3.000 1.000 3,-3.000-2.000 3,-2.000 2.000 2,-4.000-1.000 2,-1.000 0.000 0,-2.000 0.000 1,-2.000 0.000 0,-3.000 1.000 16,-3.000 2.000 32,-2.000 2.000 32,-3.000 2.000 30,-3.000 1.000 4,0.000 2.000-25,-2.000 0.000-26,0.000 2.000-26,-1.000 0.000-14,-2.000 3.000-4,0.000 2.000-4,-1.000 2.000-4,1.000 0.000-2,2.000 1.000-3,4.000 0.000-1,2.000-1.000-2,1.000 1.000 0,-2.000 0.000 0,-2.000-1.000 1,-1.000 1.000 0,-1.000-1.000 1,2.000 1.000 0,2.000 0.000 0,2.000-1.000 0,1.000 1.000 0,0.000 0.000 0,0.000-1.000-1,0.000 1.000 0,0.000 0.000-1,0.000 1.000-1,0.000 1.000-2,0.000 2.000 1,1.000-1.000-3,2.000 1.000-2,2.000-1.000-3,2.000 1.000-3,1.000-3.000 0,1.000-3.000 0,2.000-4.000 0,0.000-4.000 0,1.000-3.000-1,1.000-1.000-2,1.000 0.000-2,2.000-1.000-1,-1.000-3.000-2,1.000-2.000-1,0.000-4.000 0,0.000-2.000 0,-1.000-3.000 0,1.000-1.000 2,0.000-3.000 2,-1.000-1.000 2,0.000-2.000 2,-2.000 0.000 3,-3.000 1.000 1,-1.000-1.000 3,-1.000 0.000 0,-2.000-1.000-1,-1.000-1.000-1,0.000-1.000-1,-2.000 0.000 1,-1.000 1.000 4,0.000 1.000 4,-1.000 1.000 4,-1.000 1.000 2,0.000 1.000 0,0.000 0.000-2,0.000 3.000 0,-2.000-1.000-1,0.000 2.000-1,-3.000 1.000 0,-2.000 1.000-2,-2.000 1.000 0,-2.000 2.000-2,-2.000 2.000-2,-1.000 2.000-1,-2.000 2.000-8,1.000 2.000-12,-1.000 2.000-14,0.000 2.000-12</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10"/>
    </inkml:context>
    <inkml:brush xml:id="br0">
      <inkml:brushProperty name="width" value="0.04941" units="cm"/>
      <inkml:brushProperty name="height" value="0.04941" units="cm"/>
      <inkml:brushProperty name="color" value="#f2395b"/>
    </inkml:brush>
  </inkml:definitions>
  <inkml:trace contextRef="#ctx0" brushRef="#br0">84900.000 44850.000 445,'16.000'0.000'100,"1.000"0.000"-20,1.000 0.000-20,2.000 0.000-21,0.000 1.000-11,1.000 2.000-2,0.000 2.000-2,3.000 2.000-2,-2.000 1.000-2,-1.000-1.000-4,-3.000 1.000-1,-1.000 0.000-3,-2.000 0.000-1,-1.000 2.000-1,-1.000 0.000 2,0.000 1.000-1,-2.000 2.000 0,-1.000 2.000 0,0.000 1.000 0,-2.000 3.000 0,-1.000 0.000-2,-2.000 1.000-1,-3.000 0.000-3,0.000-1.000-2,-4.000 1.000-4,0.000 1.000-4,-3.000 1.000-5,-2.000 2.000-5,-2.000 0.000-3,-2.000 4.000-3,-2.000 3.000-2,-1.000 3.000-3,-3.000 1.000-3,-1.000-2.000-1,-3.000 0.000-2,-1.000-1.000-3,-2.000-2.000 1,3.000-1.000 1,0.000-3.000 3,1.000-1.000 2,1.000-4.000 3,4.000-5.000 4,3.000-5.000 5,3.000-4.000 4,1.000-3.000-2,0.000 0.000-7,0.000 0.000-7,0.000 0.000-9</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10"/>
    </inkml:context>
    <inkml:brush xml:id="br0">
      <inkml:brushProperty name="width" value="0.05386" units="cm"/>
      <inkml:brushProperty name="height" value="0.05386" units="cm"/>
      <inkml:brushProperty name="color" value="#f2395b"/>
    </inkml:brush>
  </inkml:definitions>
  <inkml:trace contextRef="#ctx0" brushRef="#br0">86575.000 44605.000 408,'-2.000'-13.000'46,"0.000"6.000"4,-3.000 6.000 4,-2.000 6.000 4,-1.000 5.000-2,-2.000 5.000-7,0.000 5.000-8,-1.000 6.000-7,-2.000 1.000-6,0.000 0.000-4,-1.000 1.000-2,-1.000-1.000-3,0.000 0.000-3,2.000-1.000-1,3.000-1.000-3,1.000-1.000-2,1.000 1.000-2,0.000 1.000 0,0.000 2.000-2,1.000 3.000-1,-1.000 0.000-1,0.000 2.000 1,0.000 1.000 0,0.000 1.000 1,1.000-1.000-2,2.000-2.000 0,3.000-1.000-2,1.000-3.000-1,1.000-1.000-3,0.000-3.000-3,0.000-1.000-3,0.000-3.000-4,1.000-1.000-1,1.000-2.000-1,3.000-3.000-1,2.000-1.000-1,3.000-4.000-3,6.000-6.000-5,4.000-6.000-5,5.000-6.000-6,0.000-4.000-1,-3.000-1.000 6,-5.000-3.000 5,-3.000-2.000 5,-3.000-1.000 3,-1.000-1.000 4,0.000-1.000 2,-2.000-1.000 4,-1.000 0.000 2,-2.000 1.000 0,-2.000 1.000 1,-2.000 1.000 0,-2.000 1.000 3,-2.000 3.000 2,-2.000 1.000 4,-2.000 2.000 3,-1.000 2.000 1,-2.000 1.000 1,0.000 0.000-2,-1.000 2.000 1,-1.000 1.000-1,1.000 2.000-3,-1.000 2.000 0,0.000 2.000-3,-2.000 3.000-4,-3.000 2.000-7,-5.000 4.000-6,-3.000 2.000-7,-3.000 4.000-5,-1.000 5.000-1,-1.000 5.000-1,-1.000 5.000-1,2.000 0.000-1,5.000-5.000-1,5.000-5.000-1,5.000-5.000 0</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17"/>
    </inkml:context>
    <inkml:brush xml:id="br0">
      <inkml:brushProperty name="width" value="0.04495" units="cm"/>
      <inkml:brushProperty name="height" value="0.04495" units="cm"/>
      <inkml:brushProperty name="color" value="#00bff3"/>
    </inkml:brush>
  </inkml:definitions>
  <inkml:trace contextRef="#ctx0" brushRef="#br0">63722.000 43432.000 489,'-24.000'0.000'44,"13.000"0.000"8,14.000 0.000 10,14.000 0.000 8,6.000-1.000-1,1.000-1.000-12,-1.000 0.000-13,1.000-1.000-12,0.000-1.000-9,1.000 0.000-3,1.000 0.000-5,1.000 0.000-3,-1.000 0.000-5,-2.000 2.000-3,-1.000 0.000-5,-2.000 2.000-4,-2.000 0.000-5,1.000 2.000-7,-1.000 0.000-7,1.000 2.000-6,-2.000 0.000-5,-1.000 0.000-2,-2.000 0.000-2,-2.000 0.000-3,-2.000-1.000 1,1.000-1.000 2,0.000 0.000 3,0.000-1.000 2</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18"/>
    </inkml:context>
    <inkml:brush xml:id="br0">
      <inkml:brushProperty name="width" value="0.04535" units="cm"/>
      <inkml:brushProperty name="height" value="0.04535" units="cm"/>
      <inkml:brushProperty name="color" value="#00bff3"/>
    </inkml:brush>
  </inkml:definitions>
  <inkml:trace contextRef="#ctx0" brushRef="#br0">64398.000 42672.000 485,'-8.000'-19.000'38,"2.000"7.000"9,0.000 8.000 9,2.000 8.000 9,0.000 5.000 0,2.000 2.000-10,0.000 1.000-9,2.000 3.000-10,0.000 2.000-7,0.000 3.000-5,0.000 3.000-4,0.000 3.000-5,0.000 3.000-4,0.000 3.000-5,0.000 2.000-5,0.000 4.000-4,-1.000 3.000-5,0.000 2.000-6,-2.000 4.000-6,0.000 3.000-6,-1.000 0.000-4,2.000-1.000-6,0.000 0.000-4,2.000-2.000-6,0.000-4.000 1,0.000-7.000 3,0.000-9.000 5,0.000-7.000 4,0.000-6.000 2,2.000-1.000-3,0.000-2.000-1,2.000-2.000-2</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19"/>
    </inkml:context>
    <inkml:brush xml:id="br0">
      <inkml:brushProperty name="width" value="0.04817" units="cm"/>
      <inkml:brushProperty name="height" value="0.04817" units="cm"/>
      <inkml:brushProperty name="color" value="#00bff3"/>
    </inkml:brush>
  </inkml:definitions>
  <inkml:trace contextRef="#ctx0" brushRef="#br0">65867.000 42131.000 456,'1.000'-13.000'70,"5.000"3.000"-13,4.000 4.000-13,4.000 4.000-12,2.000 2.000-9,1.000 0.000-2,1.000 0.000-3,2.000 0.000-2,-2.000 0.000-2,1.000 2.000-1,-2.000 0.000 0,-1.000 2.000-2,0.000 1.000 1,-1.000 1.000 0,1.000 3.000 1,0.000 2.000 0,-2.000 1.000-1,-3.000 0.000-5,-3.000-1.000-4,-2.000 1.000-5,-3.000 0.000-3,-2.000 2.000 1,-2.000 0.000-2,-2.000 1.000 0,-3.000 2.000-1,-2.000 3.000-1,-3.000 3.000-2,-3.000 3.000-1,-3.000 2.000 0,-2.000-1.000 0,-1.000 0.000 1,-3.000 1.000 0,0.000-1.000 0,-1.000-1.000 0,1.000-1.000 1,-1.000-1.000-1,1.000-2.000 1,1.000-1.000 2,1.000-3.000 1,1.000-1.000 1,1.000-2.000 3,3.000-2.000 0,1.000-3.000 1,2.000-1.000 1,2.000-1.000 1,1.000-2.000 1,0.000-1.000 0,2.000 0.000 0,4.000-3.000 8,8.000-4.000 13,8.000-4.000 14,7.000-4.000 14,6.000-1.000 1,1.000 2.000-11,3.000 2.000-12,1.000 3.000-10,2.000 0.000-7,-1.000 0.000-1,0.000 0.000-2,1.000 0.000-1,-1.000 0.000-6,2.000 0.000-9,1.000 0.000-10,1.000 0.000-10,0.000 1.000-7,-2.000 0.000-5,0.000 2.000-5,-1.000 1.000-4,-3.000 1.000-5,-5.000 1.000-4,-5.000 3.000-4,-4.000 2.000-4</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1"/>
    </inkml:context>
    <inkml:brush xml:id="br0">
      <inkml:brushProperty name="width" value="0.04442" units="cm"/>
      <inkml:brushProperty name="height" value="0.04442" units="cm"/>
      <inkml:brushProperty name="color" value="#00bff3"/>
    </inkml:brush>
  </inkml:definitions>
  <inkml:trace contextRef="#ctx0" brushRef="#br0">74150.000 43266.000 495,'36.000'-7.000'151,"-7.000"2.000"-34,-7.000 2.000-35,-7.000 2.000-34,-3.000 1.000-19,1.000 0.000-5,1.000 0.000-3,2.000 0.000-3,0.000 0.000-7,3.000 0.000-8,2.000 0.000-6,1.000 0.000-9,0.000 0.000-8,-3.000 0.000-11,-3.000 0.000-10,-2.000 0.000-10</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2"/>
    </inkml:context>
    <inkml:brush xml:id="br0">
      <inkml:brushProperty name="width" value="0.04853" units="cm"/>
      <inkml:brushProperty name="height" value="0.04853" units="cm"/>
      <inkml:brushProperty name="color" value="#00bff3"/>
    </inkml:brush>
  </inkml:definitions>
  <inkml:trace contextRef="#ctx0" brushRef="#br0">75342.000 42381.000 453,'8.000'-13.000'25,"0.000"3.000"0,0.000 4.000 0,0.000 4.000-1,0.000 2.000-2,-1.000 0.000 0,1.000 0.000-2,0.000 0.000-2,0.000 0.000 1,2.000 0.000 1,0.000 0.000 2,1.000 0.000 2,2.000 0.000 1,0.000 0.000 1,1.000 0.000 1,1.000 0.000 2,0.000 0.000-2,-1.000 2.000-3,0.000 0.000-2,-2.000 2.000-4,0.000 1.000-2,0.000 6.000 1,-1.000 2.000-1,1.000 5.000 1,-2.000 1.000-5,-4.000 1.000-7,-4.000-1.000-9,-4.000 1.000-7,-3.000 0.000-5,-2.000 1.000-2,-2.000 1.000-1,-2.000 1.000-1,-1.000 1.000-1,-1.000-1.000 2,-1.000 1.000 1,-1.000-1.000 2,-2.000 1.000 1,0.000-1.000 1,-1.000 1.000 0,-1.000-1.000 1,0.000 0.000 1,1.000-3.000 1,0.000-1.000 1,2.000-2.000 2,2.000-3.000 0,1.000-1.000 2,2.000-2.000 2,2.000-2.000 1,6.000-3.000 8,8.000-3.000 14,9.000-2.000 14,10.000-4.000 14,4.000-2.000 1,0.000-3.000-10,2.000-4.000-12,1.000-2.000-11,1.000-1.000-6,1.000 1.000-4,1.000 1.000-3,0.000 0.000-4,1.000 3.000-5,-1.000 3.000-8,-1.000 2.000-9,-1.000 4.000-8,-3.000 1.000-1,-3.000 0.000 5,-5.000 0.000 5,-3.000 0.000 6</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6"/>
    </inkml:context>
    <inkml:brush xml:id="br0">
      <inkml:brushProperty name="width" value="0.04707" units="cm"/>
      <inkml:brushProperty name="height" value="0.04707" units="cm"/>
      <inkml:brushProperty name="color" value="#00bff3"/>
    </inkml:brush>
  </inkml:definitions>
  <inkml:trace contextRef="#ctx0" brushRef="#br0">69959.000 42833.000 467,'-25.000'0.000'76,"11.000"0.000"-4,12.000 0.000-4,12.000 0.000-3,6.000 0.000-8,1.000 0.000-10,1.000 0.000-10,2.000 0.000-11,0.000 0.000-6,1.000 0.000-1,1.000 0.000-3,1.000 0.000-1,0.000 0.000-5,1.000 0.000-5,-1.000 0.000-8,1.000 0.000-6,-2.000 0.000-4,-1.000 0.000-3,-3.000 0.000-2,-1.000 0.000-2,-1.000 0.000-5,-1.000 0.000-7,1.000 0.000-8,0.000 0.000-7,-2.000-1.000-5,-1.000 0.000-4,-2.000-2.000-3,-2.000 0.000-4</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6"/>
    </inkml:context>
    <inkml:brush xml:id="br0">
      <inkml:brushProperty name="width" value="0.04692" units="cm"/>
      <inkml:brushProperty name="height" value="0.04692" units="cm"/>
      <inkml:brushProperty name="color" value="#00bff3"/>
    </inkml:brush>
  </inkml:definitions>
  <inkml:trace contextRef="#ctx0" brushRef="#br0">70648.000 42268.000 468,'-8.000'-8.000'3,"0.000"1.000"5,0.000-1.000 4,0.000 0.000 6,1.000 2.000 11,2.000 6.000 19,2.000 4.000 17,2.000 6.000 19,1.000 2.000-1,0.000 3.000-18,0.000 2.000-19,0.000 1.000-19,0.000 3.000-11,2.000 0.000-3,0.000 0.000-4,2.000 3.000-4,-1.000 1.000-7,0.000 4.000-14,-2.000 5.000-13,0.000 3.000-12,-2.000 3.000-8,0.000 2.000-1,-2.000 2.000-1,0.000 2.000-1,-1.000-3.000 3,2.000-7.000 5,0.000-9.000 7,2.000-7.000 6,0.000-6.000 3,0.000-1.000 0,0.000-2.000 0,0.000-2.000 1</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1"/>
    </inkml:context>
    <inkml:brush xml:id="br0">
      <inkml:brushProperty name="width" value="0.07302" units="cm"/>
      <inkml:brushProperty name="height" value="0.07302" units="cm"/>
      <inkml:brushProperty name="color" value="#f2395b"/>
    </inkml:brush>
  </inkml:definitions>
  <inkml:trace contextRef="#ctx0" brushRef="#br0">67942.000 44300.000,'-48.000'63.000,"48.000"-48.000,0.000 1.000,-23.000 54.000,-1.000 1.000,8.000-16.000,1.000-1.000,7.000 17.000,0.000-1.000,32.000-23.000,-1.000 0.000,17.000-31.000,-1.000 0.000,-23.000-24.000</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9"/>
    </inkml:context>
    <inkml:brush xml:id="br0">
      <inkml:brushProperty name="width" value="0.05139" units="cm"/>
      <inkml:brushProperty name="height" value="0.05139" units="cm"/>
      <inkml:brushProperty name="color" value="#fed406"/>
    </inkml:brush>
  </inkml:definitions>
  <inkml:trace contextRef="#ctx0" brushRef="#br0">69640.000 42729.000 428,'-26.000'-1.000'27,"9.000"-1.000"20,10.000 0.000 20,10.000-1.000 21,6.000-1.000 0,2.000 0.000-18,1.000 0.000-18,3.000 0.000-18,2.000 0.000-10,1.000 0.000-4,3.000 0.000-3,2.000 0.000-3,2.000 0.000-3,4.000-2.000-4,5.000 0.000-3,3.000-1.000-3,1.000 0.000-2,-4.000 2.000-1,-2.000 2.000-2,-3.000 2.000-1,-1.000 1.000-1,-1.000 0.000 1,1.000 0.000 1,-1.000 0.000 1,0.000 0.000-1,-1.000 0.000-3,-1.000 0.000-1,-1.000 0.000-3,0.000 0.000-1,-1.000 0.000-2,1.000 0.000 0,-1.000 0.000-3,-1.000 0.000-1,-3.000 0.000-2,-3.000 0.000-3,-2.000 0.000-3</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29"/>
    </inkml:context>
    <inkml:brush xml:id="br0">
      <inkml:brushProperty name="width" value="0.05141" units="cm"/>
      <inkml:brushProperty name="height" value="0.05141" units="cm"/>
      <inkml:brushProperty name="color" value="#fed406"/>
    </inkml:brush>
  </inkml:definitions>
  <inkml:trace contextRef="#ctx0" brushRef="#br0">70732.000 41740.000 427,'-14.000'-19.000'18,"4.000"10.000"18,4.000 10.000 19,4.000 10.000 18,2.000 5.000 4,0.000 1.000-11,0.000 1.000-13,0.000 1.000-11,0.000 2.000-8,0.000 3.000-5,0.000 3.000-5,0.000 3.000-5,0.000 2.000-4,0.000-1.000-2,0.000 0.000-4,0.000 1.000-2,0.000 2.000-4,0.000 8.000-5,0.000 6.000-5,0.000 8.000-4,0.000 3.000-6,0.000 1.000-8,0.000 1.000-8,0.000 2.000-9,0.000-4.000-1,2.000-7.000 5,0.000-6.000 4,2.000-7.000 4,0.000-8.000-2,0.000-6.000-10,0.000-7.000-11,0.000-6.000-10</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0"/>
    </inkml:context>
    <inkml:brush xml:id="br0">
      <inkml:brushProperty name="width" value="0.0445" units="cm"/>
      <inkml:brushProperty name="height" value="0.0445" units="cm"/>
      <inkml:brushProperty name="color" value="#fed406"/>
    </inkml:brush>
  </inkml:definitions>
  <inkml:trace contextRef="#ctx0" brushRef="#br0">71647.000 41795.000 494,'8.000'-13.000'37,"1.000"4.000"-1,2.000 6.000-1,0.000 5.000 0,1.000 2.000-1,1.000 3.000-2,2.000 2.000-1,0.000 2.000-2,1.000 1.000-1,-1.000-1.000-3,1.000 1.000-2,0.000 0.000-3,-1.000 0.000-3,-1.000-1.000-1,-1.000 1.000-1,0.000 0.000-2,-3.000 0.000-2,-1.000 1.000-2,-2.000 2.000-2,-2.000 0.000-1,-2.000 1.000-1,0.000-1.000-1,-2.000 1.000 0,0.000 0.000 0,-4.000 2.000-3,-6.000 8.000-7,-6.000 7.000-5,-5.000 7.000-6,-4.000 2.000-2,-1.000-2.000 1,-1.000-1.000 2,-1.000-3.000 1,-1.000-2.000 2,1.000-3.000-1,-1.000-3.000 2,1.000-3.000 0,0.000-3.000 2,3.000-3.000 5,1.000-3.000 3,3.000-3.000 4,6.000-4.000 7,14.000-4.000 11,12.000-6.000 11,13.000-4.000 10,8.000-3.000 0,3.000-2.000-11,3.000 0.000-12,2.000-1.000-11,2.000 0.000-11,-1.000 2.000-8,-2.000 2.000-10,0.000 2.000-9,-1.000 2.000-6,-1.000 1.000-7,-2.000 0.000-4,0.000 2.000-6,-4.000 0.000-2,-7.000 0.000 1,-7.000 0.000 1,-6.000 0.000 1</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4"/>
    </inkml:context>
    <inkml:brush xml:id="br0">
      <inkml:brushProperty name="width" value="0.0473" units="cm"/>
      <inkml:brushProperty name="height" value="0.0473" units="cm"/>
      <inkml:brushProperty name="color" value="#fed406"/>
    </inkml:brush>
  </inkml:definitions>
  <inkml:trace contextRef="#ctx0" brushRef="#br0">37633.000 24583.000 465,'-6.000'-6.000'52,"4.000"4.000"2,4.000 4.000 3,4.000 4.000 2,3.000 3.000-3,3.000 3.000-9,4.000 3.000-9,2.000 4.000-9,1.000 0.000-6,1.000 1.000-3,-1.000-1.000-3,1.000 1.000-2,0.000-1.000-3,1.000 1.000-1,1.000 0.000 0,1.000-1.000-1,2.000 1.000-2,1.000 0.000-1,3.000-1.000-2,1.000 1.000-3,3.000 0.000 0,3.000 1.000-3,2.000 1.000 0,4.000 1.000-1,2.000 0.000-3,0.000-1.000-3,2.000-1.000-4,0.000-1.000-4,1.000 0.000-2,-2.000 1.000-2,0.000 1.000-2,-1.000 1.000-2,-2.000 1.000-2,-2.000 1.000-4,-2.000 1.000-2,-1.000 1.000-3,-3.000 0.000-1,0.000 1.000 2,-1.000-1.000 1,-1.000 1.000 2,-4.000-4.000 2,-5.000-4.000 2,-7.000-4.000 1,-5.000-6.000 3,-3.000-3.000 1,0.000 0.000 0,0.000-2.000-1,0.000 0.000 1</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5"/>
    </inkml:context>
    <inkml:brush xml:id="br0">
      <inkml:brushProperty name="width" value="0.04995" units="cm"/>
      <inkml:brushProperty name="height" value="0.04995" units="cm"/>
      <inkml:brushProperty name="color" value="#fed406"/>
    </inkml:brush>
  </inkml:definitions>
  <inkml:trace contextRef="#ctx0" brushRef="#br0">39132.000 24525.000 440,'7.000'-60.000'21,"-2.000"18.000"18,-3.000 21.000 16,0.000 19.000 18,-4.000 12.000 3,0.000 3.000-13,-3.000 5.000-12,-2.000 4.000-13,-2.000 3.000-8,-4.000 4.000-4,-2.000 5.000-5,-3.000 3.000-5,-3.000 3.000-2,-3.000 2.000-3,-3.000 2.000-1,-3.000 2.000-1,-3.000 2.000-4,-3.000 4.000-4,-3.000 2.000-3,-2.000 4.000-5,-1.000-1.000-6,3.000-1.000-8,4.000-2.000-9,2.000-2.000-8,4.000-1.000-6,7.000 0.000-4,5.000-1.000-5,7.000 2.000-5,2.000-6.000 0,2.000-8.000 4,0.000-10.000 2,2.000-7.000 4</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7"/>
    </inkml:context>
    <inkml:brush xml:id="br0">
      <inkml:brushProperty name="width" value="0.04098" units="cm"/>
      <inkml:brushProperty name="height" value="0.04098" units="cm"/>
      <inkml:brushProperty name="color" value="#fed406"/>
    </inkml:brush>
  </inkml:definitions>
  <inkml:trace contextRef="#ctx0" brushRef="#br0">44850.000 25512.000 536,'0.000'-16.000'1,"0.000"-1.000"3,0.000-1.000 1,0.000-1.000 3,0.000 1.000 3,0.000 2.000 6,0.000 4.000 5,0.000 3.000 5,0.000 3.000 4,0.000 6.000 3,0.000 4.000 3,0.000 6.000 2,0.000 4.000-1,0.000 5.000-6,0.000 5.000-5,0.000 5.000-5,0.000 2.000-4,0.000-1.000-1,0.000-2.000-1,0.000 1.000-1,0.000-2.000-3,0.000 1.000-4,0.000-1.000-4,0.000 1.000-4,0.000-2.000-1,0.000-2.000 2,0.000-1.000 0,0.000-2.000 3,0.000-3.000-5,0.000-1.000-8,0.000-2.000-8,0.000-3.000-10,1.000-5.000-4,2.000-12.000 0,2.000-10.000 0,2.000-11.000 0,1.000-6.000 2,3.000-1.000 4,2.000-1.000 4,2.000 0.000 4,0.000-1.000 3,1.000 3.000 3,0.000 2.000 2,-1.000 1.000 2,0.000 4.000 1,-2.000 3.000-1,-3.000 4.000-1,-1.000 5.000-1,-1.000 4.000 5,0.000 4.000 9,0.000 5.000 11,0.000 6.000 9,0.000 2.000 5,-1.000 2.000 1,1.000 0.000 1,0.000 1.000 0,0.000 1.000-2,0.000 0.000-1,0.000-1.000-3,-1.000 1.000-3,1.000 0.000-3,-2.000 0.000-2,-1.000 0.000-3,0.000-1.000-2,-1.000 0.000-4,2.000 0.000-5,0.000-2.000-3,2.000 0.000-5,-1.000-1.000-6,-1.000 1.000-7,-1.000 2.000-7,0.000 0.000-7,-1.000 0.000-7,0.000-1.000-10,0.000 0.000-9,0.000-2.000-9</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7"/>
    </inkml:context>
    <inkml:brush xml:id="br0">
      <inkml:brushProperty name="width" value="0.03551" units="cm"/>
      <inkml:brushProperty name="height" value="0.03551" units="cm"/>
      <inkml:brushProperty name="color" value="#fed406"/>
    </inkml:brush>
  </inkml:definitions>
  <inkml:trace contextRef="#ctx0" brushRef="#br0">46550.000 25513.000 619,'24.000'-15.000'112,"-1.000"4.000"-25,1.000 3.000-24,-1.000 3.000-24,1.000 1.000-15,1.000 2.000-4,1.000 0.000-4,1.000 2.000-5,-1.000-1.000-5,-1.000-1.000-3,-3.000 0.000-6,-1.000-1.000-4,-2.000-1.000-6,-1.000 2.000-9,-1.000 0.000-8,0.000 2.000-8,-3.000 1.000-4,-3.000 2.000 1,-3.000 2.000 3,-2.000 2.000 2,-4.000 1.000 1,-4.000 3.000-1,-4.000 2.000 1,-4.000 2.000 0,-1.000-1.000 3,2.000-1.000 6,2.000-2.000 7,3.000-2.000 6</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7"/>
    </inkml:context>
    <inkml:brush xml:id="br0">
      <inkml:brushProperty name="width" value="0.04049" units="cm"/>
      <inkml:brushProperty name="height" value="0.04049" units="cm"/>
      <inkml:brushProperty name="color" value="#fed406"/>
    </inkml:brush>
  </inkml:definitions>
  <inkml:trace contextRef="#ctx0" brushRef="#br0">46817.000 26200.000 543,'-32.000'21.000'16,"12.000"-5.000"18,12.000-5.000 18,14.000-4.000 17,7.000-4.000 2,5.000-2.000-15,3.000-2.000-13,5.000-2.000-15,1.000-2.000-7,1.000 0.000-2,-1.000-1.000-1,1.000-2.000-2,-2.000 1.000-5,0.000 1.000-8,-1.000 0.000-10,0.000 2.000-8,-3.000 0.000-6,-2.000 2.000-7,-1.000 0.000-4,-2.000 2.000-6,-2.000 0.000-7,-1.000 0.000-8,-1.000 0.000-8,0.000 0.000-8</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38"/>
    </inkml:context>
    <inkml:brush xml:id="br0">
      <inkml:brushProperty name="width" value="0.05022" units="cm"/>
      <inkml:brushProperty name="height" value="0.05022" units="cm"/>
      <inkml:brushProperty name="color" value="#fed406"/>
    </inkml:brush>
  </inkml:definitions>
  <inkml:trace contextRef="#ctx0" brushRef="#br0">48504.000 24731.000 438,'-6.000'-13.000'35,"4.000"3.000"-5,4.000 4.000-4,4.000 4.000-6,3.000 2.000 1,3.000 2.000 4,4.000 0.000 6,2.000 2.000 5,1.000 1.000 0,1.000 1.000-3,-1.000 3.000-4,1.000 2.000-4,0.000 1.000-2,-1.000 0.000-4,1.000-1.000-3,0.000 1.000-4,-3.000 1.000-1,-1.000 1.000-1,-4.000 3.000-1,-3.000 2.000-1,-2.000 2.000-2,-4.000 5.000-1,-3.000 3.000-3,-2.000 4.000-1,-4.000 3.000-2,-6.000 1.000-3,-4.000 0.000-3,-5.000 2.000-2,-3.000 0.000-2,-1.000-2.000-1,-1.000 0.000-2,-1.000-1.000-1,1.000-2.000 0,1.000-3.000 0,3.000-3.000 2,1.000-3.000 0,3.000-3.000 3,1.000-3.000 3,2.000-3.000 2,3.000-3.000 5,7.000-3.000 8,15.000-4.000 14,15.000-4.000 14,15.000-4.000 14,10.000-5.000 1,6.000-6.000-13,6.000-5.000-12,5.000-7.000-13,8.000-3.000-15,9.000-1.000-14,9.000-1.000-16,8.000 0.000-15,-5.000 1.000-12,-19.000 7.000-10,-21.000 5.000-9,-18.000 6.000-10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56"/>
    </inkml:context>
    <inkml:brush xml:id="br0">
      <inkml:brushProperty name="width" value="0.04513" units="cm"/>
      <inkml:brushProperty name="height" value="0.04513" units="cm"/>
      <inkml:brushProperty name="color" value="#fed406"/>
    </inkml:brush>
  </inkml:definitions>
  <inkml:trace contextRef="#ctx0" brushRef="#br0">64120.000 15113.000 487,'-1.000'-15.000'49,"0.000"2.000"8,-2.000 2.000 6,0.000 3.000 8,-2.000 1.000-3,-2.000 2.000-14,-2.000 2.000-13,-1.000 2.000-14,-3.000 2.000-9,0.000 2.000-5,-1.000 2.000-5,-1.000 2.000-6,0.000 0.000-2,2.000 1.000-1,2.000 0.000 1,3.000 0.000 0,0.000 0.000 0,2.000 2.000-1,0.000 0.000 1,2.000 1.000-1,0.000 1.000 1,0.000 1.000 1,0.000 2.000 2,0.000 0.000 1,0.000 2.000 1,0.000 1.000-1,0.000 3.000-1,1.000 1.000 0,-1.000 0.000-1,2.000-3.000 2,0.000-3.000-1,2.000-2.000 2,-1.000-3.000-1,0.000 1.000-2,-2.000 0.000 0,0.000 0.000-3,-1.000-1.000 0,2.000 1.000-2,0.000 0.000-1,2.000 0.000-1,1.000-1.000 1,4.000-1.000 0,2.000-1.000 1,4.000 0.000 1,1.000-1.000 0,1.000-1.000 1,1.000 1.000 0,2.000 0.000-1,-1.000-1.000 2,-1.000-2.000 0,-1.000-3.000 1,-1.000 0.000 1,0.000-4.000 0,0.000 0.000 0,0.000-3.000-1,0.000-2.000 0,1.000-3.000 0,3.000-3.000-2,3.000-5.000 0,3.000-4.000-2,1.000 0.000 0,-3.000 1.000-1,-1.000 3.000-2,-2.000 1.000 0,-2.000 2.000-2,-1.000 3.000-3,-1.000 1.000-1,0.000 2.000-3</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1"/>
    </inkml:context>
    <inkml:brush xml:id="br0">
      <inkml:brushProperty name="width" value="0.07302" units="cm"/>
      <inkml:brushProperty name="height" value="0.07302" units="cm"/>
      <inkml:brushProperty name="color" value="#f2395b"/>
    </inkml:brush>
  </inkml:definitions>
  <inkml:trace contextRef="#ctx0" brushRef="#br0">69113.000 44466.000,'-16.000'0.000,"8.000"-8.000,0.000 0.000,1.000 16.000,-1.000 0.000,0.000 46.000,0.000 1.000,8.000 8.000,0.000 0.000,0.000-16.000,0.000 0.000,0.000-32.000,0.000 1.000,0.000-8.000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57"/>
    </inkml:context>
    <inkml:brush xml:id="br0">
      <inkml:brushProperty name="width" value="0.04067" units="cm"/>
      <inkml:brushProperty name="height" value="0.04067" units="cm"/>
      <inkml:brushProperty name="color" value="#fed406"/>
    </inkml:brush>
  </inkml:definitions>
  <inkml:trace contextRef="#ctx0" brushRef="#br0">62037.000 14727.000 540,'-6.000'-6.000'46,"6.000"2.000"-3,4.000 4.000-2,6.000 3.000-1,1.000 1.000-4,1.000 1.000-3,0.000 1.000-4,0.000 2.000-4,0.000 0.000-3,1.000 2.000-2,1.000 0.000-3,2.000 1.000-1,-1.000 0.000-3,1.000 0.000 1,0.000-2.000 0,-1.000-1.000 0,1.000 1.000-1,2.000 0.000-3,0.000 1.000-3,1.000 2.000-2,0.000-1.000-4,1.000-1.000-1,0.000-1.000-3,-1.000 0.000-2,0.000-1.000-3,-1.000 1.000-1,0.000 2.000-2,-2.000 0.000-1,0.000 0.000-2,-1.000-1.000 0,1.000 0.000-2,0.000-2.000 0,-2.000-1.000-3,-1.000 0.000-7,-2.000-2.000-7,-2.000 0.000-6</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58"/>
    </inkml:context>
    <inkml:brush xml:id="br0">
      <inkml:brushProperty name="width" value="0.03807" units="cm"/>
      <inkml:brushProperty name="height" value="0.03807" units="cm"/>
      <inkml:brushProperty name="color" value="#fed406"/>
    </inkml:brush>
  </inkml:definitions>
  <inkml:trace contextRef="#ctx0" brushRef="#br0">61023.000 12447.000 577,'-15.000'-8.000'2,"2.000"0.000"4,2.000 0.000 3,3.000 1.000 4,0.000 0.000 5,0.000 2.000 5,0.000 2.000 7,0.000 2.000 4,1.000 2.000 2,0.000 4.000-4,2.000 2.000-5,1.000 3.000-3,0.000 4.000-3,0.000 4.000-1,0.000 3.000-1,0.000 5.000-2,-1.000 1.000-1,0.000 1.000-1,-1.000-1.000-2,-2.000 0.000-1,1.000 2.000-2,1.000 3.000-3,0.000 3.000-3,2.000 3.000-2,0.000-1.000-1,2.000-2.000 1,0.000-3.000 2,2.000-3.000 2,0.000-2.000-8,0.000 0.000-15,0.000 1.000-15,0.000-1.000-15,0.000 0.000-7,2.000-1.000-1,0.000-1.000 1,2.000-1.000 0,0.000-3.000 4,0.000-3.000 5,-1.000-4.000 8,2.000-4.000 5</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58"/>
    </inkml:context>
    <inkml:brush xml:id="br0">
      <inkml:brushProperty name="width" value="0.02853" units="cm"/>
      <inkml:brushProperty name="height" value="0.02853" units="cm"/>
      <inkml:brushProperty name="color" value="#fed406"/>
    </inkml:brush>
  </inkml:definitions>
  <inkml:trace contextRef="#ctx0" brushRef="#br0">61050.000 13463.000 770,'16.000'-15.000'31,"-1.000"4.000"-2,1.000 3.000-2,0.000 3.000-2,0.000 1.000-3,1.000 2.000-4,1.000 0.000-3,1.000 2.000-4,1.000-1.000-2,-1.000-1.000 2,1.000 0.000 1,0.000-1.000 0,-1.000-1.000-4,1.000 2.000-13,-1.000 0.000-12,1.000 2.000-12,-2.000 0.000-3,-1.000 0.000 4,-2.000 0.000 5,-2.000 0.000 5</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49:58"/>
    </inkml:context>
    <inkml:brush xml:id="br0">
      <inkml:brushProperty name="width" value="0.0417" units="cm"/>
      <inkml:brushProperty name="height" value="0.0417" units="cm"/>
      <inkml:brushProperty name="color" value="#fed406"/>
    </inkml:brush>
  </inkml:definitions>
  <inkml:trace contextRef="#ctx0" brushRef="#br0">62103.000 12395.000 527,'-1.000'-13.000'10,"-1.000"4.000"19,0.000 6.000 20,-1.000 5.000 20,-1.000 3.000 3,0.000 3.000-12,0.000 3.000-13,0.000 4.000-12,-1.000 2.000-8,0.000 5.000-5,-1.000 3.000-3,-1.000 5.000-4,-2.000 3.000-4,0.000 6.000-5,-2.000 5.000-5,0.000 4.000-4,-1.000 7.000-6,1.000 8.000-8,-1.000 7.000-8,0.000 8.000-7,0.000 4.000-4,-2.000 1.000 4,0.000-1.000 2,-1.000 0.000 2,1.000-7.000-3,3.000-15.000-10,2.000-14.000-11,4.000-15.000-10</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0:04"/>
    </inkml:context>
    <inkml:brush xml:id="br0">
      <inkml:brushProperty name="width" value="0.03656" units="cm"/>
      <inkml:brushProperty name="height" value="0.03656" units="cm"/>
      <inkml:brushProperty name="color" value="#f2395b"/>
    </inkml:brush>
  </inkml:definitions>
  <inkml:trace contextRef="#ctx0" brushRef="#br0">67388.000 14128.000 601,'-8.000'-21.000'27,"0.000"5.000"10,1.000 5.000 10,-1.000 4.000 9,-1.000 4.000-2,0.000 1.000-12,-1.000 0.000-12,-1.000 2.000-13,-1.000 0.000-8,2.000 2.000-3,1.000 0.000-4,0.000 1.000-4,2.000 2.000 1,-1.000 2.000 2,0.000 2.000 2,0.000 2.000 3,1.000 0.000 2,2.000 1.000-2,2.000 0.000-1,2.000 0.000-1,1.000-1.000 0,-2.000 1.000-2,0.000 0.000 0,-1.000 0.000-1,-2.000-1.000-1,2.000 1.000 1,-1.000 0.000-1,0.000 0.000 0,0.000-1.000 1,2.000 1.000 0,0.000 0.000 0,2.000 0.000 1,0.000-1.000 1,0.000 1.000 0,0.000 0.000 0,0.000 0.000 1,0.000-1.000 0,2.000 1.000-1,0.000 0.000 0,2.000 0.000-1,1.000-2.000 0,1.000-1.000-4,3.000-2.000-2,2.000-2.000-2,1.000-2.000-2,0.000-1.000 0,-1.000 0.000-1,1.000-1.000-1,0.000-1.000 0,0.000 0.000-3,-1.000 0.000-1,1.000 0.000-2,0.000-2.000 0,0.000 0.000 3,-1.000-3.000 1,1.000-2.000 2,-1.000-1.000 2,0.000 0.000 2,-2.000 1.000 1,-1.000-1.000 1,0.000 0.000 1,0.000 0.000-1,0.000 0.000-1,0.000 0.000 0,-1.000-1.000-1,-1.000-1.000 2,0.000-3.000 0,-2.000-2.000 1,0.000-1.000 0,0.000-1.000 0,0.000-1.000 0,0.000-1.000 0,-1.000 0.000-1,-2.000 1.000 0,-2.000 1.000-2,-2.000 1.000 0,-2.000 0.000-1,0.000 2.000 0,-1.000 1.000 2,-2.000 1.000-1,0.000 1.000 0,-1.000 0.000 0,-2.000 2.000-2,0.000 1.000 0,-1.000 1.000-2,1.000 2.000-1,-1.000 2.000-2,0.000 2.000-3,0.000 2.000-1,-1.000 4.000-3,-2.000 2.000-2,0.000 3.000-3,1.000 1.000 0,1.000-2.000 4,2.000-2.000 3,2.000-2.000 3</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0:05"/>
    </inkml:context>
    <inkml:brush xml:id="br0">
      <inkml:brushProperty name="width" value="0.03039" units="cm"/>
      <inkml:brushProperty name="height" value="0.03039" units="cm"/>
      <inkml:brushProperty name="color" value="#f2395b"/>
    </inkml:brush>
  </inkml:definitions>
  <inkml:trace contextRef="#ctx0" brushRef="#br0">62991.000 19695.000 724,'-8.000'-13.000'5,"-2.000"4.000"9,0.000 6.000 8,-1.000 5.000 7,0.000 2.000 2,2.000 3.000-5,2.000 2.000-4,3.000 2.000-5,-1.000 0.000-2,0.000 1.000-2,-2.000 0.000-1,0.000 0.000-1,0.000 0.000-2,0.000 1.000-1,2.000 1.000-4,1.000 2.000-1,-1.000 0.000-1,2.000 1.000 2,-1.000 1.000 0,0.000 1.000 2,0.000 0.000-1,2.000-1.000 0,0.000-1.000-2,2.000 0.000 0,1.000-3.000-2,2.000-1.000 0,2.000-2.000-1,2.000-2.000 0,1.000-1.000-1,1.000-1.000-1,2.000 1.000 1,0.000 0.000-1,1.000-1.000-2,3.000-2.000-1,2.000-3.000-3,2.000 0.000-2,0.000-3.000-1,1.000-1.000 3,-1.000 0.000 1,1.000-1.000 2,-1.000-2.000 0,-1.000-2.000 0,-1.000-2.000 0,0.000-1.000-1,-2.000-3.000-3,-1.000 0.000-6,-1.000-1.000-7,0.000-1.000-6,-2.000-2.000 0,-1.000 0.000 4,0.000-1.000 5,-2.000-1.000 6,-1.000-1.000 2,-2.000 1.000 3,-3.000-1.000 1,0.000 1.000 2,-4.000 0.000 1,0.000 1.000 3,-3.000 0.000 1,-2.000 2.000 2,-2.000 2.000 0,-2.000 1.000-1,-2.000 2.000-3,-1.000 2.000-2,-3.000 4.000-2,-3.000 4.000-4,-4.000 6.000-3,-1.000 4.000-3,-1.000 3.000-1,6.000 0.000-1,5.000-1.000 0,5.000 1.000 0</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0:15"/>
    </inkml:context>
    <inkml:brush xml:id="br0">
      <inkml:brushProperty name="width" value="0.04166" units="cm"/>
      <inkml:brushProperty name="height" value="0.04166" units="cm"/>
      <inkml:brushProperty name="color" value="#f2395b"/>
    </inkml:brush>
  </inkml:definitions>
  <inkml:trace contextRef="#ctx0" brushRef="#br0">43500.000 37347.000 528,'15.000'16.000'125,"-1.000"-1.000"-29,-1.000 1.000-29,0.000 0.000-29,-2.000 0.000-15,-1.000 1.000-4,0.000 1.000-2,-2.000 1.000-3,0.000 1.000-1,0.000 1.000 0,0.000 1.000 0,0.000 1.000 0,-1.000 1.000-2,-1.000 1.000-4,-1.000 1.000-5,0.000 1.000-3,0.000-1.000-4,2.000-3.000 0,1.000-3.000 0,3.000-2.000-1,0.000-3.000 0,0.000-1.000 2,-2.000-1.000 1,0.000-1.000 2,-1.000-1.000 0,1.000-2.000 1,2.000-2.000 1,0.000-2.000 0,1.000-4.000 1,3.000-6.000 0,2.000-6.000 0,2.000-6.000 0,1.000-5.000-1,3.000-5.000-3,1.000-4.000-3,3.000-6.000-3,1.000-4.000-1,2.000-1.000 1,3.000-2.000 0,1.000-2.000 1,0.000 2.000-4,-3.000 4.000-10,-3.000 5.000-9,-3.000 6.000-10,-4.000 3.000-4,-3.000 6.000 1,-4.000 5.000 2,-4.000 5.000 1</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0:16"/>
    </inkml:context>
    <inkml:brush xml:id="br0">
      <inkml:brushProperty name="width" value="0.0338" units="cm"/>
      <inkml:brushProperty name="height" value="0.0338" units="cm"/>
      <inkml:brushProperty name="color" value="#f2395b"/>
    </inkml:brush>
  </inkml:definitions>
  <inkml:trace contextRef="#ctx0" brushRef="#br0">42227.000 30795.000 650,'-6.000'-6.000'38,"2.000"4.000"-1,4.000 4.000 1,3.000 4.000 0,1.000 2.000-3,1.000 1.000-4,2.000 1.000-5,0.000 2.000-5,0.000-1.000-3,0.000-1.000-3,-2.000-1.000-2,0.000 0.000-2,-1.000-1.000-2,3.000 1.000-1,2.000 2.000-3,2.000 0.000-1,3.000-2.000-2,3.000-6.000-2,5.000-6.000-1,3.000-6.000-3,5.000-8.000-2,5.000-11.000-3,5.000-11.000-3,5.000-10.000-3,-1.000-5.000-5,-6.000 2.000-7,-6.000 2.000-8,-5.000 2.000-7,-6.000 5.000-4,-3.000 8.000-1,-4.000 7.000-1,-4.000 9.000 0</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3"/>
    </inkml:context>
    <inkml:brush xml:id="br0">
      <inkml:brushProperty name="width" value="0.03662" units="cm"/>
      <inkml:brushProperty name="height" value="0.03662" units="cm"/>
      <inkml:brushProperty name="color" value="#f2395b"/>
    </inkml:brush>
  </inkml:definitions>
  <inkml:trace contextRef="#ctx0" brushRef="#br0">34525.000 1846.000 600,'-5.000'-7.000'-4,"6.000"4.000"18,5.000 2.000 19,7.000 4.000 19,2.000 0.000 5,0.000 0.000-9,-2.000-2.000-9,-1.000 0.000-10,1.000-1.000-7,2.000 0.000-7,1.000 0.000-7,3.000 0.000-6,0.000-1.000-4,1.000 0.000 0,0.000-2.000 0,-1.000 0.000-1,-1.000-1.000-1,-2.000 0.000-3,-4.000 0.000-1,-3.000 0.000-3,-4.000 3.000-9,-6.000 6.000-16,-6.000 6.000-16,-5.000 6.000-15,-5.000 1.000-2,0.000-1.000 15,-1.000-3.000 14,-1.000-1.000 14,-1.000-1.000 9,-1.000 0.000 3,-1.000-1.000 5,-1.000 1.000 3,-1.000 0.000 3,1.000 0.000 0,-1.000-1.000 1,1.000 1.000 1,-1.000 1.000 0,2.000 0.000 1,1.000 1.000-1,1.000 1.000 1,0.000 0.000 0,-1.000-2.000 0,-1.000-3.000 0,-1.000-1.000 0,0.000-1.000 0,1.000 0.000 1,1.000 0.000 1,1.000 0.000 0,1.000-1.000 4,2.000-1.000 6,3.000-1.000 5,1.000 0.000 6,2.000-1.000 3,2.000 0.000-2,2.000 0.000-1,3.000 0.000-1,2.000-1.000 3,5.000-1.000 10,6.000 0.000 9,4.000-1.000 9,3.000-3.000 0,1.000 0.000-10,2.000-3.000-10,0.000-2.000-9,4.000-2.000-6,6.000-2.000-3,8.000-2.000-2,7.000-1.000-2,1.000 0.000-3,-4.000 2.000-2,-4.000 4.000-2,-3.000 3.000-2,-3.000 1.000-4,-1.000 0.000-2,-2.000 0.000-4,1.000 0.000-4,-3.000 1.000-1,-1.000 0.000 0,-3.000 2.000-1,-1.000 0.000 0,-3.000 1.000-2,-1.000 0.000-4,-2.000 0.000-4,-2.000 0.000-3,-2.000 0.000-2,-1.000-2.000 1,-1.000 0.000 0,0.000-2.000 0,-4.000-1.000-1,-2.000-1.000-3,-6.000-3.000-1,-2.000-2.000-4,-4.000-1.000 3,0.000-2.000 6,-1.000 0.000 6,-1.000-1.000 7,-1.000 1.000 4,2.000 2.000 3,1.000 4.000 2,0.000 3.000 3</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3"/>
    </inkml:context>
    <inkml:brush xml:id="br0">
      <inkml:brushProperty name="width" value="0.0379" units="cm"/>
      <inkml:brushProperty name="height" value="0.0379" units="cm"/>
      <inkml:brushProperty name="color" value="#f2395b"/>
    </inkml:brush>
  </inkml:definitions>
  <inkml:trace contextRef="#ctx0" brushRef="#br0">35602.000 1166.000 580,'-14.000'-30.000'-12,"1.000"7.000"2,2.000 3.000 2,2.000 6.000 2,2.000 2.000 4,0.000 1.000 8,2.000-1.000 7,1.000 0.000 8,0.000 1.000 3,0.000 1.000 1,0.000 0.000 1,0.000 2.000 0,1.000 5.000 2,2.000 10.000 3,2.000 10.000 4,2.000 9.000 4,1.000 6.000-1,0.000 1.000-5,0.000 1.000-6,0.000 0.000-6,0.000 2.000-3,0.000 1.000-4,-1.000 0.000-2,1.000 2.000-4,0.000 0.000-2,-2.000 1.000-2,0.000-1.000-2,-2.000 0.000-1,0.000-1.000-4,0.000-4.000-1,0.000-2.000-3,0.000-3.000-3,0.000 0.000-2,0.000 3.000 1,0.000 3.000-1,0.000 2.000 0,0.000 0.000 1,0.000-5.000 1,0.000-5.000 3,0.000-5.000 3,1.000-4.000 0,0.000-3.000-1,2.000-3.000 0,0.000-2.000-1,2.000-5.000 1,2.000-2.000 0,1.000-6.000 2,3.000-2.000 1,2.000-5.000 0,0.000-4.000 0,1.000-4.000 0,1.000-3.000 0,0.000-2.000 0,-1.000 1.000-3,0.000 1.000-1,-2.000 1.000-3,-1.000 1.000 0,-1.000 3.000 2,0.000 1.000 0,-2.000 2.000 2,0.000 2.000-2,-2.000 1.000-8,-1.000 0.000-7,0.000 2.000-7,-3.000 1.000-3,-4.000 2.000-1,-4.000 2.000 1,-4.000 2.000-1,-3.000 1.000 3,-1.000 0.000 2,-3.000 0.000 4,-2.000 0.000 3,1.000 1.000 3,3.000 0.000 5,3.000 2.000 3,3.000 0.000 4</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1"/>
    </inkml:context>
    <inkml:brush xml:id="br0">
      <inkml:brushProperty name="width" value="0.07302" units="cm"/>
      <inkml:brushProperty name="height" value="0.07302" units="cm"/>
      <inkml:brushProperty name="color" value="#f2395b"/>
    </inkml:brush>
  </inkml:definitions>
  <inkml:trace contextRef="#ctx0" brushRef="#br0">69666.000 43163.000,'-16.000'-47.000,"16.000"39.000,0.000 0.000,0.000 31.000,0.000 1.000,16.000 70.000,-1.000 0.000,-7.000 55.000,0.000 0.000,-8.000 15.000,0.000 1.000,0.000 15.000,0.000 0.000,0.000-70.000,0.000-1.000,8.000-85.000</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4"/>
    </inkml:context>
    <inkml:brush xml:id="br0">
      <inkml:brushProperty name="width" value="0.03474" units="cm"/>
      <inkml:brushProperty name="height" value="0.03474" units="cm"/>
      <inkml:brushProperty name="color" value="#f2395b"/>
    </inkml:brush>
  </inkml:definitions>
  <inkml:trace contextRef="#ctx0" brushRef="#br0">34431.000 2759.000 633,'-23.000'-2.000'-1,"4.000"0.000"0,3.000-3.000-1,3.000-2.000 0,2.000-1.000 2,1.000 2.000 6,0.000 1.000 6,2.000 1.000 6,1.000 1.000 6,2.000 3.000 5,2.000 4.000 4,2.000 2.000 5,2.000 5.000 0,0.000 7.000-4,2.000 8.000-4,0.000 6.000-4,0.000 5.000-3,-2.000 4.000-4,-2.000 4.000-3,-2.000 4.000-4,-2.000 0.000-3,-2.000-2.000-4,-2.000-4.000-4,-1.000-2.000-5,-3.000-3.000-3,0.000-2.000-2,-1.000-1.000-3,-1.000-3.000-3,0.000-2.000-2,0.000-3.000-1,2.000-3.000-1,1.000-3.000-2,1.000-3.000-4,2.000-3.000-5,2.000-3.000-7,3.000-2.000-5,0.000-5.000-2,0.000-2.000 2,0.000-6.000 4,0.000-2.000 2</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4"/>
    </inkml:context>
    <inkml:brush xml:id="br0">
      <inkml:brushProperty name="width" value="0.03499" units="cm"/>
      <inkml:brushProperty name="height" value="0.03499" units="cm"/>
      <inkml:brushProperty name="color" value="#f2395b"/>
    </inkml:brush>
  </inkml:definitions>
  <inkml:trace contextRef="#ctx0" brushRef="#br0">34300.000 3966.000 628,'9.000'-7.000'9,"1.000"2.000"-3,3.000 2.000-2,2.000 2.000-2,1.000 1.000 5,1.000 2.000 13,1.000 0.000 14,2.000 2.000 12,0.000 1.000 2,3.000 1.000-7,1.000 3.000-9,3.000 2.000-7,1.000 2.000-6,4.000 1.000-2,3.000 3.000-1,3.000 2.000-3,3.000 0.000-2,4.000 1.000-1,4.000-1.000-4,4.000 1.000-1,2.000-1.000-5,2.000-1.000-4,0.000-1.000-7,1.000-1.000-5,-1.000-1.000-2,-2.000 0.000 2,-4.000-2.000 3,-2.000-1.000 1,-4.000-2.000-2,-4.000-2.000-4,-4.000-4.000-4,-3.000-2.000-6,-5.000-2.000-4,-4.000 0.000-4,-3.000 0.000-4,-4.000 0.000-5</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4"/>
    </inkml:context>
    <inkml:brush xml:id="br0">
      <inkml:brushProperty name="width" value="0.03211" units="cm"/>
      <inkml:brushProperty name="height" value="0.03211" units="cm"/>
      <inkml:brushProperty name="color" value="#f2395b"/>
    </inkml:brush>
  </inkml:definitions>
  <inkml:trace contextRef="#ctx0" brushRef="#br0">36766.000 1237.000 685,'9.000'-6.000'38,"3.000"6.000"-3,4.000 4.000-4,2.000 6.000-4,1.000 2.000-3,-1.000 1.000-4,-1.000 1.000-3,-1.000 2.000-3,-1.000 1.000-2,-2.000 3.000 0,-2.000 3.000 0,-2.000 3.000 0,-3.000 1.000 0,-3.000-1.000 1,-2.000-1.000 0,-4.000-1.000 0,-2.000 0.000-4,-1.000 3.000-9,-3.000 1.000-9,-2.000 3.000-10,-2.000-1.000-5,0.000-2.000 1,-1.000-1.000-1,-1.000-3.000 0,0.000-2.000-1,2.000-4.000-2,3.000-5.000-2,1.000-3.000-2,1.000-5.000-1,0.000-4.000-1,0.000-6.000 1,0.000-4.000 0,1.000-2.000 3,1.000 1.000 5,0.000 0.000 5,2.000 2.000 6,0.000 0.000 4,2.000-2.000 1,0.000 0.000 3,2.000-1.000 2</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5"/>
    </inkml:context>
    <inkml:brush xml:id="br0">
      <inkml:brushProperty name="width" value="0.03943" units="cm"/>
      <inkml:brushProperty name="height" value="0.03943" units="cm"/>
      <inkml:brushProperty name="color" value="#f2395b"/>
    </inkml:brush>
  </inkml:definitions>
  <inkml:trace contextRef="#ctx0" brushRef="#br0">36247.000 2200.000 557,'-9.000'31.000'49,"0.000"-2.000"-10,-1.000 0.000-8,-1.000 0.000-9,-2.000-2.000-6,0.000 2.000-2,-1.000 1.000-3,-1.000 1.000-2,-1.000 0.000-3,2.000-1.000-2,1.000-2.000-3,1.000 1.000-1,0.000-3.000-3,0.000 0.000-3,0.000-1.000-3,1.000 0.000-4,0.000-4.000-1,2.000-3.000 0,2.000-5.000-1,3.000-3.000-1,1.000-5.000 0,3.000-6.000-1,4.000-6.000-1,2.000-5.000-1,2.000-4.000 2,2.000 2.000 2,0.000 1.000 3,2.000 1.000 3,-1.000 1.000 4,-1.000 2.000 9,-1.000 2.000 7,0.000 2.000 7,-2.000 3.000 4,-1.000 2.000 2,0.000 4.000 1,-2.000 2.000 1,1.000 3.000 0,0.000 3.000 0,1.000 4.000-1,2.000 2.000-1,-2.000 1.000 0,-1.000 1.000-2,-2.000 0.000-2,-2.000-1.000-1,-1.000 1.000-4,0.000 0.000-3,0.000-1.000-4,0.000 1.000-4,0.000-1.000-4,-2.000-1.000-6,0.000-1.000-6,-1.000-1.000-4,0.000-7.000-8,3.000-12.000-9,4.000-13.000-8,2.000-13.000-8,3.000-6.000-1,2.000 1.000 9,2.000 2.000 9,1.000 0.000 8,2.000 2.000 7,0.000 3.000 8,-1.000 3.000 8,1.000 3.000 6,-1.000 3.000 5,-3.000 5.000 0,-1.000 3.000 3,-2.000 4.000 0,-2.000 3.000 3,0.000 4.000 4,-2.000 2.000 3,0.000 4.000 3,-2.000 3.000 2,-1.000 5.000-3,0.000 5.000-2,-2.000 5.000-3,-1.000 3.000-2,-2.000-1.000-3,-2.000 0.000-3,-1.000 1.000-3,-2.000-2.000-3,0.000-3.000 0,0.000-3.000-3,0.000-3.000 0,1.000-2.000-2,1.000-1.000-1,0.000 0.000-2,2.000-2.000-2,2.000-2.000 0,4.000-4.000-2,4.000-4.000 0,4.000-4.000-2,3.000-5.000 1,5.000-4.000 0,3.000-5.000 2,5.000-5.000 1,1.000-3.000-5,1.000-1.000-10,-1.000-1.000-9,1.000-1.000-9,-1.000-1.000-3,1.000 1.000 3,-1.000 0.000 5,0.000-1.000 3,-1.000 2.000 4,-3.000 1.000 3,-3.000 3.000 4,-2.000 1.000 2,-2.000 0.000 5,3.000-3.000 7,1.000-3.000 6,3.000-3.000 7,-2.000 1.000 6,-5.000 5.000 2,-5.000 5.000 5,-4.000 5.000 2,-4.000 5.000 9,-1.000 6.000 13,0.000 6.000 12,-1.000 6.000 12,-3.000 6.000-1,-2.000 7.000-14,-4.000 7.000-16,-2.000 7.000-14,-1.000 1.000-10,1.000-3.000-2,0.000-5.000-3,2.000-3.000-3,0.000-3.000-3,0.000 2.000-4,0.000 1.000-3,1.000 1.000-5,-1.000-1.000-4,0.000-3.000-3,0.000-3.000-4,0.000-2.000-4,2.000-8.000-8,2.000-9.000-12,4.000-10.000-13,2.000-9.000-12,2.000-4.000 1,-2.000 3.000 13,0.000 3.000 14,-2.000 2.000 13,1.000 2.000 7,0.000-1.000 2,2.000-1.000 2,0.000-1.000 1</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5"/>
    </inkml:context>
    <inkml:brush xml:id="br0">
      <inkml:brushProperty name="width" value="0.04483" units="cm"/>
      <inkml:brushProperty name="height" value="0.04483" units="cm"/>
      <inkml:brushProperty name="color" value="#f2395b"/>
    </inkml:brush>
  </inkml:definitions>
  <inkml:trace contextRef="#ctx0" brushRef="#br0">38750.000 909.000 490,'7.000'-8.000'2,"-1.000"0.000"2,0.000 0.000 4,-1.000 0.000 3,-1.000 2.000 4,3.000 2.000 6,2.000 4.000 4,2.000 3.000 5,1.000 2.000 3,3.000 3.000 1,2.000 3.000 0,2.000 4.000 1,1.000 2.000-2,3.000 3.000-2,1.000 3.000-3,3.000 3.000-2,1.000 1.000-3,2.000-1.000-1,3.000-1.000-1,1.000-1.000-2,2.000 0.000-3,3.000 3.000-2,1.000 1.000-3,2.000 3.000-4,0.000 0.000-2,0.000 0.000-4,-1.000 1.000-2,-1.000-1.000-4,-2.000 0.000-1,0.000-2.000 2,-1.000 0.000 2,-1.000 0.000 1,-3.000-2.000-4,-2.000 0.000-11,-3.000 1.000-13,-3.000-1.000-10,-2.000-1.000-8,-3.000-5.000-3,-1.000-3.000-2,-2.000-4.000-3</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6"/>
    </inkml:context>
    <inkml:brush xml:id="br0">
      <inkml:brushProperty name="width" value="0.03998" units="cm"/>
      <inkml:brushProperty name="height" value="0.03998" units="cm"/>
      <inkml:brushProperty name="color" value="#f2395b"/>
    </inkml:brush>
  </inkml:definitions>
  <inkml:trace contextRef="#ctx0" brushRef="#br0">38757.000 2916.000 550,'-35.000'0.000'3,"7.000"0.000"7,8.000 0.000 7,9.000 0.000 7,7.000-1.000 3,10.000-1.000 0,8.000 0.000 0,9.000-1.000 1,5.000-1.000-3,1.000 2.000-4,1.000 0.000-5,1.000 2.000-4,0.000 1.000-2,-2.000 2.000-1,0.000 2.000 0,0.000 2.000-1,-3.000 1.000 1,-2.000 1.000-1,-1.000 2.000 1,-2.000 0.000 0,-4.000 1.000-1,-3.000 1.000-2,-4.000 1.000-1,-4.000 2.000-2,-3.000 1.000 1,-1.000 3.000 0,0.000 3.000 3,-1.000 3.000 1,-4.000 2.000 0,-4.000 3.000 2,-6.000 1.000-1,-4.000 3.000 1,-2.000-1.000-1,1.000 0.000 1,1.000-1.000 0,1.000-1.000-1,-1.000-3.000 0,0.000-3.000-3,-1.000-5.000-2,-1.000-3.000-2,0.000-5.000-4,3.000-5.000-8,1.000-4.000-8,2.000-6.000-7,4.000-5.000-5,5.000-9.000-5,4.000-8.000-5,5.000-7.000-3,4.000-7.000-2,2.000-5.000 2,2.000-4.000 1,2.000-5.000 1,0.000-1.000 4,-1.000 6.000 5,-1.000 4.000 5,0.000 5.000 6,-3.000 5.000 7,-1.000 4.000 11,-2.000 3.000 9,-2.000 5.000 11,-4.000 6.000 12,-6.000 12.000 15,-6.000 10.000 15,-5.000 11.000 14,-4.000 7.000 0,0.000 3.000-15,1.000 3.000-15,-1.000 3.000-15,-1.000 1.000-11,-1.000 1.000-5,-3.000-1.000-4,-1.000 0.000-6,-1.000-1.000-5,1.000-1.000-6,1.000-3.000-4,1.000-1.000-5,2.000-5.000-3,5.000-4.000 3,3.000-4.000 2,4.000-6.000 2</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06"/>
    </inkml:context>
    <inkml:brush xml:id="br0">
      <inkml:brushProperty name="width" value="0.04604" units="cm"/>
      <inkml:brushProperty name="height" value="0.04604" units="cm"/>
      <inkml:brushProperty name="color" value="#f2395b"/>
    </inkml:brush>
  </inkml:definitions>
  <inkml:trace contextRef="#ctx0" brushRef="#br0">41230.000 2145.000 477,'23.000'1.000'80,"-1.000"2.000"-11,-1.000 2.000-12,-1.000 2.000-11,1.000 2.000-7,1.000 3.000-5,3.000 4.000-5,1.000 2.000-4,0.000 2.000-3,-3.000 3.000-1,-3.000 1.000-1,-2.000 3.000-1,-4.000 2.000-2,-3.000 5.000-3,-3.000 3.000-3,-2.000 4.000-2,-4.000 2.000-3,-4.000 2.000-3,-4.000 0.000-2,-4.000 2.000-2,-2.000-2.000-1,-2.000-4.000-2,0.000-4.000-1,-1.000-3.000-1,-2.000-4.000-2,-1.000-2.000-3,-3.000-1.000-2,-1.000-3.000-4,-1.000-2.000 0,3.000-4.000 1,1.000-5.000 1,2.000-3.000 1,2.000-3.000 2,1.000-2.000 1,1.000-3.000 3,1.000 0.000 1,1.000-5.000 0,2.000-6.000 1,2.000-6.000 0,2.000-5.000 0,4.000-7.000 1,6.000-7.000 2,6.000-7.000 3,6.000-6.000 1,5.000-6.000 2,6.000-2.000 1,7.000-3.000 0,5.000-3.000 0,5.000 0.000 0,2.000 4.000-4,3.000 4.000-2,4.000 4.000-2,1.000 5.000-4,0.000 4.000-4,0.000 5.000-3,-1.000 6.000-4,-3.000 3.000-3,-8.000 5.000-3,-7.000 3.000-4,-9.000 4.000-4,-5.000 3.000-2,-3.000 3.000-3,-3.000 1.000-2,-2.000 2.000-3</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2"/>
    </inkml:context>
    <inkml:brush xml:id="br0">
      <inkml:brushProperty name="width" value="0.03376" units="cm"/>
      <inkml:brushProperty name="height" value="0.03376" units="cm"/>
      <inkml:brushProperty name="color" value="#f2395b"/>
    </inkml:brush>
  </inkml:definitions>
  <inkml:trace contextRef="#ctx0" brushRef="#br0">44908.000 1250.000 651,'-42.000'21.000'93,"11.000"-3.000"-23,11.000-4.000-23,11.000-4.000-23,3.000-1.000-11,-4.000 3.000 0,-4.000 3.000 0,-3.000 3.000 1,-3.000 3.000-2,1.000 3.000-3,-1.000 3.000-3,0.000 3.000-3,1.000 2.000-2,-1.000-1.000-4,0.000 0.000-3,1.000 1.000-4,0.000-1.000-3,1.000 0.000-4,0.000 1.000-3,2.000-1.000-5,3.000-2.000-2,3.000-5.000 0,4.000-5.000-1,4.000-5.000 1,4.000-6.000-3,6.000-8.000-2,4.000-8.000-3,5.000-8.000-3,2.000-3.000 2,-3.000 1.000 7,-1.000 1.000 6,-2.000 1.000 8,-2.000 2.000 6,-3.000 2.000 3,-1.000 4.000 5,-2.000 3.000 4,-1.000 2.000 8,0.000 2.000 13,0.000 2.000 12,0.000 2.000 13,-1.000 2.000 4,0.000 5.000-5,-2.000 4.000-3,0.000 4.000-5,-1.000 3.000-5,0.000 3.000-4,0.000 3.000-5,0.000 3.000-5,0.000 2.000-3,2.000 4.000-3,0.000 3.000-3,2.000 2.000-3,-1.000 3.000-2,-1.000 0.000-4,0.000 2.000-2,-2.000 1.000-2,0.000 1.000-2,0.000 1.000-1,0.000 3.000 0,0.000 2.000-1,0.000 1.000-3,0.000 0.000-8,0.000 0.000-8,0.000 0.000-6,0.000-3.000-6,0.000-5.000-4,0.000-4.000-3,0.000-5.000-4,1.000-6.000 2,0.000-6.000 7,2.000-5.000 7,0.000-6.000 6</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3"/>
    </inkml:context>
    <inkml:brush xml:id="br0">
      <inkml:brushProperty name="width" value="0.04001" units="cm"/>
      <inkml:brushProperty name="height" value="0.04001" units="cm"/>
      <inkml:brushProperty name="color" value="#f2395b"/>
    </inkml:brush>
  </inkml:definitions>
  <inkml:trace contextRef="#ctx0" brushRef="#br0">45200.000 2047.000 549,'1.000'-15.000'2,"2.000"1.000"3,2.000 1.000 3,2.000 1.000 4,1.000 1.000 2,-1.000 2.000 0,1.000 2.000 0,0.000 2.000 1,3.000 0.000 1,5.000-2.000-1,7.000-1.000 1,5.000-3.000 1,5.000-2.000-3,3.000 0.000-3,3.000-1.000-4,2.000-1.000-4,1.000 0.000-2,-3.000 3.000 0,-4.000 1.000 1,-2.000 2.000-1,-3.000 2.000-1,-1.000 0.000-3,-3.000 2.000-3,-1.000 1.000-3,-3.000 0.000-4,-3.000 2.000-2,-3.000 0.000-4,-2.000 2.000-4,-7.000-1.000-2,-9.000 0.000-1,-8.000-2.000-3,-9.000 0.000-2,-5.000-2.000 4,-1.000 0.000 7,-1.000-1.000 9,-1.000-2.000 7,0.000-1.000 5,3.000-1.000 3,1.000-3.000 1,3.000-2.000 1,1.000 1.000 3,3.000 1.000 0,1.000 2.000 2,2.000 3.000 0,2.000-1.000 3,1.000 0.000 1,0.000-2.000 4,2.000 0.000 1,2.000 2.000 5,4.000 6.000 7,4.000 6.000 7,4.000 6.000 6,2.000 7.000 0,0.000 8.000-6,0.000 7.000-8,0.000 8.000-8,-2.000 5.000-4,-1.000 0.000-2,-2.000 1.000-3,-2.000 2.000-3,-1.000-3.000-2,0.000-6.000 0,0.000-6.000-1,0.000-5.000 0,0.000-5.000-2,0.000-1.000 0,0.000-3.000 0,0.000-1.000-1,1.000-1.000-2,0.000 2.000-6,2.000 0.000-3,0.000 1.000-5,2.000-2.000-5,4.000-5.000-7,2.000-4.000-5,3.000-6.000-6,2.000-5.000-3,0.000-6.000 2,-1.000-6.000 1,1.000-5.000 1,0.000-7.000 2,-1.000-5.000-1,1.000-6.000 1,0.000-6.000 0,-1.000-3.000 0,1.000 0.000 4,0.000 0.000 1,-1.000 0.000 3,0.000 1.000 2,0.000 4.000 4,-2.000 2.000 3,-1.000 4.000 3,0.000 1.000 2,0.000 1.000 2,-1.000 1.000 3,1.000 2.000 1,-1.000 0.000 3,0.000 5.000 3,-2.000 2.000 5,-1.000 3.000 3,0.000 3.000 3,-2.000 2.000 2,-1.000 4.000 2,0.000 3.000 2,-1.000 2.000 5,2.000 2.000 9,0.000 2.000 10,1.000 2.000 8,1.000 2.000 0,-2.000 2.000-9,-1.000 2.000-9,0.000 2.000-8,-2.000 1.000-7,0.000 1.000-4,-2.000 2.000-4,0.000 0.000-3,-1.000 1.000-5,2.000 0.000-4,0.000-1.000-5,2.000 1.000-6,2.000-2.000-6,5.000-4.000-10,5.000-4.000-10,6.000-4.000-9,1.000-5.000-3,1.000-4.000 3,-1.000-5.000 4,1.000-5.000 2,-2.000-1.000 6,-3.000 3.000 7,-3.000 3.000 7,-3.000 2.000 6,-2.000 3.000 6,-1.000 3.000 1,0.000 1.000 3,-2.000 2.000 2,0.000 2.000 9,-2.000 2.000 17,-1.000 2.000 18,0.000 2.000 16,0.000 0.000 3,1.000 0.000-14,3.000-2.000-13,2.000 0.000-13,-1.000 0.000-12,-2.000 2.000-11,-4.000 2.000-11,-2.000 2.000-10,-5.000 2.000-4,-2.000 3.000 3,-5.000 3.000 3,-4.000 3.000 2,-2.000 1.000 3,-1.000-1.000 2,-1.000 0.000 1,-1.000-2.000 1,-2.000 0.000 1,0.000-1.000 3,-1.000 1.000 1,0.000 0.000 2,-2.000-2.000 3,2.000-1.000 2,1.000-3.000 4,1.000 0.000 2,1.000-3.000 3,1.000 1.000 3,1.000 0.000 3,1.000 0.000 4,0.000-1.000 0,0.000-1.000 0,1.000 0.000 0,-1.000-2.000-1,1.000 1.000 0,3.000 0.000 0,1.000 1.000 0,2.000 2.000-1,1.000 0.000 0,-2.000 1.000-2,0.000 2.000-2,-1.000 0.000-2,-1.000 1.000-2,0.000 1.000-2,0.000 1.000-1,1.000 2.000-3,1.000-2.000-2,2.000-1.000-2,4.000-2.000 0,2.000-2.000-3,6.000-4.000 0,8.000-5.000-1,7.000-4.000 1,9.000-5.000 0,4.000-4.000 1,1.000-2.000 0,0.000-1.000 1,2.000-3.000 0,-1.000 1.000 2,-1.000 3.000 3,-3.000 3.000 1,-1.000 2.000 3,-3.000 4.000 1,-2.000 1.000 0,-1.000 2.000 0,-2.000 2.000-1,-4.000 2.000 0,-3.000 2.000-2,-4.000 2.000 0,-4.000 1.000-2,-3.000 3.000 0,-2.000 2.000-1,-2.000 2.000 0,-2.000 1.000-1,-3.000 2.000 0,-2.000 2.000 1,-3.000 0.000-1,-3.000 1.000 2,-3.000 0.000-2,0.000-1.000 0,-1.000-1.000-2,-1.000-1.000-2,-1.000-1.000 1,1.000-2.000-1,-1.000-3.000 2,1.000-1.000 0,0.000-1.000 1,4.000 0.000 1,3.000 0.000 1,3.000 0.000 2,4.000 0.000 3,8.000 1.000 6,6.000 2.000 5,7.000 0.000 6,4.000 0.000 0,0.000-1.000-3,-1.000 0.000-3,1.000-2.000-3,-1.000 0.000-3,-1.000 2.000-2,-1.000 0.000 0,-1.000 1.000-2,-1.000 1.000 0,-2.000 0.000-2,-3.000-1.000-1,-1.000 1.000-1,-2.000 1.000 0,0.000 1.000 0,-2.000 3.000 2,0.000 2.000 0,-2.000 0.000-1,-2.000-1.000-3,-2.000-1.000-3,-2.000-1.000-4,-3.000-1.000-1,-2.000 0.000-1,-3.000-2.000 0,-3.000-1.000 0,-3.000 0.000-1,0.000 0.000 0,-1.000-1.000 0,-1.000 1.000 0,-1.000-2.000 0,-1.000-2.000 0,-1.000-4.000-2,-1.000-2.000 0,0.000-3.000 1,1.000-1.000 2,1.000 0.000 1,1.000-1.000 3,1.000-2.000 1,4.000 0.000 1,3.000-1.000 1,3.000-2.000 0,2.000-1.000 2,2.000-1.000 2,2.000-3.000 2,2.000-2.000 1,3.000 0.000 3,4.000-1.000-1,4.000 0.000 2,3.000 1.000 1,3.000-1.000-2,2.000 2.000-1,0.000 1.000-3,1.000 1.000-2,1.000 1.000 0,3.000 0.000 0,1.000 2.000 0,3.000 1.000 1,1.000 0.000-7,1.000 0.000-17,1.000 0.000-16,1.000 0.000-16,-2.000 1.000-4,-4.000-1.000 7,-3.000 0.000 7,-4.000 0.000 8,-4.000 1.000 4,-1.000 0.000 1,-2.000 2.000 1,-2.000 1.000 0</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4"/>
    </inkml:context>
    <inkml:brush xml:id="br0">
      <inkml:brushProperty name="width" value="0.03729" units="cm"/>
      <inkml:brushProperty name="height" value="0.03729" units="cm"/>
      <inkml:brushProperty name="color" value="#f2395b"/>
    </inkml:brush>
  </inkml:definitions>
  <inkml:trace contextRef="#ctx0" brushRef="#br0">49216.000 2210.000 589,'-12.000'0.000'20,"8.000"0.000"9,8.000 0.000 10,8.000 0.000 10,6.000-1.000 1,5.000-1.000-9,5.000 0.000-7,5.000-1.000-9,4.000-2.000-5,4.000 0.000-2,4.000-1.000-3,4.000-2.000-1,3.000 0.000-2,2.000-2.000-1,2.000 0.000 0,2.000-1.000-1,-1.000 0.000-2,-3.000 2.000-4,-2.000 3.000-3,-4.000 1.000-5,-3.000 1.000-3,-6.000 2.000-5,-4.000 0.000-5,-5.000 2.000-4,-4.000 0.000-5,-3.000 0.000-8,-3.000 0.000-7,-3.000 0.000-8,-3.000 1.000-1,-4.000 2.000 4,-5.000 2.000 2,-2.000 2.000 5,-6.000 0.000 3,-4.000-1.000 6,-6.000-1.000 5,-4.000 0.000 5,-1.000-1.000 4,3.000 0.000 4,3.000 0.000 3,3.000 0.000 4</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1"/>
    </inkml:context>
    <inkml:brush xml:id="br0">
      <inkml:brushProperty name="width" value="0.07302" units="cm"/>
      <inkml:brushProperty name="height" value="0.07302" units="cm"/>
      <inkml:brushProperty name="color" value="#f2395b"/>
    </inkml:brush>
  </inkml:definitions>
  <inkml:trace contextRef="#ctx0" brushRef="#br0">69200.000 45066.000,'0.000'-16.000,"24.000"24.000,-1.000 0.000,24.000 23.000,0.000 0.000,8.000-7.000,0.000-1.000,-24.000-15.000,1.000 0.000,-24.000-8.000</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4"/>
    </inkml:context>
    <inkml:brush xml:id="br0">
      <inkml:brushProperty name="width" value="0.03534" units="cm"/>
      <inkml:brushProperty name="height" value="0.03534" units="cm"/>
      <inkml:brushProperty name="color" value="#f2395b"/>
    </inkml:brush>
  </inkml:definitions>
  <inkml:trace contextRef="#ctx0" brushRef="#br0">49622.000 2946.000 622,'-24.000'-1.000'25,"15.000"0.000"10,14.000-2.000 8,16.000 0.000 9,5.000-1.000 0,0.000 2.000-12,-1.000 0.000-10,-1.000 2.000-11,-1.000-1.000-7,-1.000 0.000-3,-1.000-2.000-3,0.000 0.000-3,-4.000 2.000-4,-3.000 6.000-6,-4.000 6.000-4,-4.000 6.000-6,-5.000 3.000-2,-6.000 3.000 3,-6.000 1.000 2,-6.000 3.000 2,-3.000 0.000 1,-3.000 0.000 3,-1.000 1.000 1,-3.000-1.000 2,0.000 0.000 1,1.000-3.000 3,1.000-1.000 1,1.000-3.000 2,1.000-1.000 2,-1.000-1.000 3,1.000-1.000 2,-1.000 0.000 3,2.000-3.000 1,3.000-3.000 2,3.000-3.000 2,3.000-2.000 2,5.000-3.000 1,8.000-2.000-2,8.000-2.000 1,8.000-2.000-2,4.000-3.000-5,1.000-2.000-12,1.000-3.000-11,1.000-3.000-11,0.000-2.000-6,1.000 0.000-1,-1.000 1.000-1,1.000-1.000 0,-1.000 0.000-2,-1.000-1.000-2,-1.000-2.000-3,-1.000 1.000-2,-1.000-3.000 1,-3.000-2.000 4,-1.000-1.000 5,-2.000-2.000 3,-3.000 1.000 4,-1.000 4.000 3,-2.000 6.000 3,-2.000 5.000 2</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5"/>
    </inkml:context>
    <inkml:brush xml:id="br0">
      <inkml:brushProperty name="width" value="0.04718" units="cm"/>
      <inkml:brushProperty name="height" value="0.04718" units="cm"/>
      <inkml:brushProperty name="color" value="#f2395b"/>
    </inkml:brush>
  </inkml:definitions>
  <inkml:trace contextRef="#ctx0" brushRef="#br0">50694.000 868.000 466,'-8.000'-25.000'26,"2.000"13.000"13,1.000 12.000 11,0.000 14.000 13,3.000 8.000 0,4.000 5.000-10,4.000 4.000-9,4.000 6.000-12,1.000 3.000-5,-1.000 1.000-4,0.000 0.000-3,-2.000 2.000-3,1.000 2.000-2,1.000 6.000 0,3.000 4.000-1,2.000 5.000 1,0.000 5.000-3,-1.000 4.000-7,-1.000 3.000-5,0.000 4.000-6,-1.000 1.000-6,-1.000-1.000-5,1.000-3.000-5,0.000-1.000-5,0.000-3.000-3,1.000-3.000 0,1.000-3.000 1,2.000-2.000-1,-1.000-4.000-4,1.000-3.000-5,0.000-2.000-7,0.000-4.000-6,-2.000-6.000 0,-3.000-8.000 6,-3.000-9.000 5,-2.000-8.000 5</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5"/>
    </inkml:context>
    <inkml:brush xml:id="br0">
      <inkml:brushProperty name="width" value="0.02775" units="cm"/>
      <inkml:brushProperty name="height" value="0.02775" units="cm"/>
      <inkml:brushProperty name="color" value="#f2395b"/>
    </inkml:brush>
  </inkml:definitions>
  <inkml:trace contextRef="#ctx0" brushRef="#br0">51387.000 650.000 792,'-6.000'9.000'68,"6.000"1.000"-13,4.000 3.000-14,6.000 2.000-13,2.000 2.000-13,3.000 1.000-14,2.000 3.000-15,2.000 2.000-14,-2.000-2.000-5,-3.000-3.000 2,-4.000-5.000 3,-4.000-3.000 3,-2.000-1.000-1,0.000 0.000-3,0.000 1.000-4,0.000 2.000-4</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6"/>
    </inkml:context>
    <inkml:brush xml:id="br0">
      <inkml:brushProperty name="width" value="0.03567" units="cm"/>
      <inkml:brushProperty name="height" value="0.03567" units="cm"/>
      <inkml:brushProperty name="color" value="#f2395b"/>
    </inkml:brush>
  </inkml:definitions>
  <inkml:trace contextRef="#ctx0" brushRef="#br0">54700.000 2700.000 616,'1.000'14.000'119,"2.000"-1.000"-28,2.000-2.000-26,2.000-2.000-28,2.000-1.000-16,1.000 2.000-3,3.000 0.000-4,2.000 1.000-3,0.000 0.000-5,-1.000-1.000-4,-1.000 0.000-5,0.000-2.000-4,-3.000 0.000-4,-1.000 0.000-4,-2.000 0.000-4,-2.000 0.000-3,-1.000 0.000-2,0.000 1.000 2,0.000 1.000 1,0.000 2.000 2,-1.000-1.000-3,-2.000 1.000-6,-2.000 0.000-6,-2.000 0.000-6</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1:16"/>
    </inkml:context>
    <inkml:brush xml:id="br0">
      <inkml:brushProperty name="width" value="0.03238" units="cm"/>
      <inkml:brushProperty name="height" value="0.03238" units="cm"/>
      <inkml:brushProperty name="color" value="#f2395b"/>
    </inkml:brush>
  </inkml:definitions>
  <inkml:trace contextRef="#ctx0" brushRef="#br0">54555.000 3750.000 679,'-13.000'1.000'22,"6.000"4.000"13,6.000 2.000 12,6.000 4.000 14,4.000 0.000-2,2.000-1.000-14,1.000-1.000-15,3.000 0.000-14,0.000-1.000-10,-3.000-1.000-7,-1.000 1.000-5,-2.000 0.000-7,-1.000-1.000-7,0.000 0.000-9,0.000-2.000-10,0.000 0.000-9</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3:44"/>
    </inkml:context>
    <inkml:brush xml:id="br0">
      <inkml:brushProperty name="width" value="0.04786" units="cm"/>
      <inkml:brushProperty name="height" value="0.04786" units="cm"/>
      <inkml:brushProperty name="color" value="#f2395b"/>
    </inkml:brush>
  </inkml:definitions>
  <inkml:trace contextRef="#ctx0" brushRef="#br0">55650.000 9150.000 459,'43.000'28.000'144,"-8.000"-5.000"-38,-7.000-7.000-37,-9.000-5.000-37,-3.000-3.000-20,0.000 0.000-2,0.000 0.000-2,-1.000 0.000-2,1.000-1.000-1,0.000-1.000 0,-1.000-1.000-1,1.000 0.000-1,0.000-2.000 0,-1.000 0.000 0,1.000-2.000-1,0.000 0.000 0,-1.000-2.000 0,-1.000 0.000-1,-1.000-2.000 0,0.000 0.000-2,-1.000-2.000-1,1.000 0.000 0,1.000-1.000-2,1.000-1.000-1,1.000 0.000 1,-2.000 2.000 0,-1.000 2.000 2,-1.000 2.000 0,1.000 1.000 3,0.000 0.000 1,1.000 0.000 4,1.000 0.000 2,0.000 1.000 1,-1.000 4.000 1,0.000 2.000 0,-2.000 4.000 1,0.000-1.000-2,2.000-1.000-2,0.000-2.000-3,1.000-2.000-2,0.000-2.000-3,-1.000-1.000-2,-1.000 0.000-1,0.000-1.000-2,0.000-3.000-1,5.000-2.000-1,4.000-4.000 0,3.000-2.000-1,2.000-2.000 1,-3.000 1.000 0,-1.000-1.000 1,-3.000 0.000 1,-1.000 1.000 2,-1.000 2.000 0,0.000 3.000 1,-2.000 1.000 2,-1.000 1.000 0,-1.000 2.000-1,-1.000 0.000 0,0.000 2.000 0,-1.000 0.000 0,-1.000 0.000 0,1.000 0.000 0,0.000 0.000 2,0.000 0.000 1,-1.000 2.000 3,1.000 0.000 3,0.000 2.000 3,0.000-1.000 2,0.000-1.000-1,-1.000 0.000-1,1.000-1.000 1,0.000-1.000-2,0.000 0.000 0,-1.000 0.000-2,1.000 0.000 0,0.000 0.000-1,0.000 2.000-1,-1.000 0.000 0,1.000 2.000-1,1.000 0.000 0,1.000 3.000 0,3.000 2.000 0,2.000 2.000 0,0.000-1.000-1,-1.000-3.000 0,-1.000-2.000 1,-1.000-4.000-2,0.000-1.000 0,0.000 0.000-1,0.000 0.000-2,-1.000 0.000-1,1.000-1.000-1,0.000-2.000-2,-1.000-2.000-1,1.000-1.000-2,0.000-3.000 0,1.000 0.000 1,1.000-2.000-1,2.000 1.000 1,-2.000-2.000 1,1.000 2.000 1,-2.000 0.000 1,-1.000 2.000 0,-1.000 1.000 2,-1.000 1.000 1,-1.000 0.000 0,0.000 2.000 1,0.000 1.000 2,1.000 2.000 2,3.000 2.000 3,2.000 2.000 1,-1.000 1.000 2,-1.000 0.000-2,-2.000-1.000 0,-3.000 2.000-1,1.000-2.000-1,0.000-1.000-1,1.000 0.000-1,1.000-2.000-1,1.000 0.000 0,0.000 0.000-1,-1.000 0.000 1,1.000 0.000-1,0.000 1.000 0,-1.000 0.000-1,1.000 2.000 1,0.000 0.000-1,-1.000 0.000 0,1.000 0.000 1,0.000-2.000-1,0.000 0.000 0,-1.000-1.000 0,-1.000 2.000 1,-1.000 0.000-1,-1.000 2.000 0,0.000 0.000 0,0.000 0.000-4,0.000-1.000-2,-1.000 2.000-3,0.000-4.000-12,-2.000-2.000-22,-2.000-5.000-20,-2.000-4.000-23,-2.000-1.000-3,-1.000 0.000 10,0.000 2.000 13,-1.000 1.000 12</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3:45"/>
    </inkml:context>
    <inkml:brush xml:id="br0">
      <inkml:brushProperty name="width" value="0.04288" units="cm"/>
      <inkml:brushProperty name="height" value="0.04288" units="cm"/>
      <inkml:brushProperty name="color" value="#f2395b"/>
    </inkml:brush>
  </inkml:definitions>
  <inkml:trace contextRef="#ctx0" brushRef="#br0">63966.000 4548.000 513,'-7.000'-9.000'1,"2.000"-2.000"3,2.000-2.000 3,2.000-1.000 2,1.000-1.000 3,0.000 2.000 3,0.000 2.000 2,0.000 3.000 2,2.000-1.000 2,4.000-2.000 0,4.000-2.000 1,3.000-1.000 1,4.000-2.000 0,2.000 0.000-3,1.000 1.000-2,3.000-1.000-2,0.000 1.000-1,1.000 1.000-2,0.000 0.000-1,-1.000 2.000-2,0.000 1.000 0,-1.000 2.000-2,-1.000 3.000 0,-1.000 1.000-2,-1.000 1.000-1,-2.000 2.000 1,-3.000 0.000 0,-1.000 2.000 0,-1.000 1.000 0,0.000 4.000 0,-1.000 2.000 0,1.000 4.000 1,-1.000 1.000 0,0.000 1.000 1,-2.000 1.000-1,0.000 1.000 1,-2.000 1.000 0,-1.000 0.000 0,-1.000-1.000 0,0.000 1.000 0,-1.000 0.000 1,0.000 1.000-2,0.000 1.000 0,0.000 2.000-1,-1.000-1.000-1,-1.000 1.000-1,0.000-1.000 0,-1.000 1.000-2,-1.000 0.000 0,0.000 1.000-2,0.000 1.000 0,0.000 1.000-1,-1.000 1.000-1,-1.000-1.000 1,0.000 1.000-1,-1.000-1.000-1,-2.000 0.000-3,0.000-1.000-11,-1.000-1.000-8,-2.000-1.000-9,0.000 1.000-6,-2.000 1.000 0,0.000 3.000-2,-1.000 1.000 0,0.000 0.000 3,0.000-5.000 5,2.000-3.000 6,1.000-4.000 6,0.000-3.000 1,2.000 1.000-5,1.000 0.000-6,0.000 0.000-5</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9:53:45"/>
    </inkml:context>
    <inkml:brush xml:id="br0">
      <inkml:brushProperty name="width" value="0.03807" units="cm"/>
      <inkml:brushProperty name="height" value="0.03807" units="cm"/>
      <inkml:brushProperty name="color" value="#f2395b"/>
    </inkml:brush>
  </inkml:definitions>
  <inkml:trace contextRef="#ctx0" brushRef="#br0">64655.000 8000.000 577,'-13.000'1.000'8,"6.000"4.000"15,6.000 2.000 14,6.000 4.000 16,3.000 0.000 4,0.000 1.000-9,0.000 0.000-8,0.000 0.000-8,-1.000-1.000-6,-1.000 1.000-4,-1.000 0.000-5,0.000 0.000-3,-1.000-1.000-3,0.000 1.000 0,0.000 0.000-1,0.000 0.000-1,0.000 0.000-5,0.000 1.000-9,0.000 1.000-10,0.000 2.000-9</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1:46"/>
    </inkml:context>
    <inkml:brush xml:id="br0">
      <inkml:brushProperty name="width" value="0.03962" units="cm"/>
      <inkml:brushProperty name="height" value="0.03962" units="cm"/>
      <inkml:brushProperty name="color" value="#6adcab"/>
    </inkml:brush>
  </inkml:definitions>
  <inkml:trace contextRef="#ctx0" brushRef="#br0">72738.000 21578.000 555,'-1.000'-21.000'57,"-2.000"5.000"-9,-2.000 5.000-8,-1.000 5.000-8,-3.000 4.000-5,-2.000 7.000-3,-2.000 6.000-2,-1.000 6.000-3,-1.000 3.000-1,2.000 1.000-3,2.000 1.000-1,2.000 1.000-3,2.000 1.000-1,-1.000-1.000-1,0.000 1.000 0,0.000-1.000-1,1.000 0.000-1,0.000-1.000 1,2.000-1.000 1,1.000 0.000 0,-1.000-2.000-1,2.000 1.000-2,-1.000-1.000-2,0.000 1.000-1,0.000-1.000-2,2.000 1.000 0,0.000 0.000-1,2.000-1.000 0,0.000 0.000-1,0.000-3.000 0,0.000-1.000 1,0.000-2.000-1,0.000-1.000 1,2.000 0.000 0,0.000-1.000 0,2.000 1.000-1,0.000 0.000 1,0.000 0.000 0,-1.000-1.000 1,2.000 1.000-1,-1.000-1.000 1,1.000 0.000 1,2.000-2.000 1,0.000-1.000 1,2.000 0.000 0,3.000-2.000 0,4.000-1.000-2,2.000 0.000 1,1.000-2.000-2,1.000-2.000 1,0.000-2.000-1,0.000-2.000-1,-3.000-2.000 1,-1.000-2.000-1,-4.000-2.000 0,-3.000-1.000 0,0.000-2.000 0,0.000 0.000 0,1.000 0.000 0,2.000 1.000 1,-1.000-1.000-2,-1.000 0.000 1,-1.000 0.000-1,0.000 0.000-1,-1.000 0.000 0,0.000-3.000 0,-1.000-2.000-1,1.000-1.000 0,0.000-3.000-1,-2.000 0.000 0,-1.000-1.000-1,0.000-1.000 0,-2.000 0.000-1,-1.000-1.000 2,0.000 1.000 0,-1.000-1.000 0,-1.000 0.000 1,0.000-1.000 1,0.000-1.000 0,0.000-1.000 1,0.000 1.000 1,0.000 1.000 1,0.000 3.000 0,0.000 1.000 2,-2.000 2.000 0,0.000 3.000-1,-3.000 1.000-1,-2.000 3.000 0,-2.000 0.000 0,-2.000 0.000 1,-2.000 0.000 1,-1.000 1.000 2,-1.000 0.000-3,0.000 4.000-4,2.000 2.000-4,1.000 4.000-5,-1.000 2.000-6,-2.000 4.000-7,-1.000 2.000-6,-3.000 4.000-8,0.000 1.000-3,1.000 3.000-2,1.000 1.000-2,1.000 3.000-1,1.000-1.000 1,4.000-2.000 5,3.000-4.000 4,2.000-3.000 3</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1:47"/>
    </inkml:context>
    <inkml:brush xml:id="br0">
      <inkml:brushProperty name="width" value="0.03776" units="cm"/>
      <inkml:brushProperty name="height" value="0.03776" units="cm"/>
      <inkml:brushProperty name="color" value="#6adcab"/>
    </inkml:brush>
  </inkml:definitions>
  <inkml:trace contextRef="#ctx0" brushRef="#br0">73850.000 20631.000 582,'14.000'-13.000'97,"-1.000"3.000"-22,-2.000 4.000-24,-2.000 4.000-22,0.000 2.000-12,2.000 0.000-2,1.000 0.000-1,3.000 0.000-1,0.000 1.000-2,-1.000 2.000-2,-1.000 2.000-2,0.000 2.000-2,-2.000 1.000-2,-2.000 1.000 0,-3.000 2.000 0,-1.000 0.000 0,-2.000 1.000-1,-2.000 1.000-3,-2.000 1.000-1,-2.000 2.000-2,-2.000 0.000-2,-1.000 1.000 0,-3.000 1.000-1,-2.000 1.000-1,-2.000 1.000 0,0.000-1.000 1,-1.000 1.000 0,-1.000 0.000 0,0.000-2.000 1,1.000-1.000 2,0.000-3.000 0,2.000-1.000 2,1.000-2.000 1,2.000-1.000 1,3.000 0.000 2,1.000-2.000 2,2.000 0.000 2,4.000-2.000 5,2.000-1.000 5,4.000 0.000 5,1.000-2.000 1,1.000-1.000-4,2.000 0.000-4,0.000-1.000-3,1.000-1.000-3,1.000 0.000-3,1.000 0.000-2,2.000 0.000-4,0.000 0.000-4,-1.000 0.000-7,1.000 0.000-5,0.000 0.000-7,-1.000-2.000-4,1.000 0.000-1,0.000-3.000-1,-1.000-2.000-3,1.000-1.000 0,0.000 0.000-3,-1.000 1.000-2,1.000-1.000-2,-1.000 0.000 2,-3.000 0.000 5,-1.000 0.000 5,-2.000 0.000 5,-2.000 1.000 3,0.000 1.000 2,-2.000 0.000 2,0.000 2.000 1</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2"/>
    </inkml:context>
    <inkml:brush xml:id="br0">
      <inkml:brushProperty name="width" value="0.07302" units="cm"/>
      <inkml:brushProperty name="height" value="0.07302" units="cm"/>
      <inkml:brushProperty name="color" value="#f2395b"/>
    </inkml:brush>
  </inkml:definitions>
  <inkml:trace contextRef="#ctx0" brushRef="#br0">70328.000 44313.000,'32.000'-32.000,"-1.000"25.000,0.000-1.000,9.000 0.000,-1.000 0.000,0.000 8.000,0.000 0.000,-31.000 8.000,0.000 0.000,-24.000 23.000,1.000 0.000,-32.000 9.000,0.000-1.000,-8.000 0.000,0.000 0.000,16.000-7.000,-1.000-1.000,25.000-8.000,-1.000 1.000,24.000-16.000,0.000 0.000,39.000-8.000,0.000 0.000,23.000-32.000,1.000 1.000,-24.000 7.000,0.000 1.000,-16.000 15.000,1.000 0.000,-64.000 8.000,1.000 0.000,15.000-15.000</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1:47"/>
    </inkml:context>
    <inkml:brush xml:id="br0">
      <inkml:brushProperty name="width" value="0.03769" units="cm"/>
      <inkml:brushProperty name="height" value="0.03769" units="cm"/>
      <inkml:brushProperty name="color" value="#6adcab"/>
    </inkml:brush>
  </inkml:definitions>
  <inkml:trace contextRef="#ctx0" brushRef="#br0">74832.000 21082.000 583,'-19.000'0.000'53,"9.000"0.000"-3,8.000 0.000-1,10.000 0.000-2,3.000-1.000-4,1.000-1.000-7,0.000 0.000-7,-1.000-1.000-6,2.000-1.000-4,0.000 2.000-1,1.000 0.000-1,1.000 2.000-1,1.000-1.000-5,0.000 0.000-6,-1.000-2.000-6,1.000 0.000-8,-1.000-1.000-3,-1.000 2.000-2,-1.000 0.000-1,0.000 2.000-2</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1:56"/>
    </inkml:context>
    <inkml:brush xml:id="br0">
      <inkml:brushProperty name="width" value="0.022" units="cm"/>
      <inkml:brushProperty name="height" value="0.022" units="cm"/>
      <inkml:brushProperty name="color" value="#6adcab"/>
    </inkml:brush>
  </inkml:definitions>
  <inkml:trace contextRef="#ctx0" brushRef="#br0">59562.000 10223.000 999,'-16.000'0.000'-5,"-2.000"0.000"-12,0.000 0.000-11,-1.000 0.000-11,-1.000 0.000 1,-3.000 0.000 10,-1.000 0.000 12,-3.000 0.000 11,0.000 0.000 6,-1.000 0.000 1,1.000 0.000-1,0.000 0.000 1,-1.000 0.000 1,1.000 2.000 0,-1.000 0.000 1,1.000 2.000 1,-1.000 1.000 0,-1.000 1.000-1,-1.000 3.000-2,-1.000 2.000 0,-1.000 3.000-1,-1.000 4.000-2,-1.000 3.000-2,0.000 5.000-2,-2.000 2.000 0,-1.000 2.000 1,0.000 2.000 1,-2.000 3.000 1,0.000 1.000 1,1.000 0.000-2,2.000 2.000 1,0.000 1.000-1,1.000 0.000-1,-1.000 2.000 2,1.000 1.000 0,0.000 0.000 1,-1.000 3.000 0,-1.000 4.000 1,0.000 4.000-1,-2.000 4.000 1,1.000 3.000 0,1.000 3.000 0,3.000 3.000 0,2.000 3.000 0,1.000 0.000 0,1.000-4.000 1,1.000-5.000 0,1.000-3.000 0,1.000-3.000 1,1.000-1.000 0,1.000 0.000 0,1.000-1.000 0,3.000-2.000 0,3.000 1.000 0,4.000 0.000 0,5.000 0.000 0,2.000-1.000-1,2.000-2.000 1,2.000-2.000-1,2.000-2.000-1,1.000-2.000 1,2.000 0.000-1,0.000-1.000 0,2.000-1.000 0,1.000-2.000 0,1.000-2.000 0,3.000-2.000 0,2.000-1.000 0,1.000-2.000 0,2.000 2.000 0,0.000 1.000 0,1.000 1.000 0,1.000 1.000-1,1.000 2.000 1,1.000 2.000 0,2.000 3.000 0,-1.000-1.000 0,1.000 2.000 0,-1.000-1.000 0,1.000 0.000 0,-1.000-1.000 0,1.000 0.000 0,0.000-1.000 0,-1.000-2.000 0,1.000-1.000 0,0.000-3.000 0,-1.000-4.000-1,1.000-1.000 1,0.000-4.000-1,1.000-2.000 0,1.000-1.000 1,1.000-2.000 0,0.000-3.000-1,-1.000-1.000 1,-1.000-3.000-1,-1.000-1.000 0,0.000-2.000 1,-1.000-1.000-1,1.000 0.000 1,0.000-2.000 0,-1.000 0.000 0,1.000 0.000 0,-1.000 0.000 0,1.000 0.000 0,0.000-1.000 0,3.000-1.000 0,1.000-1.000 1,3.000 0.000-1,1.000-2.000 0,3.000 0.000 0,1.000-2.000 1,3.000 0.000-1,-1.000-1.000 1,-2.000 0.000 0,-2.000 0.000 0,-1.000 0.000 0,-1.000 0.000 0,1.000 2.000 1,1.000 0.000-1,1.000 2.000 1,-1.000 0.000 1,0.000 0.000-2,-1.000-1.000 1,-1.000 2.000-1,-1.000-2.000 0,1.000 1.000 0,-1.000 0.000 0,1.000 0.000-1,-2.000 0.000 0,-1.000 0.000 0,-3.000 0.000-1,-1.000 0.000 1,-1.000-1.000 0,1.000-1.000 0,1.000 0.000-1,1.000-1.000 1,0.000-1.000-1,-1.000 0.000 1,-1.000 0.000-1,-1.000 0.000 1,1.000-2.000 0,0.000 0.000-1,0.000-3.000 1,3.000-2.000 0,-1.000-1.000 0,-1.000 0.000 1,-1.000 1.000 1,-1.000-1.000 0,0.000-1.000 0,1.000-2.000 0,1.000-2.000 0,1.000-1.000-1,1.000-3.000 0,-1.000-2.000 0,1.000-1.000 0,-1.000-3.000 0,2.000 0.000 0,1.000-1.000 1,3.000 1.000 0,1.000-1.000 0,1.000 0.000 0,-2.000-3.000 0,0.000-1.000 0,0.000-2.000 0,-2.000-2.000-1,0.000-1.000 0,1.000-1.000-2,-1.000 0.000 0,1.000-2.000-1,-1.000 1.000 1,0.000 0.000 0,1.000 0.000 0,-1.000 0.000 0,1.000 3.000 1,-1.000 1.000-1,1.000 3.000 1,-1.000 2.000 0,1.000 1.000 0,-1.000 3.000-1,1.000 1.000 1,-2.000 2.000 0,0.000 1.000 0,-1.000 1.000 0,-1.000 1.000 0,-1.000 0.000 0,-1.000 0.000 0,-1.000 1.000 0,0.000-1.000 0,-2.000 0.000 0,1.000-2.000 0,-1.000 0.000 0,1.000 0.000 0,0.000-4.000 0,3.000-3.000 0,1.000-5.000 0,3.000-3.000 1,0.000-4.000-1,-1.000-4.000 0,-1.000-5.000 0,-1.000-2.000 0,0.000-3.000 0,-1.000 2.000 0,1.000 0.000 1,-1.000 2.000-1,-1.000 2.000 0,-1.000 4.000 0,-2.000 3.000 0,-2.000 5.000-1,-2.000 3.000 2,-1.000 1.000-1,-1.000 3.000 1,-1.000 1.000 1,0.000 1.000-1,0.000-1.000 1,0.000-1.000 0,-1.000 0.000 0,0.000-3.000 1,0.000 0.000-1,-2.000 0.000-1,0.000-2.000 0,-1.000-1.000 1,1.000-1.000-1,2.000-1.000 0,0.000 0.000 0,-1.000-3.000 1,-1.000-1.000-1,-2.000-2.000 0,-2.000-2.000 1,-1.000 0.000-1,0.000 2.000-1,0.000 2.000 0,0.000 2.000-1,-1.000 1.000-1,-1.000 3.000 1,0.000 1.000 0,-1.000 3.000 0,-1.000 1.000 1,0.000-1.000-1,0.000 1.000 1,0.000 0.000 0,0.000-1.000-1,0.000 1.000 1,0.000-1.000 0,0.000 1.000 0,-2.000-1.000 0,0.000-1.000 1,-3.000-1.000 1,-2.000-1.000 0,-1.000-1.000 1,-2.000-1.000-1,0.000 0.000 0,-1.000-2.000 0,-2.000 0.000 0,0.000 0.000 0,-1.000-1.000 0,-1.000 1.000 1,-2.000 1.000-1,-1.000 1.000 2,-3.000 3.000-1,-1.000 2.000 1,-3.000 1.000-1,0.000 1.000 1,-1.000 1.000-1,0.000 1.000 0,-3.000 2.000 0,1.000 3.000-1,-2.000 3.000 0,-1.000 3.000 0,-2.000 1.000-1,-3.000 0.000-1,-3.000 0.000 0,-2.000 1.000-1,-3.000-1.000 0,-2.000 0.000 0,-2.000 0.000 0,-2.000 1.000 0,-3.000-1.000 0,-4.000 2.000-1,-4.000 0.000 1,-3.000 2.000 0,-4.000 1.000 0,-2.000 1.000-1,-1.000 0.000-1,-2.000 2.000 0,-2.000 0.000 0,1.000 2.000 1,-1.000 0.000 0,1.000 2.000 1,-1.000 0.000 0,1.000 2.000 0,-1.000 0.000 0,1.000 2.000 1,-1.000 1.000-1,1.000 6.000-1,-1.000 2.000 0,1.000 5.000-2,0.000 2.000 1,1.000 1.000-1,1.000 1.000 2,1.000 1.000 0,1.000 2.000-1,1.000 5.000 0,1.000 3.000 0,0.000 4.000-2,7.000 3.000 0,9.000-1.000-3,10.000 0.000-2,9.000 0.000-2,8.000-2.000-1,3.000-3.000-1,4.000-5.000 1,5.000-4.000-1</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08"/>
    </inkml:context>
    <inkml:brush xml:id="br0">
      <inkml:brushProperty name="width" value="0.03323" units="cm"/>
      <inkml:brushProperty name="height" value="0.03323" units="cm"/>
      <inkml:brushProperty name="color" value="#6adcab"/>
    </inkml:brush>
  </inkml:definitions>
  <inkml:trace contextRef="#ctx0" brushRef="#br0">84539.000 3705.000 662,'-8.000'-13.000'4,"2.000"6.000"11,1.000 6.000 9,0.000 6.000 10,0.000 5.000 3,0.000 4.000-5,-1.000 3.000-5,-1.000 5.000-4,-1.000 1.000-4,0.000 3.000-3,0.000 0.000-4,0.000 1.000-3,1.000 0.000-2,0.000 0.000-2,2.000 1.000-1,0.000-1.000 0,1.000 0.000-1,-2.000 1.000 2,0.000-1.000 2,-1.000 1.000 2,-1.000 0.000 0,0.000 2.000 1,0.000 3.000-1,0.000 1.000 0,1.000 1.000-4,1.000-2.000-9,0.000 0.000-8,2.000-1.000-9,0.000-2.000-5,2.000-1.000-5,0.000-3.000-5,2.000-1.000-3,1.000-4.000 0,2.000-3.000 5,2.000-4.000 6,2.000-4.000 6</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09"/>
    </inkml:context>
    <inkml:brush xml:id="br0">
      <inkml:brushProperty name="width" value="0.03391" units="cm"/>
      <inkml:brushProperty name="height" value="0.03391" units="cm"/>
      <inkml:brushProperty name="color" value="#6adcab"/>
    </inkml:brush>
  </inkml:definitions>
  <inkml:trace contextRef="#ctx0" brushRef="#br0">85448.000 3377.000 648,'8.000'-6.000'-10,"-2.000"2.000"13,-1.000 4.000 13,0.000 3.000 12,-2.000 1.000 7,-2.000 3.000-4,-2.000 2.000-1,-2.000 2.000-3,-1.000 0.000-1,0.000-1.000-3,0.000 0.000-1,0.000-2.000-3,-1.000 2.000 0,-2.000 4.000 0,-2.000 3.000-1,-1.000 5.000 0,-3.000 3.000-2,-2.000 3.000-7,-1.000 3.000-7,-3.000 2.000-5,-2.000 4.000-5,-1.000 1.000-6,-3.000 2.000-4,-1.000 2.000-4,0.000-1.000-3,2.000-6.000-1,4.000-3.000-1,3.000-6.000-1,4.000-7.000-4,3.000-7.000-7,4.000-8.000-6,4.000-8.000-8,2.000-4.000 3,2.000 0.000 10,0.000 0.000 12,2.000 1.000 12</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09"/>
    </inkml:context>
    <inkml:brush xml:id="br0">
      <inkml:brushProperty name="width" value="0.03348" units="cm"/>
      <inkml:brushProperty name="height" value="0.03348" units="cm"/>
      <inkml:brushProperty name="color" value="#6adcab"/>
    </inkml:brush>
  </inkml:definitions>
  <inkml:trace contextRef="#ctx0" brushRef="#br0">86300.000 3745.000 657,'1.000'-13.000'6,"2.000"4.000"15,2.000 6.000 14,2.000 5.000 13,1.000 2.000 2,-1.000 3.000-9,1.000 2.000-10,0.000 2.000-9,0.000 0.000-5,0.000-1.000-3,0.000 0.000-1,-1.000-2.000-2,1.000 0.000-2,0.000 0.000-2,0.000 0.000-2,0.000 0.000-1,0.000-1.000-1,1.000 1.000-1,2.000 0.000 0,0.000 0.000 0,0.000 0.000-4,-1.000 0.000-4,0.000 0.000-7,-2.000-1.000-4,0.000 1.000-3,0.000-2.000 1,0.000-1.000 1,-1.000 0.000 1,1.000-1.000-2,0.000 0.000-6,0.000 0.000-6,0.000 0.000-6</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09"/>
    </inkml:context>
    <inkml:brush xml:id="br0">
      <inkml:brushProperty name="width" value="0.0379" units="cm"/>
      <inkml:brushProperty name="height" value="0.0379" units="cm"/>
      <inkml:brushProperty name="color" value="#6adcab"/>
    </inkml:brush>
  </inkml:definitions>
  <inkml:trace contextRef="#ctx0" brushRef="#br0">86229.000 4350.000 580,'-15.000'0.000'0,"2.000"0.000"0,2.000 0.000 0,2.000 0.000 0,3.000 2.000 9,1.000 4.000 17,2.000 4.000 17,2.000 3.000 18,0.000 5.000 3,0.000 3.000-8,-2.000 5.000-11,0.000 3.000-8,-1.000 5.000-9,2.000 7.000-6,0.000 5.000-6,2.000 6.000-6,0.000 5.000-8,0.000 5.000-5,0.000 5.000-7,0.000 5.000-7,1.000 1.000-7,4.000-3.000-9,2.000-3.000-9,4.000-3.000-9,-1.000-6.000 0,-1.000-8.000 8,-2.000-10.000 9,-2.000-8.000 9,-1.000-7.000 2,0.000-5.000-5,0.000-5.000-3,0.000-4.000-3</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2"/>
    </inkml:context>
    <inkml:brush xml:id="br0">
      <inkml:brushProperty name="width" value="0.03257" units="cm"/>
      <inkml:brushProperty name="height" value="0.03257" units="cm"/>
      <inkml:brushProperty name="color" value="#6adcab"/>
    </inkml:brush>
  </inkml:definitions>
  <inkml:trace contextRef="#ctx0" brushRef="#br0">87613.000 3866.000 675,'-1.000'-12.000'6,"-1.000"8.000"13,0.000 8.000 12,-1.000 8.000 13,-2.000 5.000 2,-2.000 5.000-8,-2.000 3.000-7,-1.000 5.000-8,-3.000 1.000-5,-2.000 2.000-2,-2.000 1.000-2,-1.000 1.000-2,-3.000 2.000-2,-1.000 2.000-2,-3.000 4.000-3,-1.000 3.000-2,-2.000 1.000-3,1.000 2.000 0,-1.000 0.000-1,1.000 2.000-1,0.000-3.000-2,3.000-2.000-2,1.000-5.000-2,3.000-4.000-2,2.000-5.000 0,5.000-5.000 1,3.000-7.000 1,4.000-5.000 1,3.000-6.000-5,2.000-6.000-12,2.000-6.000-12,2.000-6.000-12,4.000-9.000-4,7.000-11.000 3,7.000-12.000 5,8.000-12.000 3,-1.000-1.000 6,-6.000 12.000 8,-5.000 10.000 7,-6.000 11.000 9</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2"/>
    </inkml:context>
    <inkml:brush xml:id="br0">
      <inkml:brushProperty name="width" value="0.04263" units="cm"/>
      <inkml:brushProperty name="height" value="0.04263" units="cm"/>
      <inkml:brushProperty name="color" value="#6adcab"/>
    </inkml:brush>
  </inkml:definitions>
  <inkml:trace contextRef="#ctx0" brushRef="#br0">87971.000 4204.000 516,'-21.000'-15.000'2,"5.000"4.000"5,4.000 3.000 4,6.000 3.000 5,3.000 2.000 4,2.000 3.000 3,2.000 4.000 2,2.000 2.000 2,1.000 3.000 0,2.000 2.000-3,0.000 2.000-5,2.000 1.000-4,-1.000 3.000-2,1.000 2.000-2,0.000 1.000-2,0.000 3.000-1,-1.000 0.000-1,-1.000-1.000-2,0.000-1.000-1,-2.000-1.000 0,1.000-2.000-1,0.000-3.000 1,1.000-3.000 1,2.000-2.000 2,1.000-4.000-4,1.000-2.000-8,3.000-4.000-7,2.000-2.000-9,0.000-5.000-3,-1.000-4.000 2,-1.000-5.000 3,0.000-5.000 2,-1.000-2.000 3,-1.000 1.000 0,1.000 1.000 2,0.000 1.000 1,0.000-2.000 1,1.000-3.000 2,2.000-5.000 1,0.000-3.000 1,0.000-1.000 1,-1.000 3.000-1,-1.000 3.000 0,0.000 3.000 0,-2.000 3.000 1,-1.000 3.000 5,0.000 3.000 4,-2.000 3.000 4,-1.000 5.000 9,-2.000 8.000 10,-3.000 8.000 11,0.000 8.000 12,-2.000 4.000 0,0.000 1.000-8,0.000 1.000-9,0.000 1.000-9,0.000-1.000-6,0.000-1.000-2,0.000-3.000-2,0.000-1.000-3,-1.000-2.000-1,-1.000-1.000-1,0.000-1.000-2,-1.000 0.000-1,-1.000 0.000 0,2.000 3.000-2,0.000 3.000-1,2.000 3.000-1,-1.000 3.000 0,0.000 3.000 1,-2.000 3.000 1,0.000 3.000 0,-1.000 1.000-1,0.000 1.000-5,0.000-1.000-3,0.000 0.000-4,0.000 0.000-3,1.000 1.000-5,-1.000-1.000-3,0.000 0.000-4,0.000-2.000-3,0.000-3.000-3,0.000-5.000-3,0.000-3.000-2,1.000-4.000-2,0.000-3.000-2,2.000-3.000-1,0.000-2.000-1</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3"/>
    </inkml:context>
    <inkml:brush xml:id="br0">
      <inkml:brushProperty name="width" value="0.03733" units="cm"/>
      <inkml:brushProperty name="height" value="0.03733" units="cm"/>
      <inkml:brushProperty name="color" value="#6adcab"/>
    </inkml:brush>
  </inkml:definitions>
  <inkml:trace contextRef="#ctx0" brushRef="#br0">89909.000 3911.000 589,'0.000'-13.000'6,"0.000"8.000"12,0.000 7.000 12,0.000 6.000 12,0.000 5.000 3,0.000 1.000-8,0.000 3.000-7,0.000 2.000-7,0.000 0.000-4,-2.000-1.000-2,0.000-1.000-2,-1.000-1.000-1,-2.000 0.000-2,2.000 0.000-3,-1.000 0.000-3,0.000-1.000-3,0.000 0.000-2,0.000-2.000 0,0.000-3.000 0,0.000-1.000 0,2.000-4.000-5,4.000-8.000-11,4.000-6.000-10,4.000-7.000-11,2.000-5.000-3,3.000 0.000 4,2.000-1.000 5,2.000-1.000 3,-1.000 1.000 4,-1.000 3.000 0,-2.000 3.000 3,-3.000 3.000 1,-1.000 2.000 5,0.000 2.000 9,-2.000 2.000 8,0.000 2.000 9,-2.000 2.000 11,1.000 2.000 13,0.000 2.000 14,0.000 2.000 13,-1.000 3.000 2,-2.000 4.000-14,-3.000 4.000-11,0.000 4.000-12,-2.000 0.000-11,0.000 1.000-10,0.000-2.000-8,0.000-1.000-10,0.000-1.000-7,0.000-1.000-5,0.000 0.000-5,0.000-2.000-5,0.000-1.000-2,0.000-1.000 2,0.000 0.000 2,0.000-2.000 2</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3"/>
    </inkml:context>
    <inkml:brush xml:id="br0">
      <inkml:brushProperty name="width" value="0.02904" units="cm"/>
      <inkml:brushProperty name="height" value="0.02904" units="cm"/>
      <inkml:brushProperty name="color" value="#6adcab"/>
    </inkml:brush>
  </inkml:definitions>
  <inkml:trace contextRef="#ctx0" brushRef="#br0">90800.000 3816.000 757,'16.000'-1.000'85,"1.000"-1.000"-21,2.000 0.000-21,0.000-1.000-20,0.000-1.000-12,1.000 2.000-3,-1.000 0.000-2,1.000 2.000-4,0.000 0.000-2,-1.000 0.000-1,1.000 0.000-2,0.000 0.000-2,-2.000 0.000-5,-3.000 2.000-10,-3.000 0.000-10,-2.000 2.000-9</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2"/>
    </inkml:context>
    <inkml:brush xml:id="br0">
      <inkml:brushProperty name="width" value="0.07302" units="cm"/>
      <inkml:brushProperty name="height" value="0.07302" units="cm"/>
      <inkml:brushProperty name="color" value="#f2395b"/>
    </inkml:brush>
  </inkml:definitions>
  <inkml:trace contextRef="#ctx0" brushRef="#br0">70387.000 43391.000,'-16.000'-16.000,"16.000"-7.000,0.000-1.000,0.000 17.000,0.000-1.000,0.000-16.000,0.000 1.000,0.000 15.000,0.000 0.000,16.000 24.000,-1.000-1.000,-15.000 1.000,0.000 0.000,16.000 54.000,0.000 1.000,-16.000 15.000,0.000 0.000,-40.000 55.000,1.000 0.000,-16.000-47.000,1.000 0.000,30.000-62.000,1.000-1.000,-1.000-15.000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3"/>
    </inkml:context>
    <inkml:brush xml:id="br0">
      <inkml:brushProperty name="width" value="0.0297" units="cm"/>
      <inkml:brushProperty name="height" value="0.0297" units="cm"/>
      <inkml:brushProperty name="color" value="#6adcab"/>
    </inkml:brush>
  </inkml:definitions>
  <inkml:trace contextRef="#ctx0" brushRef="#br0">91330.000 3098.000 740,'-8.000'-7.000'2,"2.000"1.000"3,1.000 0.000 4,0.000 2.000 3,2.000 4.000 7,0.000 10.000 11,2.000 8.000 11,0.000 9.000 11,1.000 5.000-4,-2.000 2.000-18,0.000 3.000-19,-1.000 1.000-17,-1.000 1.000-14,2.000 2.000-9,0.000 1.000-8,2.000 0.000-8,-1.000-3.000-4,0.000-7.000 3,-2.000-9.000 2,0.000-7.000 3</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6"/>
    </inkml:context>
    <inkml:brush xml:id="br0">
      <inkml:brushProperty name="width" value="0.03746" units="cm"/>
      <inkml:brushProperty name="height" value="0.03746" units="cm"/>
      <inkml:brushProperty name="color" value="#6adcab"/>
    </inkml:brush>
  </inkml:definitions>
  <inkml:trace contextRef="#ctx0" brushRef="#br0">95719.000 2697.000 587,'15.000'-21.000'72,"0.000"7.000"-15,-2.000 5.000-15,-1.000 6.000-16,-1.000 4.000-8,0.000 2.000 0,-2.000 2.000-1,-1.000 2.000-1,0.000 1.000-2,0.000 1.000-2,0.000 2.000-4,0.000 0.000-2,-2.000 1.000-2,-1.000 1.000-2,-2.000 1.000-1,-2.000 2.000-2,-2.000 0.000-2,-4.000 3.000-3,-2.000 1.000-4,-3.000 3.000-2,-2.000-1.000-3,0.000-1.000 1,1.000-3.000-2,-1.000-1.000 1,1.000-2.000 0,0.000-2.000 2,2.000-3.000 3,1.000-1.000 1,0.000-1.000 2,2.000 0.000 0,1.000 0.000 2,0.000 0.000-1,4.000-1.000 4,6.000-1.000 4,6.000-1.000 5,6.000 0.000 4,1.000 0.000 4,-1.000 0.000 1,-3.000 1.000 2,-1.000 2.000 1,-2.000-1.000 0,0.000 1.000 0,-2.000 0.000 0,-1.000 0.000-2,0.000 0.000 0,-2.000 2.000-2,-1.000 0.000-2,0.000 1.000-2,-2.000 1.000-1,-2.000 0.000 0,-2.000-1.000-2,-2.000 1.000 0,-3.000 1.000-2,-2.000 1.000-2,-3.000 3.000-2,-3.000 2.000-3,-2.000-1.000 0,0.000-1.000-1,1.000-2.000 0,-1.000-3.000-1,0.000 0.000-1,-1.000 0.000-4,-2.000 0.000-4,1.000-1.000-3,-1.000 0.000-2,2.000-2.000-2,2.000-2.000 0,3.000-2.000 0,3.000-3.000-5,6.000-4.000-4,6.000-4.000-7,6.000-4.000-6,3.000-2.000 0,-1.000 1.000 3,1.000-1.000 3,0.000 0.000 4,0.000 0.000 3,-1.000 1.000 3,1.000-1.000 1,0.000 0.000 2</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6"/>
    </inkml:context>
    <inkml:brush xml:id="br0">
      <inkml:brushProperty name="width" value="0.03783" units="cm"/>
      <inkml:brushProperty name="height" value="0.03783" units="cm"/>
      <inkml:brushProperty name="color" value="#6adcab"/>
    </inkml:brush>
  </inkml:definitions>
  <inkml:trace contextRef="#ctx0" brushRef="#br0">97033.000 2438.000 581,'7.000'-15.000'2,"1.000"3.000"6,0.000 1.000 4,0.000 2.000 5,-3.000 5.000 8,-4.000 8.000 13,-6.000 8.000 12,-4.000 7.000 12,-4.000 6.000 0,-1.000 3.000-13,-3.000 3.000-13,-2.000 3.000-13,-1.000 1.000-8,-1.000 1.000-4,-1.000-1.000-5,-1.000 0.000-4,-1.000 0.000-4,1.000-1.000-8,-1.000-2.000-6,1.000 0.000-7,1.000-3.000-4,5.000-5.000-3,3.000-5.000-3,4.000-4.000-2</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6"/>
    </inkml:context>
    <inkml:brush xml:id="br0">
      <inkml:brushProperty name="width" value="0.03191" units="cm"/>
      <inkml:brushProperty name="height" value="0.03191" units="cm"/>
      <inkml:brushProperty name="color" value="#6adcab"/>
    </inkml:brush>
  </inkml:definitions>
  <inkml:trace contextRef="#ctx0" brushRef="#br0">97550.000 2866.000 689,'14.000'-7.000'0,"-1.000"2.000"2,-2.000 2.000 1,-2.000 2.000 1,0.000 1.000 5,1.000 0.000 11,3.000 0.000 11,2.000 0.000 11,0.000 0.000 2,-1.000 2.000-6,-1.000 0.000-4,0.000 2.000-7,-1.000 0.000-4,1.000 2.000-6,1.000 0.000-6,2.000 1.000-5,-1.000 2.000-8,1.000 0.000-10,0.000 1.000-9,-1.000 2.000-10,-1.000 0.000-5,-4.000 1.000 0,-5.000 1.000 0,-2.000 2.000-1,-4.000-2.000 1,-1.000-1.000-2,0.000-2.000 0,-1.000-2.000 0</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6"/>
    </inkml:context>
    <inkml:brush xml:id="br0">
      <inkml:brushProperty name="width" value="0.03663" units="cm"/>
      <inkml:brushProperty name="height" value="0.03663" units="cm"/>
      <inkml:brushProperty name="color" value="#6adcab"/>
    </inkml:brush>
  </inkml:definitions>
  <inkml:trace contextRef="#ctx0" brushRef="#br0">97643.000 3533.000 600,'-8.000'-6.000'24,"2.000"4.000"6,1.000 4.000 5,0.000 4.000 5,2.000 4.000 1,0.000 5.000-2,2.000 5.000-4,0.000 5.000-4,1.000 4.000-2,-2.000 5.000-3,0.000 3.000-2,-2.000 4.000-2,0.000 5.000-6,-2.000 6.000-8,0.000 6.000-10,-1.000 6.000-8,-1.000 4.000-6,0.000 3.000-4,0.000 3.000-4,1.000 3.000-3,0.000-5.000-4,2.000-9.000-5,2.000-12.000-5,2.000-10.000-5,0.000-9.000-1,0.000-4.000 3,-2.000-4.000 1,0.000-6.000 3</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7"/>
    </inkml:context>
    <inkml:brush xml:id="br0">
      <inkml:brushProperty name="width" value="0.03476" units="cm"/>
      <inkml:brushProperty name="height" value="0.03476" units="cm"/>
      <inkml:brushProperty name="color" value="#6adcab"/>
    </inkml:brush>
  </inkml:definitions>
  <inkml:trace contextRef="#ctx0" brushRef="#br0">99462.000 3100.000 632,'-7.000'8.000'103,"4.000"0.000"-24,2.000 0.000-23,4.000-1.000-25,0.000 2.000-13,-1.000 2.000-3,0.000 2.000-2,-1.000 1.000-3,-1.000 3.000-3,0.000 3.000-1,0.000 3.000-1,0.000 4.000-2,-2.000-1.000 0,0.000 0.000-1,-3.000-1.000 2,-2.000-1.000-1,-1.000-1.000 1,0.000-3.000-2,0.000-1.000 0,0.000-2.000 0,1.000-2.000-3,1.000-1.000-1,0.000-1.000-3,2.000 0.000-2,0.000-3.000-6,0.000 1.000-11,0.000-2.000-10,0.000 0.000-11</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7"/>
    </inkml:context>
    <inkml:brush xml:id="br0">
      <inkml:brushProperty name="width" value="0.03292" units="cm"/>
      <inkml:brushProperty name="height" value="0.03292" units="cm"/>
      <inkml:brushProperty name="color" value="#6adcab"/>
    </inkml:brush>
  </inkml:definitions>
  <inkml:trace contextRef="#ctx0" brushRef="#br0">99450.000 3932.000 668,'1.000'-14.000'30,"4.000"4.000"3,2.000 4.000 2,4.000 4.000 3,1.000 2.000-1,3.000 0.000-5,2.000 0.000-4,1.000 0.000-5,2.000 0.000-4,0.000 0.000-4,-1.000 0.000-5,1.000 0.000-4,-1.000 0.000-1,-1.000 0.000 0,-1.000 0.000 2,0.000 0.000 2,-2.000 0.000-13,-1.000 0.000-26,-1.000 0.000-25,0.000 0.000-25</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7"/>
    </inkml:context>
    <inkml:brush xml:id="br0">
      <inkml:brushProperty name="width" value="0.03701" units="cm"/>
      <inkml:brushProperty name="height" value="0.03701" units="cm"/>
      <inkml:brushProperty name="color" value="#6adcab"/>
    </inkml:brush>
  </inkml:definitions>
  <inkml:trace contextRef="#ctx0" brushRef="#br0">100263.000 3099.000 594,'0.000'-18.000'-1,"0.000"12.000"24,0.000 12.000 23,0.000 12.000 23,-1.000 6.000 6,-1.000 4.000-13,0.000 3.000-13,-1.000 3.000-12,-2.000 0.000-11,0.000-2.000-11,-1.000-1.000-11,-2.000-3.000-9,1.000-1.000-8,1.000-1.000-5,0.000-1.000-4,2.000-1.000-6,0.000-2.000-4,2.000-3.000-7,0.000-3.000-5,2.000-2.000-7,1.000-4.000 1,2.000-1.000 8,2.000-2.000 8,2.000-2.000 7,0.000-1.000 4,-1.000 0.000 1,-1.000 0.000 1,0.000 0.000 1</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8"/>
    </inkml:context>
    <inkml:brush xml:id="br0">
      <inkml:brushProperty name="width" value="0.04435" units="cm"/>
      <inkml:brushProperty name="height" value="0.04435" units="cm"/>
      <inkml:brushProperty name="color" value="#6adcab"/>
    </inkml:brush>
  </inkml:definitions>
  <inkml:trace contextRef="#ctx0" brushRef="#br0">100966.000 3143.000 496,'0.000'-15.000'2,"-2.000"2.000"4,-1.000 3.000 4,0.000 1.000 5,-2.000 1.000 5,-2.000 2.000 5,-1.000 1.000 6,-3.000 0.000 6,-2.000 4.000 0,-2.000 6.000-8,-1.000 6.000-6,-3.000 6.000-8,-1.000 4.000-3,-1.000 2.000-1,-1.000 4.000-2,-1.000 4.000 0,0.000-1.000-2,1.000-2.000 1,1.000-2.000 0,1.000-1.000-1,1.000-1.000-1,2.000-1.000-2,2.000 1.000-3,3.000-1.000-2,1.000-1.000-2,0.000-3.000 0,2.000-3.000 0,1.000-2.000-1,3.000-3.000-3,8.000-3.000-8,6.000-1.000-7,7.000-2.000-7,6.000-4.000-4,5.000-4.000 1,5.000-5.000 0,5.000-5.000 2,1.000-3.000 1,0.000 0.000 4,-1.000 1.000 4,-1.000-1.000 3,-3.000 1.000 3,-6.000 2.000 4,-3.000 3.000 4,-6.000 1.000 2,-4.000 1.000 2,-3.000 2.000-1,-3.000 1.000-1,-2.000 0.000-2,-4.000 2.000 9,-4.000 2.000 16,-4.000 2.000 17,-4.000 2.000 16,-1.000 2.000 5,1.000 0.000-8,0.000 1.000-8,2.000 2.000-7,1.000 0.000-7,0.000 2.000-4,2.000 0.000-4,1.000 1.000-4,1.000 1.000-6,2.000 0.000-7,2.000-1.000-8,2.000 1.000-7,2.000-2.000-3,5.000-2.000 0,4.000-4.000 1,4.000-2.000 1,1.000-4.000 0,1.000 0.000-3,-1.000-3.000-1,1.000-2.000-3,0.000-1.000 0,1.000-2.000 2,1.000 0.000 1,1.000-1.000 2,-1.000-2.000 2,-4.000-2.000 2,-5.000-1.000 2,-3.000-3.000 2,-3.000 0.000 3,-2.000 1.000 1,-2.000 1.000 4,-2.000 1.000 1,-2.000 1.000 3,-2.000 2.000 2,-2.000 2.000 3,-2.000 3.000 1,-1.000 1.000 3,-2.000 2.000 1,0.000 2.000 1,-1.000 2.000 1,-2.000 1.000 1,0.000 0.000 0,-1.000 0.000 1,-1.000 0.000 0,3.000 0.000-4,6.000 0.000-7,8.000 0.000-8,6.000 0.000-7,6.000-1.000-3,4.000 0.000-2,3.000-2.000 0,5.000 0.000-1,-1.000 0.000 1,-1.000 0.000 2,-4.000 2.000 3,-3.000 0.000 2,-3.000 2.000 3,-1.000 0.000 4,-2.000 2.000 4,-2.000 0.000 3,-2.000 1.000 5,-1.000 2.000 2,0.000 0.000 3,-1.000 2.000 4,-3.000-1.000 1,-1.000 1.000 2,-2.000 0.000 2,-1.000 0.000 0,-3.000 0.000 2,2.000 1.000-2,-1.000 2.000 0,0.000 0.000 0,0.000 1.000-3,0.000 0.000-3,0.000-1.000-4,0.000 1.000-4,1.000 1.000-1,2.000 1.000 0,2.000 3.000 1,2.000 2.000-1,2.000-1.000-2,0.000-1.000-4,1.000-2.000-5,2.000-2.000-3,1.000-3.000-6,3.000-1.000-4,3.000-2.000-5,4.000-2.000-5,-1.000-2.000 0,-1.000-2.000 3,-3.000-2.000 5,-1.000-2.000 3,0.000-3.000 3,2.000-2.000 1,1.000-3.000 1,3.000-3.000 2,-1.000-3.000 1,-3.000 0.000 1,-2.000-1.000 2,-4.000-1.000 2,-2.000 0.000 2,-1.000 1.000 0,0.000 1.000 1,-2.000 1.000 0,-1.000 0.000 1,-4.000 0.000-1,-2.000 1.000 0,-3.000-1.000 0,-4.000 1.000-1,-2.000 4.000 1,-3.000 3.000-1,-3.000 3.000 1,-2.000 1.000-3,1.000 0.000-4,-1.000 0.000-4,0.000 0.000-5,1.000 1.000-6,1.000 2.000-4,1.000 2.000-5,1.000 2.000-6,1.000 1.000-3,2.000 2.000-2,2.000 0.000-2,3.000 2.000-1</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19"/>
    </inkml:context>
    <inkml:brush xml:id="br0">
      <inkml:brushProperty name="width" value="0.04351" units="cm"/>
      <inkml:brushProperty name="height" value="0.04351" units="cm"/>
      <inkml:brushProperty name="color" value="#6adcab"/>
    </inkml:brush>
  </inkml:definitions>
  <inkml:trace contextRef="#ctx0" brushRef="#br0">104316.000 2600.000 505,'-12.000'0.000'61,"8.000"0.000"1,8.000 0.000 0,8.000 0.000 2,5.000 0.000-6,3.000 0.000-9,3.000 0.000-11,3.000 0.000-10,1.000 0.000-7,-1.000 0.000-4,-1.000 0.000-3,-1.000 0.000-4,-2.000 0.000-3,-1.000 2.000-4,-2.000 0.000-3,-2.000 2.000-3,-1.000-1.000-3,1.000 0.000-1,1.000-2.000-2,1.000 0.000-1,-4.000-1.000-14,-8.000 2.000-25,-10.000 0.000-26,-8.000 2.000-24</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2"/>
    </inkml:context>
    <inkml:brush xml:id="br0">
      <inkml:brushProperty name="width" value="0.07302" units="cm"/>
      <inkml:brushProperty name="height" value="0.07302" units="cm"/>
      <inkml:brushProperty name="color" value="#f2395b"/>
    </inkml:brush>
  </inkml:definitions>
  <inkml:trace contextRef="#ctx0" brushRef="#br0">70900.000 45600.000,'0.000'16.000,"31.000"-1.000,1.000 1.000,-17.000 7.000,1.000 1.000,-8.000-24.000,0.000 0.000,23.000 31.000,0.000 1.000,-15.000-17.000,0.000 1.000,-16.000-8.000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2"/>
    </inkml:context>
    <inkml:brush xml:id="br0">
      <inkml:brushProperty name="width" value="0.03319" units="cm"/>
      <inkml:brushProperty name="height" value="0.03319" units="cm"/>
      <inkml:brushProperty name="color" value="#6adcab"/>
    </inkml:brush>
  </inkml:definitions>
  <inkml:trace contextRef="#ctx0" brushRef="#br0">95848.000 7589.000 662,'-7.000'-5.000'41,"2.000"6.000"-3,2.000 6.000-3,2.000 6.000-3,1.000 4.000-2,0.000 3.000-3,0.000 3.000-3,0.000 3.000-3,-1.000 2.000-3,0.000 0.000-3,-2.000 2.000-2,0.000 1.000-4,-1.000 1.000-1,0.000 3.000 0,0.000 1.000 1,0.000 2.000-1,0.000-1.000-7,2.000-6.000-12,0.000-4.000-14,2.000-4.000-14,0.000-5.000-7,0.000-1.000-1,0.000-3.000-1,0.000-1.000-1,1.000-3.000 3,2.000-2.000 7,2.000-4.000 7,2.000-2.000 7,0.000-3.000 6,0.000-1.000 2,-2.000 0.000 2,0.000-1.000 4</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2"/>
    </inkml:context>
    <inkml:brush xml:id="br0">
      <inkml:brushProperty name="width" value="0.03046" units="cm"/>
      <inkml:brushProperty name="height" value="0.03046" units="cm"/>
      <inkml:brushProperty name="color" value="#6adcab"/>
    </inkml:brush>
  </inkml:definitions>
  <inkml:trace contextRef="#ctx0" brushRef="#br0">97300.000 7150.000 722,'-30.000'44.000'113,"3.000"-6.000"-30,3.000-6.000-31,3.000-5.000-31,1.000-3.000-16,0.000 3.000-2,1.000 1.000-2,-1.000 3.000-3,1.000-1.000-3,3.000-2.000-6,1.000-2.000-6,2.000-1.000-6,2.000-3.000-4,3.000-3.000-2,1.000-3.000-2,2.000-2.000-1</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2"/>
    </inkml:context>
    <inkml:brush xml:id="br0">
      <inkml:brushProperty name="width" value="0.0313" units="cm"/>
      <inkml:brushProperty name="height" value="0.0313" units="cm"/>
      <inkml:brushProperty name="color" value="#6adcab"/>
    </inkml:brush>
  </inkml:definitions>
  <inkml:trace contextRef="#ctx0" brushRef="#br0">97800.000 7381.000 702,'21.000'-7.000'45,"-3.000"1.000"-6,-4.000 0.000-5,-4.000 2.000-6,-2.000 0.000-3,3.000 2.000-1,2.000 0.000 0,2.000 2.000-2,1.000 1.000-1,1.000 2.000-5,1.000 2.000-5,1.000 2.000-3,0.000 0.000-7,-1.000 1.000-9,-1.000 0.000-9,0.000 0.000-8,-3.000 0.000-7,-3.000 1.000-4,-3.000 2.000-4,-2.000 0.000-3,-3.000 0.000 0,-1.000-1.000 5,0.000 0.000 7,-1.000-2.000 5,-3.000-1.000 4,0.000 0.000 2,-3.000-2.000 1,-2.000 0.000 1</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2"/>
    </inkml:context>
    <inkml:brush xml:id="br0">
      <inkml:brushProperty name="width" value="0.03657" units="cm"/>
      <inkml:brushProperty name="height" value="0.03657" units="cm"/>
      <inkml:brushProperty name="color" value="#6adcab"/>
    </inkml:brush>
  </inkml:definitions>
  <inkml:trace contextRef="#ctx0" brushRef="#br0">97710.000 7800.000 601,'-1.000'61.000'129,"0.000"-3.000"-32,-2.000-2.000-31,0.000-4.000-31,-2.000 0.000-17,-2.000 4.000-2,-2.000 2.000 0,-1.000 3.000-2,-2.000 3.000-7,0.000 1.000-12,0.000 3.000-15,1.000 2.000-12,0.000-1.000-10,4.000-2.000-8,2.000-1.000-8,4.000-2.000-7,1.000-8.000 2,0.000-12.000 10,0.000-13.000 10,0.000-13.000 11</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3"/>
    </inkml:context>
    <inkml:brush xml:id="br0">
      <inkml:brushProperty name="width" value="0.03846" units="cm"/>
      <inkml:brushProperty name="height" value="0.03846" units="cm"/>
      <inkml:brushProperty name="color" value="#6adcab"/>
    </inkml:brush>
  </inkml:definitions>
  <inkml:trace contextRef="#ctx0" brushRef="#br0">99726.000 7728.000 572,'-8.000'-19.000'30,"2.000"7.000"9,0.000 8.000 9,2.000 8.000 10,-1.000 6.000-1,0.000 4.000-11,-1.000 3.000-10,-2.000 5.000-12,0.000 2.000-6,-1.000 3.000-2,-2.000 1.000-4,0.000 3.000-2,0.000 0.000-2,2.000 0.000-1,3.000 1.000-1,1.000-1.000-2,1.000-1.000 0,2.000-3.000-2,0.000-3.000 0,2.000-3.000-1,0.000-3.000-2,2.000-1.000-2,0.000-2.000 0,2.000-2.000-3,1.000-3.000-1,1.000-1.000 0,3.000-2.000-2,2.000-2.000 0,1.000-2.000 0,2.000-2.000-1,0.000-2.000-1,1.000-2.000 0,2.000-4.000-1,1.000-6.000 1,3.000-5.000 1,2.000-7.000 0,0.000-3.000 0,-1.000-3.000 2,-1.000-1.000 1,-1.000-2.000 1,-2.000-2.000 1,-3.000 1.000 0,-2.000 0.000 1,-4.000 0.000 1,-2.000 1.000 1,-1.000 3.000 0,0.000 3.000 0,-2.000 3.000 1,-1.000 3.000 0,-4.000 3.000 1,-2.000 3.000 1,-3.000 3.000 0,-4.000 2.000-1,-4.000 4.000-2,-4.000 2.000-2,-3.000 4.000-3,-3.000 2.000-2,1.000 2.000 0,-1.000 2.000-2,1.000 2.000 0,0.000 1.000-3,4.000-1.000-5,3.000 1.000-4,3.000 0.000-4,2.000 0.000-3,2.000 0.000-3,2.000 0.000-1,3.000-1.000-3</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3"/>
    </inkml:context>
    <inkml:brush xml:id="br0">
      <inkml:brushProperty name="width" value="0.03149" units="cm"/>
      <inkml:brushProperty name="height" value="0.03149" units="cm"/>
      <inkml:brushProperty name="color" value="#6adcab"/>
    </inkml:brush>
  </inkml:definitions>
  <inkml:trace contextRef="#ctx0" brushRef="#br0">101249.000 6481.000 698,'8.000'-13.000'4,"2.000"3.000"7,0.000 4.000 8,1.000 4.000 7,0.000 3.000 6,0.000 2.000 2,-2.000 2.000 2,0.000 2.000 4,-3.000 1.000-4,-1.000 3.000-8,-2.000 2.000-9,-2.000 2.000-9,-2.000 2.000-5,-4.000 3.000-4,-2.000 3.000-2,-3.000 3.000-4,-3.000 0.000-3,0.000-3.000-4,-1.000-3.000-3,-1.000-3.000-4,-1.000-3.000-1,2.000-1.000 2,1.000-2.000 2,1.000-2.000 1,5.000-2.000 2,10.000-2.000 4,10.000-3.000 3,9.000 0.000 3,3.000-2.000 1,-5.000 0.000 1,-5.000 0.000-1,-4.000 0.000 1,-2.000 0.000 2,1.000 0.000 2,3.000 0.000 2,2.000 0.000 2,2.000-1.000-2,3.000-1.000-8,3.000 0.000-9,3.000-1.000-7,-1.000-1.000-5,-3.000 0.000-2,-4.000 0.000-1,-5.000 0.000-2,-2.000 0.000 0,0.000 0.000 1,-2.000 0.000 1,0.000 1.000 1</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23"/>
    </inkml:context>
    <inkml:brush xml:id="br0">
      <inkml:brushProperty name="width" value="0.0288" units="cm"/>
      <inkml:brushProperty name="height" value="0.0288" units="cm"/>
      <inkml:brushProperty name="color" value="#6adcab"/>
    </inkml:brush>
  </inkml:definitions>
  <inkml:trace contextRef="#ctx0" brushRef="#br0">102300.000 7000.000 764,'45.000'0.000'110,"-4.000"0.000"-34,-4.000 0.000-34,-3.000 0.000-34,-4.000 0.000-23,-3.000 0.000-9,-4.000 0.000-10,-1.000 0.000-9</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34"/>
    </inkml:context>
    <inkml:brush xml:id="br0">
      <inkml:brushProperty name="width" value="0.027" units="cm"/>
      <inkml:brushProperty name="height" value="0.027" units="cm"/>
      <inkml:brushProperty name="color" value="#6adcab"/>
    </inkml:brush>
  </inkml:definitions>
  <inkml:trace contextRef="#ctx0" brushRef="#br0">86850.000 12744.000 814,'7.000'-18.000'29,"-2.000"10.000"-3,-3.000 11.000-3,0.000 12.000-2,-2.000 4.000-3,0.000 1.000-2,0.000 0.000-2,0.000-1.000-2,0.000 1.000-2,0.000 0.000-2,0.000-1.000-3,0.000 1.000-2,-1.000 1.000-3,-1.000 5.000-2,0.000 3.000-2,-1.000 5.000-3,-1.000 0.000-3,2.000 0.000-4,0.000-1.000-4,2.000-1.000-3,0.000-2.000-2,0.000-3.000-3,0.000-4.000-1,0.000-1.000-1,0.000-4.000-2,0.000-3.000 1,0.000-3.000 0,0.000-2.000 1,0.000-4.000 2,2.000-3.000 6,0.000-2.000 6,2.000-4.000 5</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34"/>
    </inkml:context>
    <inkml:brush xml:id="br0">
      <inkml:brushProperty name="width" value="0.02679" units="cm"/>
      <inkml:brushProperty name="height" value="0.02679" units="cm"/>
      <inkml:brushProperty name="color" value="#6adcab"/>
    </inkml:brush>
  </inkml:definitions>
  <inkml:trace contextRef="#ctx0" brushRef="#br0">87791.000 12343.000 821,'-8.000'-8.000'2,"2.000"2.000"6,1.000 1.000 5,0.000 1.000 5,1.000 1.000 2,0.000 3.000-1,0.000 4.000-2,1.000 2.000-1,-2.000 3.000-1,-1.000 4.000-3,0.000 2.000-2,-1.000 3.000-1,-2.000 2.000-3,-4.000 1.000-1,-2.000 1.000-1,-3.000 1.000-1,-2.000 1.000-2,-1.000 1.000-1,-1.000 1.000-2,-1.000 1.000-2,0.000 0.000-1,3.000-3.000-3,1.000-1.000 0,3.000-3.000-3,1.000-2.000-2,4.000-3.000-4,3.000-2.000-4,3.000-4.000-3,2.000-4.000-5,3.000-4.000-3,4.000-6.000-4,2.000-4.000-5</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34"/>
    </inkml:context>
    <inkml:brush xml:id="br0">
      <inkml:brushProperty name="width" value="0.02754" units="cm"/>
      <inkml:brushProperty name="height" value="0.02754" units="cm"/>
      <inkml:brushProperty name="color" value="#6adcab"/>
    </inkml:brush>
  </inkml:definitions>
  <inkml:trace contextRef="#ctx0" brushRef="#br0">88300.000 12616.000 798,'15.000'-7.000'2,"-1.000"2.000"9,-1.000 2.000 12,0.000 2.000 9,-1.000 2.000 4,1.000 2.000-7,1.000 2.000-5,2.000 2.000-5,0.000 0.000-6,1.000-1.000-4,1.000-1.000-5,1.000 0.000-5,0.000-1.000-5,-3.000 2.000-3,-1.000 0.000-5,-2.000 2.000-4,-2.000 0.000-4,-1.000 1.000-4,0.000 1.000-2,-2.000 2.000-5,-1.000-1.000 0,-2.000-1.000-1,-3.000-1.000-1,0.000 0.000 1</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17600.000 2235.000 177,'45.000'-73.000'240,"-9.000"22.000"-229,24.000-23.000-3,-9.000 12.000 8,10.000-4.000-12,-9.000 17.000-1,3.000 8.000 0,9.000 3.000 1,-16.000 12.000 0,21.000-1.000 0,-4.000 3.000-1,6.000 0.000 1,20.000 0.000-1,-22.000 8.000 0,23.000 3.000-1,-9.000 1.000 1,5.000 3.000-1,-34.000 5.000-1,9.000-1.000 0,25.000 1.000 1,-28.000 3.000-1,4.000-1.000 0,5.000 1.000 0,30.000 0.000 0,-36.000 1.000 0,2.000 1.000 0,7.000 0.000 0,29.000 2.000 1,-37.000 0.000-2,4.000 2.000 2,1.000 1.000-1,30.000 6.000 2,-39.000-5.000-2,3.000 1.000 1,5.000 1.000-1,29.000 3.000 3,-36.000-4.000-3,2.000 1.000 1,5.000 0.000 0,25.000 6.000 1,23.000 6.000 0,-21.000 0.000-1,-3.000 2.000 2,14.000 6.000-1,-31.000-7.000 0,13.000 11.000 2,-11.000-1.000-1,1.000 4.000 0,8.000 2.000 0,-24.000-13.000 0,11.000 4.000 0,-8.000-4.000 0,-3.000 2.000 1,4.000 4.000-1,8.000 4.000 2,-12.000-10.000 0,11.000 12.000 3,-9.000-1.000-2,2.000-1.000 1,-4.000 4.000 2,4.000-1.000 1,-1.000-6.000-4,0.000-2.000 2,2.000 2.000-3,-16.000 17.000-342</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2"/>
    </inkml:context>
    <inkml:brush xml:id="br0">
      <inkml:brushProperty name="width" value="0.07302" units="cm"/>
      <inkml:brushProperty name="height" value="0.07302" units="cm"/>
      <inkml:brushProperty name="color" value="#f2395b"/>
    </inkml:brush>
  </inkml:definitions>
  <inkml:trace contextRef="#ctx0" brushRef="#br0">71964.000 43363.000,'110.000'-63.000,"-78.000"79.000,-1.000-1.000,-7.000 25.000,-1.000-1.000,-7.000 102.000,0.000 0.000,-63.000-24.000,-1.000 1.000,-14.000-9.000,-1.000 1.000,39.000-71.000,1.000 0.000,-1.000-7.000</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34"/>
    </inkml:context>
    <inkml:brush xml:id="br0">
      <inkml:brushProperty name="width" value="0.0304" units="cm"/>
      <inkml:brushProperty name="height" value="0.0304" units="cm"/>
      <inkml:brushProperty name="color" value="#6adcab"/>
    </inkml:brush>
  </inkml:definitions>
  <inkml:trace contextRef="#ctx0" brushRef="#br0">88598.000 13100.000 723,'-15.000'1.000'-6,"4.000"2.000"12,2.000 2.000 11,4.000 2.000 13,1.000 2.000 3,2.000 5.000-3,0.000 4.000-4,2.000 3.000-3,0.000 4.000-4,0.000 3.000 0,0.000 3.000-2,0.000 3.000-1,0.000 4.000-1,0.000 6.000-3,0.000 6.000-3,0.000 6.000-1,0.000 3.000-5,0.000 1.000-8,0.000 2.000-7,0.000 0.000-7,0.000 2.000-3,0.000 1.000 1,0.000 3.000 0,0.000 1.000 1,0.000-5.000-4,2.000-12.000-11,0.000-13.000-9,2.000-13.000-9</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2"/>
    </inkml:context>
    <inkml:brush xml:id="br0">
      <inkml:brushProperty name="width" value="0.0289" units="cm"/>
      <inkml:brushProperty name="height" value="0.0289" units="cm"/>
      <inkml:brushProperty name="color" value="#6adcab"/>
    </inkml:brush>
  </inkml:definitions>
  <inkml:trace contextRef="#ctx0" brushRef="#br0">91680.000 12595.000 761,'-8.000'-7.000'1,"2.000"0.000"4,1.000 2.000 4,0.000 1.000 3,2.000 2.000 2,0.000 5.000 3,2.000 6.000 1,0.000 4.000 3,1.000 3.000-1,-2.000 1.000 0,0.000 1.000-1,-1.000 2.000-1,-1.000-1.000-2,2.000 1.000-1,0.000-1.000-2,2.000 1.000-2,0.000 0.000-3,0.000 1.000-6,0.000 1.000-7,0.000 1.000-5,0.000 0.000-3,0.000-1.000-1,0.000-1.000-1,0.000-1.000 0,0.000-2.000-2,0.000-3.000-3,0.000-3.000-2,0.000-2.000-4,0.000-2.000-2,0.000 0.000-3,0.000-1.000-3,0.000 1.000-4,-1.000-1.000 2,0.000 0.000 7,-2.000-2.000 8,0.000 0.000 6</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2"/>
    </inkml:context>
    <inkml:brush xml:id="br0">
      <inkml:brushProperty name="width" value="0.02531" units="cm"/>
      <inkml:brushProperty name="height" value="0.02531" units="cm"/>
      <inkml:brushProperty name="color" value="#6adcab"/>
    </inkml:brush>
  </inkml:definitions>
  <inkml:trace contextRef="#ctx0" brushRef="#br0">91550.000 13132.000 869,'15.000'-8.000'2,"-1.000"2.000"7,-1.000 0.000 5,0.000 2.000 6,-2.000 0.000 1,-1.000 2.000-6,0.000 0.000-5,-2.000 2.000-5,1.000 0.000-2,2.000 0.000 3,2.000 0.000 1,1.000 0.000 3,2.000 0.000-3,0.000 0.000-6,-1.000 0.000-6,1.000 0.000-6,-2.000 0.000-5,-1.000 0.000-3,-2.000 0.000-4,-2.000 0.000-2,-2.000 0.000-4,0.000 2.000 0,-2.000 0.000-1,0.000 2.000-1</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2"/>
    </inkml:context>
    <inkml:brush xml:id="br0">
      <inkml:brushProperty name="width" value="0.02952" units="cm"/>
      <inkml:brushProperty name="height" value="0.02952" units="cm"/>
      <inkml:brushProperty name="color" value="#6adcab"/>
    </inkml:brush>
  </inkml:definitions>
  <inkml:trace contextRef="#ctx0" brushRef="#br0">92566.000 12600.000 745,'0.000'15.000'52,"0.000"-1.000"-9,0.000-1.000-9,0.000 0.000-9,0.000-1.000-6,0.000 3.000-1,0.000 2.000-3,0.000 2.000-1,-1.000 0.000-2,-1.000 1.000-3,0.000-1.000-3,-1.000 1.000-1,-1.000-1.000-3,2.000 1.000-2,0.000-1.000 0,2.000 1.000-2,0.000-1.000-5,0.000-1.000-10,0.000-1.000-8,0.000 0.000-10,0.000-3.000-5,2.000-1.000-1,0.000-2.000-1,2.000-2.000-1</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3"/>
    </inkml:context>
    <inkml:brush xml:id="br0">
      <inkml:brushProperty name="width" value="0.03557" units="cm"/>
      <inkml:brushProperty name="height" value="0.03557" units="cm"/>
      <inkml:brushProperty name="color" value="#6adcab"/>
    </inkml:brush>
  </inkml:definitions>
  <inkml:trace contextRef="#ctx0" brushRef="#br0">93121.000 12705.000 618,'-1.000'-13.000'5,"-2.000"6.000"11,-2.000 6.000 10,-1.000 6.000 10,-4.000 4.000 2,0.000 3.000-8,-3.000 4.000-8,-1.000 2.000-7,-2.000 1.000-5,0.000 1.000-1,1.000-1.000-1,-1.000 1.000-1,0.000-1.000-1,0.000-1.000-4,1.000-1.000-2,-1.000 0.000-3,1.000-2.000-1,1.000 1.000 0,0.000 0.000 1,2.000-1.000 1,1.000 0.000-1,1.000-1.000-2,0.000-1.000 0,2.000 0.000-2,3.000-3.000-3,6.000-4.000-4,6.000-5.000-4,6.000-2.000-4,4.000-5.000-2,5.000-4.000 2,3.000-4.000 1,5.000-3.000 2,0.000-2.000 1,-3.000 2.000 1,-4.000 3.000 2,-1.000 1.000 1,-4.000 2.000 3,-1.000 2.000 4,-2.000 2.000 3,-3.000 3.000 5,-2.000 2.000 8,-4.000 4.000 12,-4.000 3.000 14,-4.000 5.000 13,-2.000 2.000 2,0.000 0.000-8,0.000-1.000-8,0.000 1.000-8,0.000-1.000-4,1.000 0.000-4,-1.000-2.000-2,0.000-1.000-2,0.000 1.000-4,2.000 0.000-5,0.000 1.000-5,2.000 2.000-4,1.000-2.000-4,4.000-3.000-1,2.000-2.000-3,3.000-4.000-1,3.000-2.000-1,0.000-2.000-2,1.000-2.000 0,1.000-2.000-1,1.000-2.000 0,2.000-1.000 1,0.000-3.000 1,1.000-2.000 1,-1.000 0.000 2,-3.000-1.000 1,-3.000 1.000 2,-2.000-1.000 2,-3.000 1.000 0,-1.000 0.000 2,0.000 2.000 0,-2.000 1.000 0,-1.000 1.000 3,0.000 0.000 2,-2.000 2.000 4,0.000 1.000 2,-2.000 0.000 2,-2.000 2.000 0,-2.000 1.000 1,-2.000 0.000 1,0.000 2.000-1,-1.000 0.000 1,0.000 2.000-1,0.000 1.000 0,0.000 0.000 0,0.000 0.000-2,1.000 0.000-2,-1.000 0.000-1,3.000 0.000-3,6.000 1.000-6,6.000 2.000-4,5.000 0.000-6,3.000 1.000-1,0.000-2.000 2,-2.000 0.000 3,-1.000-2.000 3,0.000 0.000 1,2.000 0.000-3,0.000 0.000-2,1.000 0.000-1,0.000 0.000 0,-3.000 0.000 4,-1.000 0.000 4,-2.000 0.000 4,-1.000 1.000 3,0.000 0.000 2,0.000 2.000 3,0.000 0.000 2,-2.000 2.000 2,-1.000 2.000 4,-2.000 1.000 4,-2.000 3.000 3,-1.000 0.000 2,0.000 0.000-1,0.000-2.000-1,0.000 0.000 1,0.000-1.000-1,0.000 1.000 0,0.000 1.000 1,0.000 2.000 0,0.000-1.000-2,0.000 1.000-3,0.000 0.000-4,0.000 0.000-3,0.000-1.000-3,0.000 1.000-4,0.000 0.000-5,0.000 0.000-3,1.000-2.000-2,2.000-1.000-3,2.000-2.000-1,2.000-2.000-1,2.000-2.000-2,1.000-2.000-1,3.000-2.000-1,2.000-2.000-2,0.000-3.000 1,-1.000-2.000 4,-1.000-3.000 4,0.000-3.000 3,-2.000-2.000 4,-1.000 0.000 1,0.000 1.000 3,-2.000-1.000 3,-1.000 1.000 0,-2.000 1.000-1,-3.000 1.000-1,0.000 0.000 0,-4.000 1.000-4,-2.000 1.000-5,-4.000-1.000-6,-2.000 0.000-4,-3.000 2.000-6,-1.000 5.000-5,-3.000 3.000-6,-2.000 4.000-5,1.000 2.000-1,3.000 0.000 3,3.000-1.000 3,3.000 1.000 4</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4"/>
    </inkml:context>
    <inkml:brush xml:id="br0">
      <inkml:brushProperty name="width" value="0.03471" units="cm"/>
      <inkml:brushProperty name="height" value="0.03471" units="cm"/>
      <inkml:brushProperty name="color" value="#6adcab"/>
    </inkml:brush>
  </inkml:definitions>
  <inkml:trace contextRef="#ctx0" brushRef="#br0">95550.000 12432.000 633,'9.000'-8.000'22,"1.000"2.000"12,3.000 0.000 12,2.000 2.000 13,1.000 0.000-1,1.000 2.000-12,1.000 0.000-13,2.000 2.000-13,-2.000 0.000-7,1.000 0.000-1,-2.000 0.000-2,-1.000 0.000-1,0.000 0.000-4,-1.000 0.000-10,1.000 0.000-9,0.000 0.000-8,-1.000 0.000-12,-1.000 0.000-14,-1.000 0.000-15,0.000 0.000-15</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5"/>
    </inkml:context>
    <inkml:brush xml:id="br0">
      <inkml:brushProperty name="width" value="0.03053" units="cm"/>
      <inkml:brushProperty name="height" value="0.03053" units="cm"/>
      <inkml:brushProperty name="color" value="#6adcab"/>
    </inkml:brush>
  </inkml:definitions>
  <inkml:trace contextRef="#ctx0" brushRef="#br0">99197.000 12500.000 720,'22.000'0.000'88,"-3.000"2.000"-19,-3.000 0.000-20,-3.000 2.000-19,-2.000 0.000-12,0.000 0.000-7,-2.000-1.000-5,-1.000 2.000-6,0.000-1.000-2,-2.000 1.000 3,-1.000 1.000 1,0.000 2.000 3,-2.000 0.000-3,0.000 2.000-8,-2.000 0.000-8,0.000 1.000-8,-3.000 1.000-4,-4.000 2.000 1,-4.000 0.000 2,-4.000 1.000 2,-2.000 0.000 2,-1.000-1.000 3,-1.000-1.000 2,-1.000 0.000 4,-1.000-1.000 2,1.000 1.000 0,-1.000 1.000 2,0.000 2.000 0,1.000-2.000 2,1.000-1.000 3,1.000-2.000 4,1.000-2.000 3,1.000-2.000 3,2.000-1.000 0,2.000-1.000 1,3.000 0.000 2,3.000-1.000-1,8.000 0.000 1,6.000 0.000-1,7.000 0.000-1,4.000-1.000-3,-1.000-1.000-6,1.000 0.000-7,0.000-1.000-7,0.000-2.000-3,1.000-1.000-2,1.000 0.000-1,1.000-1.000-1,1.000-2.000-2,1.000 0.000-2,1.000-1.000-4,1.000-2.000-2,-3.000 1.000 0,-5.000 1.000 5,-6.000 0.000 5,-6.000 2.000 5</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5"/>
    </inkml:context>
    <inkml:brush xml:id="br0">
      <inkml:brushProperty name="width" value="0.03313" units="cm"/>
      <inkml:brushProperty name="height" value="0.03313" units="cm"/>
      <inkml:brushProperty name="color" value="#6adcab"/>
    </inkml:brush>
  </inkml:definitions>
  <inkml:trace contextRef="#ctx0" brushRef="#br0">100669.000 11884.000 664,'8.000'-15.000'-1,"-2.000"2.000"0,-1.000 3.000 0,0.000 1.000-1,-2.000 3.000 8,-2.000 6.000 17,-2.000 4.000 16,-2.000 6.000 17,-3.000 2.000 3,-2.000 3.000-11,-3.000 2.000-12,-3.000 2.000-10,-3.000 1.000-8,0.000 1.000-4,-1.000 1.000-5,-1.000 1.000-3,-1.000 0.000-5,1.000-1.000-8,-1.000-1.000-5,1.000-1.000-8,1.000-2.000-4,2.000-1.000-3,4.000-2.000-4,3.000-2.000-3</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5"/>
    </inkml:context>
    <inkml:brush xml:id="br0">
      <inkml:brushProperty name="width" value="0.0304" units="cm"/>
      <inkml:brushProperty name="height" value="0.0304" units="cm"/>
      <inkml:brushProperty name="color" value="#6adcab"/>
    </inkml:brush>
  </inkml:definitions>
  <inkml:trace contextRef="#ctx0" brushRef="#br0">101050.000 12331.000 723,'8.000'-7.000'0,"0.000"1.000"0,0.000 0.000 0,-1.000 2.000 0,1.000 0.000 3,0.000 2.000 6,0.000 0.000 6,0.000 2.000 6,0.000 0.000 3,1.000 2.000 2,2.000 0.000 2,0.000 2.000 0,0.000 0.000 1,-1.000 0.000-3,0.000-1.000-3,-2.000 2.000-2,0.000-1.000-5,0.000 1.000-9,0.000 1.000-7,-1.000 2.000-8,1.000 0.000-10,-2.000 0.000-11,-1.000 0.000-10,0.000-1.000-11,-2.000 1.000-4,-1.000 0.000 5,0.000 0.000 3,-1.000 0.000 5</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6"/>
    </inkml:context>
    <inkml:brush xml:id="br0">
      <inkml:brushProperty name="width" value="0.03608" units="cm"/>
      <inkml:brushProperty name="height" value="0.03608" units="cm"/>
      <inkml:brushProperty name="color" value="#6adcab"/>
    </inkml:brush>
  </inkml:definitions>
  <inkml:trace contextRef="#ctx0" brushRef="#br0">101113.000 12750.000 609,'-15.000'1.000'-7,"4.000"2.000"19,3.000 2.000 20,3.000 2.000 20,1.000 2.000 6,2.000 3.000-10,0.000 3.000-9,2.000 4.000-10,0.000 1.000-4,0.000 4.000-3,0.000 3.000-1,0.000 3.000-2,-1.000 4.000-2,-1.000 7.000-5,0.000 5.000-4,-1.000 6.000-4,-1.000 3.000-5,2.000 1.000-4,0.000 2.000-3,2.000 0.000-5,0.000 0.000-7,0.000 1.000-10,0.000 0.000-10,0.000 0.000-10,0.000-6.000-4,0.000-10.000 0,0.000-12.000 0,0.000-9.000 2</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7"/>
    </inkml:context>
    <inkml:brush xml:id="br0">
      <inkml:brushProperty name="width" value="0.07302" units="cm"/>
      <inkml:brushProperty name="height" value="0.07302" units="cm"/>
      <inkml:brushProperty name="color" value="#00bff3"/>
    </inkml:brush>
  </inkml:definitions>
  <inkml:trace contextRef="#ctx0" brushRef="#br0">49947.000 43015.000,'-47.000'-16.000,"219.000"8.000,1.000 0.000,-150.000 8.000,1.000 0.000,-1.000 0.000,1.000 0.000,-16.000 0.000,0.000 0.000,-8.000-8.000</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6"/>
    </inkml:context>
    <inkml:brush xml:id="br0">
      <inkml:brushProperty name="width" value="0.03261" units="cm"/>
      <inkml:brushProperty name="height" value="0.03261" units="cm"/>
      <inkml:brushProperty name="color" value="#6adcab"/>
    </inkml:brush>
  </inkml:definitions>
  <inkml:trace contextRef="#ctx0" brushRef="#br0">102659.000 11246.000 674,'7.000'-22.000'0,"-2.000"4.000"0,-3.000 5.000 0,0.000 3.000 0,-2.000 4.000 6,0.000 4.000 13,0.000 4.000 13,0.000 4.000 11,-3.000 5.000 4,-4.000 9.000-8,-6.000 8.000-6,-3.000 7.000-8,-5.000 4.000-5,0.000-2.000-3,-1.000 0.000-4,-1.000-1.000-4,-1.000-2.000-3,-1.000 0.000 0,-1.000-1.000 0,-1.000-1.000-2,0.000 0.000-4,1.000-1.000-5,1.000 0.000-8,2.000 1.000-6,1.000-3.000-7,4.000-3.000-6,5.000-5.000-8,3.000-3.000-6,4.000-5.000-3,4.000-5.000 3,4.000-4.000 1,4.000-6.000 2</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7"/>
    </inkml:context>
    <inkml:brush xml:id="br0">
      <inkml:brushProperty name="width" value="0.02994" units="cm"/>
      <inkml:brushProperty name="height" value="0.02994" units="cm"/>
      <inkml:brushProperty name="color" value="#6adcab"/>
    </inkml:brush>
  </inkml:definitions>
  <inkml:trace contextRef="#ctx0" brushRef="#br0">103200.000 11597.000 734,'8.000'-8.000'0,"0.000"0.000"-3,0.000 1.000-1,-1.000-1.000-1,1.000 1.000 2,0.000 2.000 5,0.000 2.000 6,0.000 2.000 6,0.000 2.000 4,1.000 2.000 3,2.000 2.000 4,0.000 2.000 3,1.000 1.000 1,3.000 1.000-1,2.000 2.000-1,2.000 0.000 0,-1.000 1.000-5,0.000-1.000-5,0.000 1.000-7,-2.000 0.000-5,-2.000 0.000-7,-1.000-1.000-6,-2.000 1.000-5,-2.000 0.000-6,-2.000 0.000-5,-2.000 0.000-2,-3.000-1.000-4,0.000 1.000-3,-4.000-1.000-1,-2.000-1.000-2,-4.000 0.000 0,-2.000-2.000-1,-1.000 0.000 2,1.000 0.000 6,0.000 0.000 6,2.000 0.000 6</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8"/>
    </inkml:context>
    <inkml:brush xml:id="br0">
      <inkml:brushProperty name="width" value="0.03128" units="cm"/>
      <inkml:brushProperty name="height" value="0.03128" units="cm"/>
      <inkml:brushProperty name="color" value="#6adcab"/>
    </inkml:brush>
  </inkml:definitions>
  <inkml:trace contextRef="#ctx0" brushRef="#br0">102515.000 12466.000 703,'8.000'-7.000'18,"1.000"2.000"0,1.000 2.000 0,2.000 2.000-1,0.000 1.000 1,1.000 0.000 1,1.000 0.000 1,2.000 0.000 2,-2.000 0.000 0,-1.000 0.000-3,-3.000 0.000-3,0.000 0.000-2,-3.000 1.000-2,-1.000 2.000-1,-1.000 2.000-1,0.000 2.000 0,-2.000 1.000-2,0.000 3.000 0,-2.000 2.000-1,0.000 2.000 0,-4.000 0.000-5,-4.000 1.000-5,-5.000 0.000-6,-5.000-1.000-7,-2.000 0.000-2,0.000-2.000 1,2.000-3.000 1,1.000-1.000 1,2.000-1.000-1,1.000-2.000-1,2.000-1.000-3,2.000 0.000-1,3.000-2.000 0,4.000 0.000 4,4.000-2.000 3,4.000 0.000 5,3.000-2.000 2,4.000-2.000 1,2.000-2.000 3,3.000-2.000 1,1.000 0.000 2,-3.000 0.000 2,-1.000 2.000 1,-2.000 1.000 3,-2.000 0.000-1,-1.000 2.000 0,-1.000 0.000-2,0.000 2.000-1,-3.000 2.000 2,-2.000 6.000 6,-4.000 4.000 5,-2.000 5.000 6,-5.000 2.000 1,-4.000 1.000-4,-5.000 0.000-3,-5.000-1.000-3,-2.000 0.000-3,1.000-1.000-1,1.000 0.000-2,1.000-2.000-1,2.000-1.000-2,2.000-1.000 0,4.000-1.000-2,3.000 0.000-1,1.000-2.000 0,2.000-1.000-2,1.000 0.000-2,0.000-2.000 0,3.000-1.000-1,4.000-2.000 2,4.000-3.000 0,4.000 0.000 1,4.000-4.000 2,7.000 0.000 2,5.000-3.000 2,7.000-2.000 4,0.000 0.000-2,-5.000 2.000-2,-5.000 2.000-5,-5.000 2.000-2,-2.000 1.000-3,1.000-2.000-1,1.000 0.000-2,1.000-2.000-1,0.000 0.000 1,-2.000 1.000 1,-3.000-1.000 1,-1.000 0.000 3,-4.000 0.000-2,-6.000 2.000-5,-6.000 0.000-5,-6.000 2.000-5,-4.000-1.000 0,-1.000 0.000 1,-3.000-2.000 3,-2.000 0.000 2,-1.000-2.000 1,-3.000 0.000-3,-1.000-1.000-2,-3.000-1.000-1,-1.000-1.000-1,-3.000 0.000 0,-1.000 0.000 1,-2.000 0.000 1,-1.000 1.000 2,0.000 0.000 4,-1.000 2.000 3,1.000 1.000 5,2.000 0.000 2,7.000 0.000 4,5.000 0.000 3,7.000 0.000 4,6.000 0.000 7,6.000 0.000 13,7.000 0.000 14,8.000 0.000 13,3.000 1.000 1,1.000 0.000-10,1.000 2.000-12,1.000 1.000-11,1.000 0.000-7,0.000 0.000-2,-1.000 0.000-3,1.000 0.000-2,0.000 0.000-4,1.000 0.000-5,1.000 0.000-4,1.000 0.000-5,0.000 0.000-5,-1.000 0.000-6,-1.000 0.000-6,-1.000 0.000-5,-1.000-1.000-2,-1.000-1.000 1,-1.000 0.000 1,0.000-1.000 2,-2.000-2.000 2,1.000 0.000 2,0.000-2.000 3,-1.000 0.000 3,0.000 0.000 3,-2.000 0.000 5,-3.000 2.000 4,-1.000 1.000 4,-3.000 0.000 13,-4.000 2.000 22,-4.000 0.000 22,-4.000 2.000 23,-2.000 1.000 1,-2.000 2.000-15,0.000 2.000-17,-1.000 2.000-17,-1.000 1.000-11,1.000 1.000-8,-1.000 1.000-6,0.000 2.000-8,1.000-1.000-3,0.000-1.000 0,2.000-1.000-1,1.000 0.000-1</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49"/>
    </inkml:context>
    <inkml:brush xml:id="br0">
      <inkml:brushProperty name="width" value="0.03416" units="cm"/>
      <inkml:brushProperty name="height" value="0.03416" units="cm"/>
      <inkml:brushProperty name="color" value="#6adcab"/>
    </inkml:brush>
  </inkml:definitions>
  <inkml:trace contextRef="#ctx0" brushRef="#br0">104309.000 11291.000 644,'10.000'-17.000'1,"4.000"-1.000"2,3.000-3.000 2,5.000-1.000 3,0.000 0.000 1,-3.000 6.000 0,-3.000 5.000 0,-3.000 5.000-1,-2.000 2.000 4,0.000 2.000 4,-2.000 0.000 5,0.000 2.000 6,-3.000 3.000 0,-3.000 7.000-6,-2.000 8.000-5,-4.000 6.000-6,-2.000 2.000-5,-3.000-3.000-9,-4.000-3.000-8,-2.000-3.000-8,0.000-2.000-3,1.000-3.000 1,2.000-1.000 1,2.000-2.000 0,2.000-1.000 1,0.000 0.000 0,2.000 0.000 1,1.000 0.000 0,0.000-1.000 0,0.000-1.000-2,0.000-1.000-2,0.000 0.000-1,-2.000-3.000 1,-2.000-2.000 6,-3.000-4.000 4,-3.000-2.000 5,-1.000-2.000 4,2.000-2.000 0,3.000 0.000 2,1.000-1.000 0,1.000 0.000 3,2.000 0.000 3,1.000 2.000 3,0.000 1.000 3,1.000 0.000 4,1.000 2.000 5,-2.000 1.000 6,2.000 0.000 5,-1.000 4.000 4,2.000 6.000 4,0.000 6.000 4,2.000 6.000 2,-1.000 4.000 0,-2.000 2.000-7,-2.000 4.000-6,-2.000 4.000-5,-1.000 1.000-4,-2.000 2.000-2,0.000 2.000-1,-1.000 3.000-2,-2.000 1.000-3,-3.000 2.000-6,-4.000 2.000-4,-2.000 2.000-6,-1.000 0.000-5,1.000-2.000-4,1.000-2.000-3,1.000-1.000-5,2.000-5.000-1,5.000-4.000-1,3.000-5.000 1,4.000-5.000 0,5.000-9.000-5,6.000-12.000-9,6.000-14.000-9,6.000-11.000-8,1.000-8.000-1,1.000-1.000 8,-2.000-1.000 9,-1.000-1.000 8,0.000 2.000 9,1.000 1.000 8,2.000 5.000 8,0.000 2.000 9,1.000 2.000 5,3.000 3.000 1,1.000 1.000 2,3.000 2.000 2,0.000 2.000 2,1.000 1.000 1,-1.000 1.000 3,0.000 1.000 2,1.000 1.000 1,1.000 2.000-3,1.000 2.000 0,1.000 2.000-2,-1.000 2.000-1,-3.000 2.000-1,-3.000 2.000-1,-3.000 2.000-1,-2.000 2.000 0,-1.000 2.000-3,-1.000 2.000-2,-1.000 2.000-2,-2.000 1.000-1,-4.000 1.000-1,-5.000 1.000-2,-2.000 1.000-1,-6.000 2.000 0,-2.000 2.000 1,-5.000 1.000 1,-4.000 3.000 0,-3.000 0.000-1,-3.000 1.000-2,-3.000-1.000-2,-3.000 1.000-3,-1.000-2.000-1,1.000-3.000-2,1.000-3.000-1,1.000-3.000-2,1.000-1.000-1,-1.000 0.000-3,1.000 0.000-3,-1.000-1.000-3,1.000 0.000-2,1.000-2.000 0,1.000-2.000-1,1.000-2.000-2,2.000-5.000-1,5.000-6.000-3,3.000-7.000-3,4.000-7.000-3,4.000-5.000 0,6.000-1.000 4,4.000-3.000 4,6.000-1.000 4,2.000-1.000 2,3.000 1.000 2,1.000 1.000 1,3.000 1.000 2,-1.000 3.000 2,-3.000 3.000 5,-3.000 4.000 5,-3.000 5.000 4,-2.000 2.000 4,-2.000 0.000 6,-2.000 2.000 5,-2.000 1.000 5,-3.000 2.000 6,-2.000 4.000 7,-4.000 4.000 9,-2.000 4.000 7,-4.000 3.000-1,-6.000 3.000-9,-4.000 3.000-9,-5.000 4.000-9,-1.000-1.000-6,1.000-1.000-3,3.000-3.000-3,1.000-1.000-4,3.000-2.000-3,5.000 0.000-5,3.000-2.000-5,4.000-1.000-4,4.000 0.000-5,4.000-2.000-6,4.000-1.000-5,4.000 0.000-6,4.000-2.000-2,7.000-2.000 3,5.000-2.000 0,7.000-2.000 2,1.000-1.000 3,-3.000 0.000 5,-3.000 0.000 4,-3.000 0.000 4,-4.000 1.000 2,-3.000 0.000-2,-5.000 2.000 0,-3.000 0.000-2,-3.000 2.000 1,-2.000 2.000 0,-2.000 2.000 2,-2.000 2.000 1,-2.000 1.000 6,0.000 2.000 12,-2.000 0.000 12,0.000 1.000 11,-2.000 2.000 0,-2.000 0.000-11,-2.000 1.000-10,-1.000 1.000-12,-2.000 1.000-7,0.000 0.000-5,0.000-1.000-4,1.000 1.000-4,-1.000-2.000-2,2.000-1.000 3,1.000-2.000 3,1.000-2.000 2</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0"/>
    </inkml:context>
    <inkml:brush xml:id="br0">
      <inkml:brushProperty name="width" value="0.03938" units="cm"/>
      <inkml:brushProperty name="height" value="0.03938" units="cm"/>
      <inkml:brushProperty name="color" value="#6adcab"/>
    </inkml:brush>
  </inkml:definitions>
  <inkml:trace contextRef="#ctx0" brushRef="#br0">102505.000 14681.000 558,'29.000'-13.000'6,"-3.000"3.000"5,-5.000 4.000 5,-3.000 4.000 4,-4.000 2.000 1,-1.000 2.000-4,-2.000 0.000-6,-2.000 2.000-5,-2.000 1.000-3,-1.000 1.000-2,0.000 3.000-1,-2.000 2.000-2,-2.000 1.000-2,-4.000 2.000-3,-3.000 0.000-3,-5.000 1.000-2,-4.000 0.000-3,-2.000-1.000 1,-3.000-1.000 0,-3.000 0.000-1,-1.000-2.000 1,-1.000-1.000 1,1.000 0.000 1,-1.000-2.000 0,2.000-1.000 3,3.000-1.000 2,3.000 0.000 2,3.000-2.000 2,3.000-1.000 2,4.000-2.000 3,4.000-2.000 1,4.000-2.000 3,4.000-1.000 1,5.000-2.000 1,5.000 0.000 0,6.000-1.000 1,1.000 0.000 0,-1.000 2.000 1,-1.000 2.000 0,-1.000 2.000 0,-2.000 1.000 1,-3.000 0.000 2,-2.000 0.000 0,-4.000 0.000 1,-2.000 2.000 0,-1.000 4.000 1,0.000 4.000-1,-2.000 4.000 0,-2.000 1.000-2,-6.000-1.000-3,-4.000-1.000-3,-5.000-1.000-3,-3.000-1.000-3,-2.000 0.000-3,0.000-2.000-2,-1.000 0.000-2,0.000-3.000-2,1.000-1.000-2,1.000-2.000-3,1.000-2.000-1,1.000-1.000-1,2.000 0.000 3,2.000 0.000 1,3.000 0.000 2,4.000-1.000 0,8.000-4.000-1,7.000-2.000-3,9.000-3.000-2,3.000-1.000 3,-1.000 4.000 5,-1.000 3.000 7,-1.000 2.000 6,-1.000 2.000 4,-3.000 0.000 1,-1.000 0.000 2,-2.000 0.000 1,-1.000 0.000 2,0.000 0.000 1,-1.000 0.000 1,1.000 0.000 1,-2.000 2.000-1,-4.000 2.000-5,-4.000 3.000-4,-4.000 4.000-4,-5.000-1.000-3,-4.000-1.000-3,-5.000-2.000-2,-5.000-2.000-1,-3.000 0.000-3,1.000 0.000-1,-1.000 1.000-3,1.000 2.000-1,-1.000-1.000-2,-1.000-1.000 0,-1.000-1.000-1,-1.000 0.000-1,-1.000-1.000 1,1.000 0.000 2,-1.000 0.000 2,1.000 0.000 2,0.000 0.000 3,3.000 2.000 1,1.000 0.000 3,3.000 1.000 2,1.000 1.000 3,3.000-2.000 1,1.000-1.000 3,2.000 0.000 2,2.000 0.000 3,1.000 1.000 2,0.000 3.000 4,2.000 2.000 3,1.000 2.000 1,0.000 1.000 1,2.000 3.000-1,1.000 2.000 0,-1.000 1.000 0,2.000 1.000-1,-1.000 1.000-3,0.000 1.000 0,0.000-1.000-4,2.000-3.000-4,0.000-3.000-5,2.000-3.000-5,0.000-2.000-4,0.000 0.000-3,0.000-2.000-4,0.000 0.000-4,3.000-5.000-6,7.000-6.000-8,8.000-8.000-9,6.000-6.000-8,4.000-4.000 0,1.000-1.000 10,0.000-1.000 10,3.000-1.000 9,-1.000 0.000 7,0.000 1.000 2,1.000 1.000 4,-1.000 1.000 4,1.000 1.000 2,1.000 1.000 4,0.000 0.000 4,2.000 2.000 2,0.000 2.000 3,1.000 3.000 1,-1.000 2.000 1,0.000 4.000 1,0.000 1.000 2,-3.000 0.000 4,-2.000 0.000 3,-1.000 0.000 4,-3.000 1.000 0,-3.000 2.000-2,-3.000 2.000-2,-3.000 2.000-3,-2.000 2.000-1,-3.000 2.000-2,-1.000 2.000-1,-2.000 2.000-1,-2.000 1.000-1,-2.000 3.000-2,-2.000 2.000-2,-2.000 1.000-2,-3.000 3.000 0,-4.000 0.000-2,-4.000 0.000 0,-3.000 3.000-1,-4.000-2.000-1,0.000-1.000-4,-1.000-3.000-4,-1.000-1.000-2,0.000-3.000-4,1.000-1.000-4,0.000-2.000-3,2.000-2.000-5,0.000-2.000-2,-1.000-2.000 0,-1.000-3.000-2,-1.000 0.000 0,0.000-3.000-1,0.000-1.000-1,2.000 0.000 0,1.000-1.000-2,1.000-4.000 0,3.000-6.000 0,1.000-5.000 1,2.000-7.000-1,2.000-3.000 2,2.000-1.000 2,2.000-1.000 2,2.000 0.000 3,3.000 0.000 3,2.000 3.000 3,4.000 3.000 4,2.000 3.000 3,1.000 2.000 2,-1.000 2.000 2,0.000 3.000 1,-2.000 1.000 1,-1.000 4.000 10,-4.000 6.000 20,-3.000 6.000 19,-2.000 6.000 19,-4.000 4.000 2,-2.000 3.000-15,-3.000 3.000-16,-3.000 4.000-16,-1.000-1.000-11,2.000-3.000-5,3.000-3.000-6,1.000-3.000-6,5.000-4.000-6,8.000-4.000-8,7.000-6.000-6,9.000-4.000-8,7.000-5.000-4,5.000-4.000-1,6.000-3.000-1,6.000-5.000 0,2.000 0.000 2,-4.000 1.000 7,-2.000 3.000 6,-3.000 1.000 6,-3.000 2.000 6,-3.000 1.000 3,-3.000 0.000 5,-3.000 2.000 3,-3.000 1.000 4,-1.000 2.000 3,-3.000 3.000 3,-1.000 1.000 3,-3.000 1.000 5,-1.000 0.000 8,-2.000 0.000 6,-2.000 0.000 7,-1.000 1.000 3,2.000 0.000-3,0.000 2.000-2,1.000 0.000-3,2.000 2.000-2,0.000 0.000-4,1.000 2.000-2,1.000 0.000-4,0.000 2.000-2,-1.000 2.000-2,0.000 2.000-1,-2.000 1.000-1,-1.000 2.000-2,-1.000 0.000-1,0.000 0.000-1,-2.000-1.000-2,-1.000 3.000-1,0.000 2.000-2,-2.000 3.000-1,0.000 3.000-1,-2.000 2.000-3,-2.000 1.000-1,-2.000 1.000-4,-2.000 1.000-1,-4.000-1.000-2,-4.000 0.000 0,-5.000 0.000 1,-5.000-2.000-1,-3.000-2.000 0,-1.000-3.000-4,-1.000-3.000-2,-1.000-3.000-3,0.000-2.000-3,1.000-2.000 0,1.000-3.000 0,1.000-1.000-2,2.000-2.000 1,3.000-4.000 1,3.000-2.000 1,2.000-3.000 1,5.000-5.000 2,5.000-4.000 1,4.000-5.000 1,6.000-5.000 2,6.000-4.000 1,9.000-3.000 0,9.000-2.000 0,9.000-4.000 0,4.000 0.000-3,0.000 3.000-8,0.000 4.000-7,0.000 2.000-7,-3.000 3.000-2,-7.000 5.000 5,-7.000 3.000 3,-7.000 4.000 5</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5"/>
    </inkml:context>
    <inkml:brush xml:id="br0">
      <inkml:brushProperty name="width" value="0.02749" units="cm"/>
      <inkml:brushProperty name="height" value="0.02749" units="cm"/>
      <inkml:brushProperty name="color" value="#6adcab"/>
    </inkml:brush>
  </inkml:definitions>
  <inkml:trace contextRef="#ctx0" brushRef="#br0">87560.000 20250.000 800,'-8.000'-22.000'-1,"2.000"4.000"-2,1.000 5.000-1,0.000 3.000-2,2.000 4.000 4,0.000 6.000 12,2.000 4.000 11,0.000 6.000 11,1.000 3.000 3,-2.000 5.000-5,0.000 3.000-4,-1.000 5.000-4,-2.000 2.000-5,2.000 1.000-5,-1.000 1.000-4,0.000 1.000-6,-1.000 1.000-3,0.000 2.000-5,-1.000 3.000-3,-2.000 1.000-5,1.000-1.000 0,1.000-2.000 1,0.000-3.000 3,2.000-3.000 1,0.000-3.000-1,2.000-3.000-8,0.000-3.000-6,2.000-3.000-7,1.000-4.000-3,4.000-6.000 0,2.000-6.000 1,4.000-6.000-1</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5"/>
    </inkml:context>
    <inkml:brush xml:id="br0">
      <inkml:brushProperty name="width" value="0.02738" units="cm"/>
      <inkml:brushProperty name="height" value="0.02738" units="cm"/>
      <inkml:brushProperty name="color" value="#6adcab"/>
    </inkml:brush>
  </inkml:definitions>
  <inkml:trace contextRef="#ctx0" brushRef="#br0">88457.000 19977.000 803,'7.000'-22.000'0,"-1.000"2.000"-2,0.000 4.000-1,-2.000 3.000-1,0.000 2.000 5,0.000 3.000 11,0.000 1.000 10,0.000 2.000 11,-1.000 5.000 2,-2.000 8.000-5,-2.000 8.000-5,-2.000 7.000-7,-3.000 4.000-4,-2.000 1.000-4,-3.000-1.000-5,-3.000 1.000-4,-3.000-2.000-4,0.000 0.000-3,-1.000-1.000-3,-1.000 0.000-2,0.000-3.000-2,3.000-2.000 0,1.000-1.000-1,3.000-2.000 0,1.000-3.000-3,4.000-1.000-3,2.000-2.000-6,4.000-2.000-4,1.000-4.000-1,2.000-2.000-1,0.000-6.000 1,2.000-2.000 1</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5"/>
    </inkml:context>
    <inkml:brush xml:id="br0">
      <inkml:brushProperty name="width" value="0.02684" units="cm"/>
      <inkml:brushProperty name="height" value="0.02684" units="cm"/>
      <inkml:brushProperty name="color" value="#6adcab"/>
    </inkml:brush>
  </inkml:definitions>
  <inkml:trace contextRef="#ctx0" brushRef="#br0">88850.000 20431.000 819,'15.000'-7.000'-1,"-1.000"1.000"-1,-1.000 0.000-2,0.000 2.000-1,-1.000 0.000 4,1.000 2.000 10,2.000 0.000 11,0.000 2.000 10,1.000 0.000 4,-1.000 2.000-5,1.000 0.000-4,0.000 2.000-4,-1.000 1.000-6,-1.000 1.000-6,-1.000 3.000-8,0.000 2.000-6,-2.000 0.000-5,-1.000-1.000-5,0.000 0.000-4,-2.000-2.000-4,-1.000 0.000-2,-2.000 0.000 3,-3.000 0.000 1,0.000-1.000 2,-3.000 1.000-2,-1.000 0.000-4,0.000 0.000-5,-1.000 0.000-4</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5"/>
    </inkml:context>
    <inkml:brush xml:id="br0">
      <inkml:brushProperty name="width" value="0.02961" units="cm"/>
      <inkml:brushProperty name="height" value="0.02961" units="cm"/>
      <inkml:brushProperty name="color" value="#6adcab"/>
    </inkml:brush>
  </inkml:definitions>
  <inkml:trace contextRef="#ctx0" brushRef="#br0">88995.000 20745.000 742,'-15.000'-13.000'-15,"2.000"4.000"12,2.000 6.000 11,2.000 5.000 12,2.000 2.000 5,2.000 3.000-3,3.000 2.000-1,1.000 2.000-2,1.000 2.000-2,0.000 3.000 1,0.000 3.000-1,0.000 3.000 1,0.000 5.000-1,0.000 7.000 0,0.000 7.000 0,0.000 6.000 0,0.000 8.000-3,0.000 10.000-6,0.000 8.000-7,0.000 9.000-7,-2.000 5.000-6,-1.000 2.000-6,-2.000 2.000-6,-1.000 2.000-6,-1.000-5.000-2,2.000-10.000 1,2.000-10.000 0,2.000-12.000 2,1.000-8.000-1,0.000-6.000 0,0.000-6.000-2,0.000-5.000-1</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4:57"/>
    </inkml:context>
    <inkml:brush xml:id="br0">
      <inkml:brushProperty name="width" value="0.05" units="cm"/>
      <inkml:brushProperty name="height" value="0.05" units="cm"/>
      <inkml:brushProperty name="color" value="#6adcab"/>
    </inkml:brush>
  </inkml:definitions>
  <inkml:trace contextRef="#ctx0" brushRef="#br0">91400.000 20825.000 333,'49.000'20.000'167,"16.000"14.000"-1,16.000 15.000 1,16.000 15.000 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7"/>
    </inkml:context>
    <inkml:brush xml:id="br0">
      <inkml:brushProperty name="width" value="0.07302" units="cm"/>
      <inkml:brushProperty name="height" value="0.07302" units="cm"/>
      <inkml:brushProperty name="color" value="#00bff3"/>
    </inkml:brush>
  </inkml:definitions>
  <inkml:trace contextRef="#ctx0" brushRef="#br0">52099.000 42200.000,'0.000'31.000,"0.000"32.000,0.000 0.000,-8.000 31.000,0.000-1.000,8.000-30.000,0.000 0.000,-8.000-16.000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1"/>
    </inkml:context>
    <inkml:brush xml:id="br0">
      <inkml:brushProperty name="width" value="0.03344" units="cm"/>
      <inkml:brushProperty name="height" value="0.03344" units="cm"/>
      <inkml:brushProperty name="color" value="#6adcab"/>
    </inkml:brush>
  </inkml:definitions>
  <inkml:trace contextRef="#ctx0" brushRef="#br0">91488.000 19866.000 657,'-8.000'-7.000'4,"1.000"2.000"5,-1.000 2.000 7,0.000 2.000 7,0.000 2.000 1,0.000 2.000-4,0.000 2.000-3,0.000 2.000-3,-1.000 3.000-2,-1.000 5.000 0,-3.000 5.000 1,-2.000 5.000 0,1.000 2.000 0,1.000-1.000 1,2.000-1.000 0,2.000-1.000 0,2.000 0.000 1,1.000 1.000-1,0.000 1.000 0,2.000 1.000-1,0.000-1.000-1,2.000-1.000-1,0.000-3.000-2,2.000-1.000-1,1.000-3.000-3,2.000-1.000-1,2.000-2.000-2,2.000-2.000-2,1.000-3.000 0,-1.000-1.000 0,1.000-2.000 1,0.000-2.000 1,2.000-2.000-2,4.000-1.000-6,3.000 0.000-6,5.000-1.000-6,1.000-4.000-2,-1.000-2.000 4,-1.000-5.000 2,-1.000-4.000 3,-1.000-1.000 2,1.000-1.000 0,0.000 0.000 2,-1.000 1.000 0,0.000-2.000 1,-2.000 0.000 0,-3.000-1.000 0,-1.000-1.000 1,-3.000-1.000 0,-2.000-1.000 2,-4.000-1.000 1,-2.000-1.000 2,-3.000 0.000 0,-1.000-1.000 3,0.000 1.000 0,-1.000-1.000 1,-3.000 1.000 2,-2.000 3.000-1,-3.000 1.000 1,-3.000 3.000-1,-3.000 1.000 1,0.000 4.000-1,-1.000 3.000-1,-1.000 3.000 0,-1.000 1.000-1,-1.000 2.000-3,-1.000 0.000-2,-1.000 2.000-3,0.000 1.000-4,1.000 1.000-6,1.000 3.000-5,1.000 2.000-6,2.000 2.000-4,4.000 2.000-3,4.000 2.000-1,5.000 1.000-2</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2"/>
    </inkml:context>
    <inkml:brush xml:id="br0">
      <inkml:brushProperty name="width" value="0.03054" units="cm"/>
      <inkml:brushProperty name="height" value="0.03054" units="cm"/>
      <inkml:brushProperty name="color" value="#6adcab"/>
    </inkml:brush>
  </inkml:definitions>
  <inkml:trace contextRef="#ctx0" brushRef="#br0">92845.000 18913.000 720,'8.000'-15.000'0,"2.000"2.000"0,0.000 2.000 0,1.000 3.000 0,2.000 1.000-2,0.000 2.000-4,1.000 2.000-3,1.000 2.000-4,0.000 1.000 6,-2.000 0.000 17,-3.000 0.000 16,-1.000 0.000 16,-1.000 1.000 5,2.000 4.000-8,0.000 2.000-7,1.000 4.000-8,0.000 1.000-4,-4.000 3.000 0,-3.000 1.000-1,-2.000 3.000-1,-5.000 2.000-4,-4.000 3.000-8,-5.000 3.000-8,-5.000 3.000-8,-3.000 0.000-3,1.000-1.000-1,-1.000-3.000 0,0.000-1.000 1,1.000-3.000-1,1.000-5.000 1,1.000-3.000 1,1.000-4.000 1,3.000-3.000 2,8.000-1.000 4,7.000 0.000 5,6.000-2.000 3,6.000-1.000 3,3.000-4.000-1,5.000-2.000-2,3.000-3.000 0,2.000-2.000-4,-1.000 2.000-4,-1.000 0.000-6,-1.000 2.000-5,-1.000 1.000-6,-3.000 0.000-7,-1.000 2.000-5,-2.000 0.000-7</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2"/>
    </inkml:context>
    <inkml:brush xml:id="br0">
      <inkml:brushProperty name="width" value="0.02729" units="cm"/>
      <inkml:brushProperty name="height" value="0.02729" units="cm"/>
      <inkml:brushProperty name="color" value="#6adcab"/>
    </inkml:brush>
  </inkml:definitions>
  <inkml:trace contextRef="#ctx0" brushRef="#br0">93550.000 19330.000 806,'37.000'-15.000'73,"-6.000"4.000"-17,-4.000 3.000-18,-4.000 3.000-17,-3.000 1.000-16,3.000 2.000-11,1.000 0.000-13,3.000 2.000-13,-2.000 0.000-2,-5.000 0.000 5,-5.000 0.000 6,-5.000 0.000 7,-2.000-1.000-1,0.000 0.000-6,0.000-2.000-8,0.000 0.000-6</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3"/>
    </inkml:context>
    <inkml:brush xml:id="br0">
      <inkml:brushProperty name="width" value="0.02694" units="cm"/>
      <inkml:brushProperty name="height" value="0.02694" units="cm"/>
      <inkml:brushProperty name="color" value="#6adcab"/>
    </inkml:brush>
  </inkml:definitions>
  <inkml:trace contextRef="#ctx0" brushRef="#br0">97680.000 19000.000 816,'-24.000'18.000'4,"-2.000"7.000"7,0.000 5.000 7,0.000 7.000 8,-1.000 1.000 1,1.000 0.000-4,0.000-2.000-6,3.000 0.000-4,0.000-2.000-3,4.000-5.000-2,3.000-4.000-2,3.000-3.000-2,2.000-4.000-2,0.000-1.000 1,2.000-2.000-2,1.000-2.000 1,1.000-2.000-1,2.000-1.000 1,2.000-1.000 0,2.000 0.000 1,3.000-1.000-2,6.000-1.000-4,4.000 1.000-3,5.000 0.000-4,3.000-1.000-2,0.000-2.000-3,-1.000-3.000-2,1.000 0.000-3,0.000-3.000-1,1.000-1.000 0,1.000 0.000 0,1.000-1.000-1,-1.000-2.000 0,-3.000 0.000 1,-3.000-1.000 0,-2.000-2.000 0,-4.000 1.000 1,-1.000 1.000 1,-2.000 0.000 0,-2.000 2.000 1</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4"/>
    </inkml:context>
    <inkml:brush xml:id="br0">
      <inkml:brushProperty name="width" value="0.03015" units="cm"/>
      <inkml:brushProperty name="height" value="0.03015" units="cm"/>
      <inkml:brushProperty name="color" value="#6adcab"/>
    </inkml:brush>
  </inkml:definitions>
  <inkml:trace contextRef="#ctx0" brushRef="#br0">98129.000 19711.000 729,'-2.000'-13.000'3,"0.000"8.000"4,-3.000 7.000 6,-2.000 6.000 4,-1.000 5.000 4,2.000 3.000 2,1.000 3.000 2,0.000 4.000 1,1.000 0.000 0,0.000 1.000-3,0.000-1.000-4,1.000 1.000-4,-1.000-1.000-1,0.000 1.000-2,0.000-1.000-1,0.000 1.000-1,0.000-1.000-5,2.000-1.000-7,0.000-1.000-10,2.000-1.000-7,0.000-2.000-8,2.000-1.000-5,0.000-2.000-6,2.000-2.000-6</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4"/>
    </inkml:context>
    <inkml:brush xml:id="br0">
      <inkml:brushProperty name="width" value="0.02996" units="cm"/>
      <inkml:brushProperty name="height" value="0.02996" units="cm"/>
      <inkml:brushProperty name="color" value="#6adcab"/>
    </inkml:brush>
  </inkml:definitions>
  <inkml:trace contextRef="#ctx0" brushRef="#br0">99098.000 19205.000 734,'-1.000'-13.000'6,"-1.000"6.000"14,0.000 6.000 14,-1.000 6.000 12,-3.000 5.000 3,-4.000 5.000-10,-4.000 5.000-9,-3.000 6.000-9,-4.000 2.000-8,-1.000 2.000-6,-3.000 2.000-7,-1.000 3.000-5,-1.000-1.000-5,3.000-2.000-6,1.000-1.000-5,3.000-3.000-6,2.000-2.000-1,2.000-5.000 2,4.000-3.000 2,3.000-4.000 2</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4"/>
    </inkml:context>
    <inkml:brush xml:id="br0">
      <inkml:brushProperty name="width" value="0.02929" units="cm"/>
      <inkml:brushProperty name="height" value="0.02929" units="cm"/>
      <inkml:brushProperty name="color" value="#6adcab"/>
    </inkml:brush>
  </inkml:definitions>
  <inkml:trace contextRef="#ctx0" brushRef="#br0">99600.000 19450.000 751,'29.000'0.000'31,"-3.000"0.000"-1,-5.000 0.000-2,-3.000 0.000-2,-2.000 1.000-2,1.000 2.000 1,1.000 2.000 0,2.000 2.000-1,-2.000 1.000-4,0.000 3.000-8,0.000 2.000-9,-2.000 2.000-7,-2.000 0.000-9,-1.000 1.000-7,-2.000 0.000-9,-2.000 0.000-7,-2.000-2.000 0,-2.000-1.000 6,-3.000-2.000 8,0.000-2.000 7</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4"/>
    </inkml:context>
    <inkml:brush xml:id="br0">
      <inkml:brushProperty name="width" value="0.03688" units="cm"/>
      <inkml:brushProperty name="height" value="0.03688" units="cm"/>
      <inkml:brushProperty name="color" value="#6adcab"/>
    </inkml:brush>
  </inkml:definitions>
  <inkml:trace contextRef="#ctx0" brushRef="#br0">99710.000 19900.000 596,'-15.000'2.000'24,"4.000"4.000"2,3.000 4.000 4,3.000 3.000 3,0.000 4.000 0,2.000 3.000-1,-1.000 4.000-2,0.000 2.000-3,0.000 2.000-1,0.000 4.000-3,0.000 3.000-3,0.000 3.000-2,0.000 5.000-1,0.000 8.000 0,0.000 7.000-1,1.000 9.000 0,-2.000 6.000-5,2.000 7.000-7,-1.000 5.000-7,0.000 6.000-8,0.000-3.000-12,2.000-11.000-14,0.000-13.000-16,2.000-11.000-15,1.000-10.000-3,2.000-7.000 9,2.000-9.000 9,2.000-7.000 8</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5"/>
    </inkml:context>
    <inkml:brush xml:id="br0">
      <inkml:brushProperty name="width" value="0.03176" units="cm"/>
      <inkml:brushProperty name="height" value="0.03176" units="cm"/>
      <inkml:brushProperty name="color" value="#6adcab"/>
    </inkml:brush>
  </inkml:definitions>
  <inkml:trace contextRef="#ctx0" brushRef="#br0">101376.000 18919.000 692,'7.000'-28.000'3,"-2.000"5.000"4,-3.000 7.000 5,0.000 5.000 6,-4.000 7.000 6,0.000 8.000 9,-3.000 8.000 9,-2.000 7.000 9,-4.000 8.000-2,-7.000 7.000-14,-8.000 7.000-12,-5.000 6.000-14,-4.000 2.000-8,1.000-2.000-2,1.000-4.000-4,2.000-2.000-3,1.000-3.000-6,3.000-4.000-7,3.000-2.000-7,3.000-3.000-9,3.000-4.000-3,2.000-5.000-1,4.000-5.000-1,3.000-4.000-1</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5"/>
    </inkml:context>
    <inkml:brush xml:id="br0">
      <inkml:brushProperty name="width" value="0.03178" units="cm"/>
      <inkml:brushProperty name="height" value="0.03178" units="cm"/>
      <inkml:brushProperty name="color" value="#6adcab"/>
    </inkml:brush>
  </inkml:definitions>
  <inkml:trace contextRef="#ctx0" brushRef="#br0">101950.000 19040.000 692,'16.000'-8.000'0,"-1.000"2.000"0,1.000 0.000 0,0.000 2.000 0,-1.000 1.000 4,-1.000 2.000 9,-1.000 2.000 9,0.000 2.000 9,-2.000 1.000 2,1.000 2.000-2,0.000 0.000-5,0.000 2.000-2,-1.000 0.000-3,1.000 1.000 0,0.000 1.000-1,0.000 2.000-1,-1.000-1.000-3,1.000 1.000-3,0.000 0.000-4,0.000 0.000-4,-2.000 0.000-6,-1.000 1.000-6,-2.000 1.000-6,-2.000 2.000-6,-2.000-1.000-5,-2.000 1.000-4,-2.000 0.000-4,-2.000-1.000-4,-2.000 0.000-1,-2.000-3.000 1,-2.000-1.000 0,-1.000-2.000 1,-2.000-2.000 2,2.000 0.000 3,1.000-2.000 5,0.000 0.000 2</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8"/>
    </inkml:context>
    <inkml:brush xml:id="br0">
      <inkml:brushProperty name="width" value="0.07302" units="cm"/>
      <inkml:brushProperty name="height" value="0.07302" units="cm"/>
      <inkml:brushProperty name="color" value="#00bff3"/>
    </inkml:brush>
  </inkml:definitions>
  <inkml:trace contextRef="#ctx0" brushRef="#br0">50730.000 42313.000,'-16.000'-16.000,"8.000"0.000,0.000 1.000,8.000 7.000,0.000 0.000,0.000 16.000,0.000 0.000,0.000 62.000,0.000 1.000,0.000 39.000,0.000-1.000,-7.000 9.000,-1.000-1.000,0.000-77.000</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5"/>
    </inkml:context>
    <inkml:brush xml:id="br0">
      <inkml:brushProperty name="width" value="0.03262" units="cm"/>
      <inkml:brushProperty name="height" value="0.03262" units="cm"/>
      <inkml:brushProperty name="color" value="#6adcab"/>
    </inkml:brush>
  </inkml:definitions>
  <inkml:trace contextRef="#ctx0" brushRef="#br0">101800.000 19847.000 674,'21.000'-14.000'5,"-3.000"5.000"3,-4.000 3.000 3,-4.000 4.000 3,-1.000 1.000 2,1.000-1.000 2,3.000 0.000 2,2.000-1.000 1,0.000-1.000 1,-1.000 2.000-2,-1.000 0.000-1,0.000 2.000-2,-2.000 1.000-1,-1.000 2.000 0,-1.000 2.000-1,0.000 2.000 1,-2.000 1.000-3,-2.000 1.000-2,-3.000 2.000-4,0.000 0.000-3,-4.000 1.000-2,0.000 3.000-2,-3.000 2.000-2,-2.000 2.000-1,-2.000 0.000-2,-2.000-1.000-4,-2.000-1.000-3,-1.000-1.000-3,-2.000 0.000 0,0.000 0.000 0,1.000-1.000 3,-1.000 1.000 0,0.000-1.000 1,1.000-3.000-3,-1.000-1.000-3,0.000-2.000-2,4.000-4.000 0,6.000-6.000 1,8.000-6.000 0,7.000-6.000 2,3.000-1.000 2,3.000 1.000 4,1.000 2.000 4,3.000 2.000 4,0.000 2.000 5,-1.000 1.000 4,0.000 0.000 4,-2.000 2.000 5,-2.000 0.000 4,-1.000 2.000 2,-2.000 0.000 2,-2.000 2.000 4,-2.000 2.000-1,-1.000 4.000 0,0.000 4.000-1,-2.000 3.000-1,-1.000 2.000-4,-4.000 0.000-4,-2.000-2.000-5,-3.000-1.000-5,-3.000 0.000-3,0.000 0.000-2,-2.000-1.000-3,0.000 1.000-2,-1.000 1.000-1,-1.000 0.000 0,-1.000 1.000 0,-2.000 1.000-1,2.000 0.000 0,1.000-2.000 1,2.000-3.000 1,2.000-1.000 0,5.000-1.000 1,6.000-2.000 0,8.000-1.000 1,6.000 0.000 1,5.000-2.000-1,3.000-2.000 1,3.000-2.000 0,3.000-2.000 0,1.000-1.000-2,1.000 0.000-3,-1.000 0.000-4,0.000 0.000-4,-1.000 1.000-1,-3.000 0.000-3,-3.000 2.000-2,-3.000 0.000-1,-3.000 1.000-1,-2.000 0.000-1,-4.000 0.000-1,-3.000 0.000-1,-4.000 0.000-2,-8.000-2.000-4,-6.000 0.000-4,-7.000-1.000-4,-3.000-1.000 2,2.000 2.000 7,3.000 0.000 8,1.000 2.000 7</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6"/>
    </inkml:context>
    <inkml:brush xml:id="br0">
      <inkml:brushProperty name="width" value="0.03134" units="cm"/>
      <inkml:brushProperty name="height" value="0.03134" units="cm"/>
      <inkml:brushProperty name="color" value="#6adcab"/>
    </inkml:brush>
  </inkml:definitions>
  <inkml:trace contextRef="#ctx0" brushRef="#br0">101444.000 20475.000 701,'-18.000'0.000'6,"10.000"0.000"10,11.000 0.000 11,12.000 0.000 11,5.000 0.000 2,1.000 2.000-9,1.000 1.000-8,1.000 0.000-8,0.000 0.000-7,-1.000 0.000-2,-1.000-2.000-5,-1.000 0.000-3,1.000-1.000-6,1.000 0.000-7,3.000 0.000-8,1.000 0.000-8,2.000-1.000-5,1.000 0.000-2,1.000-2.000-1,1.000 0.000-3,-1.000-2.000 3,-3.000-2.000 8,-4.000-2.000 7,-1.000-1.000 8,-3.000-2.000 5,-1.000 0.000 3,-1.000 0.000 1,-1.000 1.000 4,-2.000-1.000 3,-4.000 2.000 5,-5.000 1.000 5,-2.000 1.000 4,-5.000 1.000 10,0.000 2.000 13,-3.000 2.000 14,-2.000 2.000 12,-2.000 2.000 1,-2.000 4.000-12,-2.000 2.000-11,-1.000 3.000-12,-2.000 3.000-7,-2.000 0.000-4,0.000 1.000-3,-1.000 1.000-5,0.000 1.000-5,-1.000 0.000-5,1.000-1.000-8,-1.000 1.000-6,1.000-1.000-5,1.000-1.000-4,1.000-1.000-5,1.000 0.000-5,1.000-2.000-4,2.000-1.000-5,2.000-1.000-6,3.000 0.000-4</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7"/>
    </inkml:context>
    <inkml:brush xml:id="br0">
      <inkml:brushProperty name="width" value="0.03321" units="cm"/>
      <inkml:brushProperty name="height" value="0.03321" units="cm"/>
      <inkml:brushProperty name="color" value="#6adcab"/>
    </inkml:brush>
  </inkml:definitions>
  <inkml:trace contextRef="#ctx0" brushRef="#br0">103381.000 18397.000 662,'10.000'-8.000'1,"6.000"0.000"1,4.000 1.000 1,5.000-1.000 2,0.000 1.000 3,-5.000 2.000 3,-5.000 2.000 3,-5.000 2.000 4,-2.000 2.000 1,-2.000 2.000-3,-1.000 2.000-1,0.000 2.000-2,-3.000 2.000-4,-4.000 5.000-4,-4.000 4.000-7,-4.000 3.000-4,-4.000 2.000-4,-3.000-1.000-3,-5.000-1.000-2,-3.000 0.000-3,-1.000-3.000-1,3.000-1.000 3,3.000-3.000 2,3.000-1.000 2,2.000-2.000 2,4.000-2.000 0,3.000-2.000 1,3.000-2.000 1,3.000-2.000 0,5.000 1.000 0,6.000 0.000-1,4.000 0.000 0,3.000-2.000 0,1.000-2.000 0,1.000-3.000-1,2.000-4.000 1,-3.000 0.000 0,-3.000-1.000 1,-4.000 0.000 0,-4.000 0.000 1,-4.000 0.000 0,-1.000-2.000 1,-2.000 0.000 2,-1.000-1.000 0,-4.000 0.000 2,-2.000 0.000 3,-4.000 2.000 1,-2.000 1.000 3,-1.000 0.000 2,-1.000 2.000 5,0.000 1.000 4,1.000 0.000 4,-1.000 2.000 2,2.000 0.000-2,1.000 2.000-2,1.000 0.000-2,1.000 1.000 1,0.000 0.000 5,2.000 0.000 3,1.000 0.000 4,-1.000 2.000 2,0.000 4.000-3,-1.000 4.000-1,-1.000 4.000-1,-1.000 3.000-3,2.000 3.000-3,1.000 3.000-2,0.000 3.000-3,0.000 3.000-2,-3.000 5.000-3,-4.000 3.000-3,-1.000 4.000-3,-3.000 1.000-1,2.000 0.000-3,1.000-1.000-1,1.000-1.000-1,1.000-3.000-3,2.000-2.000-4,3.000-3.000-3,1.000-3.000-4,2.000-4.000-5,2.000-5.000-5,2.000-5.000-6,2.000-5.000-5,2.000-3.000-4,2.000-4.000-1,2.000-3.000-1,2.000-2.000-2,-1.000-2.000 4,-4.000 0.000 9,-4.000 0.000 9,-4.000 0.000 10,-2.000 1.000 6,0.000 1.000 3,1.000 0.000 5,-1.000 2.000 4,3.000-2.000 9,8.000 0.000 12,6.000-3.000 14,7.000-2.000 12,6.000-2.000 2,3.000 0.000-12,4.000-1.000-10,5.000-1.000-12,2.000-1.000-7,0.000 2.000-5,2.000 1.000-4,1.000 1.000-4,-1.000 0.000-2,0.000 0.000 0,-2.000 0.000-1,1.000 0.000 0,-4.000 1.000 1,-4.000 2.000 2,-3.000 3.000 3,-5.000 1.000 1,-2.000 1.000 1,-3.000 0.000 0,-1.000 0.000-2,-2.000 0.000 0,-2.000 1.000 2,-1.000 3.000 4,0.000 4.000 3,-2.000 2.000 4,-1.000 2.000 2,-2.000 0.000-2,-3.000-1.000-1,0.000 1.000 0,-4.000 0.000-2,0.000 1.000-2,-3.000 2.000-1,-2.000 0.000-2,-2.000 1.000-2,-4.000-1.000-2,-2.000 1.000-3,-3.000 0.000-1,-2.000-1.000-3,-3.000-1.000-2,-1.000-1.000 0,-3.000 0.000-3,0.000-3.000-2,-1.000-1.000-4,1.000-2.000-6,0.000-2.000-3,0.000-2.000-2,1.000-1.000 0,1.000 0.000 0,1.000-1.000 0,2.000-3.000 1,6.000-2.000 1,5.000-4.000 0,5.000-2.000 0,3.000-4.000 1,2.000-3.000 1,2.000-5.000 1,2.000-3.000 1,3.000-3.000 2,4.000-1.000 4,3.000-1.000 3,5.000-1.000 4,0.000 1.000 3,-1.000 3.000 3,-2.000 3.000 3,-2.000 3.000 4,-3.000 4.000 3,-1.000 3.000 4,-2.000 4.000 3,-2.000 4.000 4,-3.000 5.000 5,-4.000 4.000 7,-4.000 5.000 7,-4.000 6.000 7,-3.000 2.000-1,-1.000 1.000-9,-3.000 1.000-8,-1.000 1.000-8,-1.000 0.000-6,2.000-1.000-3,2.000 0.000-2,3.000-2.000-3,2.000-1.000-2,2.000-1.000-2,4.000-1.000-2,2.000 0.000-1,3.000-3.000-1,2.000-1.000 1,2.000-2.000-1,2.000-2.000 1,4.000-2.000-6,5.000 0.000-12,7.000-2.000-10,5.000 0.000-13,5.000-3.000-6,1.000-4.000-2,2.000-4.000-1,2.000-3.000-3,-3.000-2.000 5,-9.000 4.000 8,-9.000 3.000 10,-8.000 2.000 8,-5.000 2.000 7,1.000 1.000 3,2.000-1.000 3,0.000 0.000 3</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8"/>
    </inkml:context>
    <inkml:brush xml:id="br0">
      <inkml:brushProperty name="width" value="0.03276" units="cm"/>
      <inkml:brushProperty name="height" value="0.03276" units="cm"/>
      <inkml:brushProperty name="color" value="#6adcab"/>
    </inkml:brush>
  </inkml:definitions>
  <inkml:trace contextRef="#ctx0" brushRef="#br0">105210.000 18266.000 671,'8.000'-7.000'1,"0.000"2.000"1,0.000 2.000 1,0.000 2.000 2,-1.000 1.000 2,1.000 0.000 3,0.000 0.000 3,0.000 0.000 4,0.000 0.000 2,0.000 0.000-1,0.000 0.000 2,-1.000 0.000-1,1.000 1.000 0,0.000 2.000-1,0.000 2.000-1,0.000 2.000-1,-2.000 1.000-2,-1.000 1.000-5,-2.000 2.000-4,-2.000 0.000-3,-2.000 1.000-4,-2.000 1.000-1,-2.000 1.000-1,-1.000 2.000-2,-3.000 0.000-2,-2.000 1.000-2,-2.000 1.000-2,-1.000 1.000-3,-3.000 0.000-2,0.000-3.000-1,-1.000-1.000-1,-1.000-2.000-2,1.000-2.000 1,3.000-3.000 1,2.000-1.000 2,4.000-2.000 1,5.000-3.000 1,8.000-2.000 1,8.000-3.000 1,8.000-4.000 1,2.000 0.000 2,0.000 1.000 3,-1.000 0.000 4,0.000 2.000 4,-3.000 0.000 2,-1.000 2.000 4,-2.000 0.000 1,-2.000 2.000 4,-3.000 1.000 3,-3.000 2.000 5,-2.000 2.000 4,-4.000 2.000 5,-3.000 2.000-1,-6.000 1.000-6,-4.000 3.000-6,-5.000 2.000-6,-2.000-1.000-4,1.000-1.000-1,0.000-2.000-2,2.000-2.000 0,2.000-2.000-2,1.000-1.000 0,2.000 0.000-1,2.000-2.000 0,5.000-1.000-4,8.000-2.000-8,8.000-2.000-8,8.000-2.000-9,2.000-1.000-1,-1.000 0.000 2,-3.000 0.000 4,-1.000 1.000 4,-3.000 0.000 4,-1.000 2.000 5,-2.000 2.000 6,-2.000 2.000 6,-2.000 1.000 3,0.000 1.000-1,-2.000 2.000 0,0.000 0.000 1,-3.000 1.000-1,-1.000 2.000 1,-2.000 0.000 1,-1.000 1.000 0,-4.000 1.000-1,-4.000 0.000-2,-4.000-1.000-2,-3.000 1.000-2,-3.000 0.000-2,0.000 0.000 1,1.000-1.000-1,-1.000 1.000-1,0.000-1.000 1,1.000 0.000-1,-1.000-2.000 0,1.000 0.000-1,-1.000-2.000 1,1.000 1.000 1,-1.000 0.000 2,0.000 0.000 0,1.000 0.000 2,1.000 1.000 2,1.000 2.000 3,1.000 0.000 2,0.000 1.000 0,2.000 0.000 0,1.000-1.000-2,1.000 1.000-1,1.000-1.000 0,0.000-1.000-2,2.000 0.000 0,1.000-2.000-2,0.000 0.000-1,2.000 0.000-1,1.000 0.000-2,0.000 0.000-2,3.000-2.000-1,4.000-1.000 0,4.000-2.000-1,4.000-2.000-1,4.000-2.000 1,5.000-2.000 2,5.000-2.000 3,5.000-1.000 3,1.000-2.000 2,-1.000 2.000 1,-3.000 1.000 1,-1.000 0.000 1,0.000 0.000 0,3.000 0.000 0,3.000-1.000-1,2.000-1.000 0,1.000 0.000 2,-3.000 2.000 3,-3.000 2.000 3,-3.000 2.000 4,-3.000 1.000 2,-3.000 0.000 0,-3.000 0.000 1,-2.000 0.000-1,-3.000 1.000 0,-1.000 4.000-1,-1.000 2.000-1,0.000 3.000 0,-4.000 2.000-1,-2.000 0.000-3,-6.000 0.000 0,-2.000-1.000-2,-4.000 0.000-2,0.000 0.000-2,-1.000-2.000-1,-1.000 0.000-2,-3.000-1.000-1,-4.000 1.000 1,-3.000 2.000-1,-5.000 0.000 1,0.000 0.000-3,1.000-1.000-6,3.000 0.000-5,1.000-2.000-5,1.000-1.000-5,1.000-2.000-3,-1.000-3.000-2,1.000 0.000-4,1.000-4.000 0,2.000 0.000 0,4.000-3.000 2,3.000-2.000 0,2.000-2.000 2,2.000-2.000 3,2.000-2.000 2,2.000-1.000 3,2.000-3.000 2,2.000-1.000 4,2.000-3.000 2,2.000-1.000 3,1.000-2.000 4,1.000 2.000 5,2.000 1.000 3,0.000 1.000 5,0.000 3.000 4,-1.000 3.000 4,0.000 4.000 6,-2.000 4.000 5,-1.000 5.000 5,-2.000 4.000 8,-2.000 5.000 7,-2.000 6.000 8,-1.000 0.000-1,0.000-1.000-8,0.000-2.000-9,0.000-2.000-9,-1.000-1.000-12,0.000 0.000-13,-2.000-1.000-16,0.000 1.000-14,1.000 0.000-13,4.000 0.000-10,4.000 0.000-11,4.000 0.000-10,1.000-2.000 1,-1.000-3.000 15,0.000-2.000 13,-2.000-4.000 15</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20:05:08"/>
    </inkml:context>
    <inkml:brush xml:id="br0">
      <inkml:brushProperty name="width" value="0.02923" units="cm"/>
      <inkml:brushProperty name="height" value="0.02923" units="cm"/>
      <inkml:brushProperty name="color" value="#6adcab"/>
    </inkml:brush>
  </inkml:definitions>
  <inkml:trace contextRef="#ctx0" brushRef="#br0">106718.000 19816.000 752,'15.000'-1.000'0,"-4.000"-1.000"0,-3.000 0.000 0,-2.000-1.000 0,-2.000-1.000-3,3.000 2.000-6,2.000 0.000-6,2.000 2.000-7,0.000 0.000-1,-1.000 2.000 1,0.000 0.000 3,-2.000 2.000 2,0.000 0.000 12,2.000 2.000 21,0.000 0.000 22,1.000 1.000 21,0.000 2.000 6,0.000 2.000-11,-2.000 2.000-11,0.000 1.000-9,-3.000 1.000-9,-1.000 0.000-6,-2.000-2.000-6,-2.000-1.000-5,-2.000 1.000-4,-2.000 0.000-1,-2.000 1.000-2,-1.000 1.000 0,-5.000 1.000-3,-2.000 0.000-2,-5.000-1.000-3,-3.000 1.000-3,-4.000 0.000-3,-1.000-1.000-4,-3.000 1.000-4,-1.000 0.000-4,0.000-2.000-3,3.000-3.000 1,3.000-3.000-2,3.000-2.000 1,3.000-3.000 0,3.000-1.000 2,2.000 0.000 3,4.000-1.000 1,3.000-3.000 3,2.000 0.000 3,4.000-3.000 2,3.000-2.000 3,4.000-2.000 2,9.000-4.000 4,8.000-2.000 3,7.000-3.000 4,6.000-2.000 1,4.000-1.000-1,4.000-1.000-1,4.000-1.000-1,-3.000 1.000-2,-10.000 5.000-2,-9.000 3.000-2,-10.000 4.000-3</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11301.000 7766.000 264,'-61.000'112.000'377,"6.000"-30.000"-335,-5.000 12.000-16,14.000-25.000-10,-11.000 9.000-14,5.000-6.000-44,0.000-34.000-191</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10939.000 7844.000 266,'92.000'93.000'220,"-10.000"0.000"-129,-30.000-34.000-45,-5.000-8.000-33,11.000 12.000-32,-21.000 2.000-234,-27.000-18.000-108</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2334.000 7362.000 225,'-96.000'-21.000'313,"18.000"9.000"-286,8.000 9.000 1,-27.000 34.000-19,32.000 23.000-2,41.000 11.000-4,12.000 24.000 3,15.000-6.000-2,10.000 16.000 2,11.000-15.000-1,18.000 10.000 1,2.000-29.000-3,9.000-12.000 0,30.000-23.000 1,15.000-45.000-2,-11.000-30.000 0,-27.000-10.000-1,-13.000 0.000 0,-6.000-8.000 0,-3.000-18.000 1,-7.000-20.000 1,-26.000 14.000 0,-4.000-17.000 2,-9.000 20.000-2,-17.000-9.000 2,-23.000 11.000-1,-23.000 20.000 0,-5.000 32.000-2,-10.000 28.000-9,9.000 20.000-6,1.000 31.000-49,34.000 31.000-155,32.000-21.000 117</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2480.000 10567.000 173,'-101.000'24.000'368,"41.000"-11.000"-336,-15.000 6.000-20,3.000 0.000 16,-3.000 7.000-22,13.000 9.000 0,5.000 21.000 2,11.000 16.000 0,19.000 12.000 1,15.000-1.000-2,19.000 16.000 1,17.000-17.000-1,26.000 3.000 0,18.000-14.000-2,13.000-21.000-2,34.000-29.000 1,-21.000-26.000-2,-14.000-24.000-2,8.000-29.000 0,-23.000-14.000 1,-4.000-16.000 0,-33.000 11.000 1,-11.000-18.000 2,-17.000 15.000-1,-14.000-17.000 2,-14.000 19.000-3,-16.000-8.000 1,-21.000 10.000-1,-7.000 23.000-2,-19.000 20.000-2,1.000 34.000-11,7.000 48.000-95,46.000 16.000-101</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19198.000 11710.000 137,'-11.000'-47.000'0,"-23.000"-9.000"76,108.000 70.000 42,-12.000-10.000-106,-10.000-4.000-5,8.000-1.000 3,-5.000 6.000-3,43.000 9.000 3,-47.000-11.000-5,43.000 2.000 2,-35.000-5.000-4,40.000-14.000 1,-7.000-10.000-2,-43.000 13.000-6,-100.000 39.000-189</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18"/>
    </inkml:context>
    <inkml:brush xml:id="br0">
      <inkml:brushProperty name="width" value="0.07302" units="cm"/>
      <inkml:brushProperty name="height" value="0.07302" units="cm"/>
      <inkml:brushProperty name="color" value="#00bff3"/>
    </inkml:brush>
  </inkml:definitions>
  <inkml:trace contextRef="#ctx0" brushRef="#br0">63766.000 42713.000,'0.000'-16.000,"-8.000"16.000,0.000 0.000,8.000 24.000,0.000-1.000,0.000 16.000,0.000 1.000,0.000-17.000,0.000 1.000,24.000-24.000,-1.000 0.000,24.000-40.000,0.000 1.000,-16.000-8.000,1.000 0.000,-32.000 24.000,0.000-1.000,-39.000 24.000,-1.000 0.000,-7.000 24.000,0.000-1.000,40.000-7.000</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19413.000 11773.000 225,'70.000'-5.000'35,"23.000"9.000"-7,-13.000 7.000 7,-58.000 48.000-8,-103.000 8.000-25,4.000-27.000-2,31.000-24.000-2,107.000 7.000 7,35.000 8.000 5,-27.000 26.000 15,-76.000-7.000-12,-77.000 40.000-5,1.000-38.000-6,29.000-29.000-2,1.000 0.000-9,-12.000-49.000-218</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19601.000 11175.000 236,'-11.000'53.000'93,"3.000"-5.000"-80,-3.000 13.000-4,1.000 13.000-7,3.000-24.000-1,3.000 16.000-11,0.000-4.000-5,2.000-6.000-7,0.000-7.000-12,-7.000 1.000-146</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19999.000 11344.000 186,'-29.000'83.000'139,"9.000"5.000"-121,9.000-35.000-9,-5.000 21.000 11,7.000-26.000-12,1.000 3.000 1,0.000 0.000-1,-4.000 19.000 6,0.000 6.000-3,5.000-13.000-2,1.000-2.000-4,2.000 0.000-1,2.000-7.000-1,0.000-4.000-5,8.000 0.000-20,30.000-142.000-106,-29.000 18.000 51,4.000 26.000-97</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19965.000 11373.000 175,'48.000'16.000'37,"14.000"11.000"-12,-8.000 6.000 1,14.000 35.000 20,-38.000 18.000-3,-68.000 10.000-15,-40.000-20.000-19,-13.000-31.000-11,36.000-36.000-11,7.000-6.000-29,-1.000 41.000-132</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20077.000 11839.000 236,'80.000'9.000'125,"-14.000"51.000"-71,-122.000 27.000-39,-19.000-22.000-9,149.000-8.000 55,3.000-52.000-44,-17.000-5.000-8,6.000-2.000-3,-4.000-4.000-24,-9.000 20.000-242</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19117.000 12959.000 210,'100.000'-5.000'116,"-4.000"5.000"-91,-43.000 0.000-12,22.000 1.000 9,17.000 1.000-1,-41.000-2.000-12,17.000-3.000 8,15.000-1.000-5,-17.000 0.000-3,-10.000 0.000-3,11.000-1.000-1,-12.000 1.000-14,-86.000 51.000-178,-16.000-23.000-33</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19690.000 12973.000 168,'-83.000'72.000'145,"5.000"4.000"-111,22.000-2.000-12,21.000-18.000-1,6.000 20.000-5,8.000-12.000-3,8.000-13.000-3,6.000 2.000 1,15.000 3.000 0,48.000-43.000 3,4.000-59.000-7,1.000-55.000 0,-47.000 45.000-1,-14.000 0.000-1,-53.000 28.000-38,21.000-21.000-236</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19626.000 12505.000 256,'-19.000'55.000'102,"-12.000"43.000"-65,8.000-18.000-17,4.000-15.000-7,5.000 0.000-10,3.000 14.000-11,7.000-23.000-8,6.000 16.000-15,4.000-13.000-2,15.000 19.000-171</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19997.000 12707.000 256,'-7.000'52.000'135,"-2.000"17.000"-114,-3.000 10.000 2,-4.000 8.000-3,3.000-29.000-1,-8.000 9.000-6,3.000-14.000-2,-4.000 11.000-4,5.000-11.000-4,3.000 9.000-9,5.000-6.000-21,38.000-122.000-189,-12.000 13.000 41</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19973.000 12747.000 221,'79.000'19.000'107,"-18.000"43.000"-43,-60.000-14.000-40,-64.000 35.000 0,-29.000-30.000-45,39.000-26.000-34,4.000 5.000-131</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1"/>
    </inkml:context>
    <inkml:brush xml:id="br0">
      <inkml:brushProperty name="width" value="0.07302" units="cm"/>
      <inkml:brushProperty name="height" value="0.07302" units="cm"/>
      <inkml:brushProperty name="color" value="#00bff3"/>
    </inkml:brush>
  </inkml:definitions>
  <inkml:trace contextRef="#ctx0" brushRef="#br0">91319.000 22048.000,'0.000'-15.000,"0.000"-17.000,0.000 1.000,0.000 23.000,0.000 0.000,-7.000 1.000,-1.000-1.000,8.000 0.000,0.000 0.000,-8.000 8.000,0.000 0.000,-8.000 0.000,1.000 0.000,-24.000 47.000,-1.000 0.000,17.000 8.000,-1.000 0.000,9.000-24.000,-1.000 0.000,16.000-15.000,0.000 0.000,16.000-8.000,-1.000 0.000,25.000-8.000,-1.000 0.000,0.000 0.000,0.000 0.000,8.000-24.000,0.000 0.000,16.000-30.000,0.000-1.000,-1.000-31.000,1.000-1.000,-24.000-30.000,0.000-1.000,-23.000 56.000,0.000-1.000,-16.000 40.000,0.000-1.000,-16.000 71.000,0.000 0.000,1.000 24.000,-1.000-1.000,0.000 1.000,1.000-1.000,-9.000 1.000,1.000-1.000,7.000 1.000,0.000-1.000,8.000-15.000,1.000 0.000,7.000-32.000,0.000 1.000,-8.000-16.000</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20124.000 13024.000 164,'32.000'52.000'201,"-65.000"33.000"-182,-26.000-14.000-8,-26.000-8.000 4,158.000-21.000 30,-10.000-50.000-39,-10.000 0.000-1,2.000-5.000 2,-3.000-2.000 3,-2.000-4.000 3,4.000 17.000-265</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18609.000 12356.000 137,'53.000'-4.000'65,"21.000"9.000"-51,-17.000-1.000-9,8.000 1.000 0,-1.000 0.000 0,13.000-2.000 1,-19.000-3.000-1,22.000 1.000 0,-6.000-1.000-1,0.000-1.000 1,7.000-2.000-1,-22.000 2.000 1,18.000 1.000-1,24.000 4.000 2,-26.000 0.000-3,25.000 0.000 0,-30.000-1.000-1,21.000-1.000-1,-19.000 0.000 0,26.000-1.000 0,-14.000-1.000-1,-36.000 2.000 1,23.000-1.000-1,22.000 2.000 0,-42.000-2.000 1,19.000 0.000-1,20.000 3.000 0,-41.000-2.000 0,20.000 1.000 1,22.000-3.000-1,-43.000 0.000 0,20.000 1.000 1,13.000 0.000-1,20.000-3.000 1,-27.000 2.000-1,20.000 0.000 1,-28.000 1.000-1,19.000-1.000 0,-26.000-1.000 0,33.000 2.000 0,-42.000-1.000-1,23.000-3.000 0,11.000-2.000-9,-22.000 27.000-97</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22907.000 10702.000 141,'53.000'-15.000'224,"72.000"15.000"-192,-56.000-2.000-22,4.000 4.000 0,18.000 1.000 1,-24.000-2.000 0,20.000 1.000 0,-12.000-1.000 0,-7.000 2.000-2,1.000-1.000 0,2.000 1.000 0,-11.000 1.000-2,3.000-1.000-3,-93.000 49.000-189,-37.000-34.000 51</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23205.000 10806.000 140,'65.000'3.000'85,"-18.000"1.000"-63,25.000 9.000 17,-6.000 26.000-6,-86.000 35.000-24,-58.000-10.000-7,-18.000-20.000 1,42.000-32.000-1,-26.000 1.000 6,133.000-10.000 53,-2.000-4.000-46,16.000 1.000-2,-12.000 1.000-2,7.000-1.000-1,-2.000 3.000-6,-7.000 2.000-13,3.000 0.000-47,-8.000 17.000-333</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23337.000 10160.000 202,'-10.000'63.000'79,"-3.000"35.000"-53,1.000-25.000-10,-5.000 22.000 7,3.000-34.000-13,1.000-12.000-2,-1.000-1.000-3,-14.000 41.000 1,3.000-3.000-20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23336.000 10152.000 173,'37.000'56.000'94,"-14.000"11.000"-69,-14.000 13.000 3,-39.000-7.000-15,-44.000-26.000-15,27.000-43.000-20</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23471.000 10387.000 193,'28.000'59.000'125,"-45.000"30.000"-116,-31.000-25.000-10,-28.000-28.000 2,132.000-36.000 69,45.000-3.000-46,-41.000 0.000-12,-3.000 1.000-4,-7.000-1.000-15,0.000 18.000-307</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22020.000 11137.000 144,'53.000'-27.000'119,"25.000"11.000"-96,-28.000 14.000-17,1.000 2.000-1,-2.000 6.000-1,19.000 8.000 1,-16.000-4.000-1,22.000-2.000 0,27.000-4.000 2,-21.000-1.000-1,29.000 0.000 3,-27.000 0.000-3,28.000-3.000 4,-22.000 0.000-3,-38.000 0.000-3,22.000 2.000 2,21.000-1.000 0,-41.000 1.000-3,23.000-1.000 1,-26.000-1.000-2,3.000 2.000 1,9.000-1.000-1,27.000 1.000 1,-32.000-2.000-1,3.000 1.000-1,4.000 2.000 1,25.000 0.000 0,-31.000-1.000 0,2.000 1.000-1,6.000-2.000 1,27.000 2.000 0,-35.000 0.000-1,5.000-1.000 1,2.000 1.000-1,26.000 0.000 1,-32.000-2.000 0,3.000-1.000-1,3.000 0.000 1,29.000 0.000-1,-34.000 0.000 0,1.000 0.000 1,3.000 2.000-1,22.000-1.000 0,-34.000 2.000 1,1.000 0.000-1,4.000 0.000 0,24.000 2.000 1,-30.000-4.000-1,2.000 4.000 1,2.000-2.000-1,20.000 1.000 0,20.000 2.000 1,-45.000-3.000-1,23.000 3.000 1,16.000-3.000 0,15.000 0.000 0,-5.000 6.000-1,-8.000-1.000-17</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22319.000 11932.000 157,'65.000'1.000'95,"-11.000"-2.000"-88,46.000-7.000 7,-21.000 4.000-7,20.000 0.000 6,-18.000 5.000-3,28.000 2.000 4,-24.000-1.000-5,24.000 4.000 3,-34.000-1.000-4,-13.000-1.000-2,-8.000 3.000 0,-6.000-1.000-2,53.000 2.000 5,-13.000-4.000-10,-145.000 57.000-150</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22780.000 12059.000 184,'62.000'17.000'91,"3.000"26.000"-74,-58.000 4.000-15,-42.000 17.000-3,-28.000-7.000 1,0.000-24.000 0,142.000-57.000 3,-32.000 27.000-1,27.000 18.000 3,-32.000 46.000 2,-50.000-13.000-3,-33.000 19.000 2,-33.000 0.000 0,1.000-29.000-5,-5.000-21.000-20,28.000-30.000-22</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2"/>
    </inkml:context>
    <inkml:brush xml:id="br0">
      <inkml:brushProperty name="width" value="0.07302" units="cm"/>
      <inkml:brushProperty name="height" value="0.07302" units="cm"/>
      <inkml:brushProperty name="color" value="#00bff3"/>
    </inkml:brush>
  </inkml:definitions>
  <inkml:trace contextRef="#ctx0" brushRef="#br0">93400.000 22894.000,'16.000'-16.000,"7.000"-7.000,1.000-1.000,15.000 9.000,0.000-1.000,-8.000 16.000,1.000 0.000,-16.000 23.000,-1.000 1.000,-15.000 31.000,0.000 0.000,-47.000-1.000,0.000 1.000,16.000-16.000,-1.000 0.000,25.000-31.000,-1.000 0.000,8.000 0.000,0.000 0.000,15.000-8.000,1.000 0.000,78.000-16.000,0.000 0.000,16.000-15.000,0.000 0.000,-71.000 15.000,0.000 0.000,-15.000 9.000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22782.000 11382.000 194,'-19.000'79.000'43,"3.000"-4.000"-36,3.000-3.000 2,1.000-3.000-1,-1.000 3.000 1,3.000-22.000-2,-1.000 0.000-1,-3.000 22.000 2,4.000-4.000-6,5.000 0.000-37</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22760.000 11408.000 159,'49.000'13.000'75,"4.000"32.000"-50,-33.000 23.000-10,-30.000 2.000-2,-35.000-7.000-4,-22.000-35.000-10,19.000-20.000-61</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22926.000 11665.000 200,'52.000'73.000'105,"-75.000"10.000"-101,-26.000-21.000-2,-31.000-34.000 2,135.000-17.000 62,0.000-4.000-57,39.000 1.000 0,-46.000-8.000-10,1.000-2.000-18,-1.000 2.000-100</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23305.000 11705.000 144,'68.000'43.000'40,"2.000"18.000"-15,-18.000 8.000 8,-28.000-6.000-15,-12.000-14.000-4,-6.000 18.000-5,-18.000 18.000 0,-11.000-21.000-6,-16.000 19.000-1,3.000-23.000-3,-18.000 18.000-3,5.000-19.000-3,-17.000 21.000-13,14.000-20.000 3,-14.000 1.000-11,17.000-34.000 5,-7.000-14.000 1,9.000-7.000-106</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22418.000 11591.000 172,'-57.000'64.000'43,"19.000"-13.000"-32,-6.000 34.000 2,26.000-33.000-6,-9.000 29.000 6,15.000-27.000-7,3.000 6.000 0,2.000 0.000-1,-1.000 21.000 3,4.000 13.000-2,3.000-46.000-4,1.000 17.000 1,7.000 9.000-4,10.000 21.000-6,11.000-30.000-2,25.000 7.000-24,21.000-25.000-32</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23385.000 11502.000 166,'57.000'-12.000'114,"17.000"6.000"-94,8.000 15.000-4,-11.000 45.000-2,-78.000 29.000-9,-41.000-16.000-3,-25.000-10.000 1,1.000-19.000 8,172.000-23.000 50,-39.000-15.000-53,-8.000-3.000-5,-3.000 0.000-6,-2.000 6.000-19,4.000 17.000-100</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24039.000 11972.000 253,'-58.000'71.000'103,"-18.000"22.000"-85,38.000-42.000-14,-3.000-2.000-4,-23.000 26.000-23,1.000-19.000-152</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23712.000 12053.000 249,'83.000'40.000'86,"-14.000"13.000"-63,-10.000 9.000-26,-4.000 30.000-54,-20.000-28.000-82</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24166.000 12084.000 157,'73.000'-3.000'22,"11.000"2.000"-7,-20.000 0.000-2,23.000-1.000 7,-11.000 1.000-2,-2.000 1.000-4,8.000-4.000-4,-27.000 2.000-3,32.000-2.000-1,-12.000 1.000-3,-135.000 31.000-25,2.000 2.000 27,-25.000 25.000 5,27.000-17.000-2,-14.000 16.000 7,22.000-4.000-2,-12.000 19.000 5,24.000-12.000-5,14.000-9.000-1,3.000 43.000 9,35.000 1.000 1,63.000-28.000-4,-29.000-63.000-8,38.000-76.000 11,-65.000 18.000-13,-22.000-9.000-3,-7.000 14.000-2,-16.000-6.000 0,-60.000-7.000-19,22.000 65.000-55,12.000 8.000-97</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24588.000 11495.000 303,'-19.000'55.000'31,"-12.000"50.000"-13,8.000-12.000-4,11.000-45.000-6,-4.000 20.000 5,0.000 7.000 0,5.000-15.000-2,1.000-4.000-3,-2.000 6.000-3,0.000-2.000 0,-3.000-2.000-6,9.000-4.000-14,10.000-105.000-137,0.000-6.000-12</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5"/>
    </inkml:context>
    <inkml:brush xml:id="br0">
      <inkml:brushProperty name="width" value="0.07302" units="cm"/>
      <inkml:brushProperty name="height" value="0.07302" units="cm"/>
      <inkml:brushProperty name="color" value="#00bff3"/>
    </inkml:brush>
  </inkml:definitions>
  <inkml:trace contextRef="#ctx0" brushRef="#br0">60516.000 22817.000,'31.000'-47.000,"-15.000"39.000,-1.000 1.000,17.000-17.000,-1.000 1.000,-7.000 7.000,-1.000 0.000,-15.000 8.000,0.000 1.000,-8.000-1.000,0.000 0.000,0.000 0.000,0.000 0.000,-16.000 8.000,0.000 0.000,-7.000 8.000,-1.000 0.000,-7.000 8.000,0.000-1.000,15.000 24.000,0.000 1.000,1.000-1.000,-1.000 0.000,16.000-31.000,0.000 0.000,0.000 31.000,0.000 0.000,24.000-16.000,-1.000 1.000,24.000-24.000,0.000 0.000,16.000-31.000,-1.000-1.000,17.000-23.000,-1.000 1.000,-23.000-25.000,0.000 1.000,-24.000-1.000,1.000 1.000,-32.000 8.000,0.000-1.000,0.000 48.000,0.000-1.000,-8.000 24.000,0.000 0.000,0.000 8.000,0.000 0.000,0.000 39.000,1.000 0.000,7.000 15.000,0.000 1.000,0.000 8.000,0.000-1.000,-8.000 1.000,0.000-1.000,0.000 1.000,0.000-1.000,0.000-38.000,1.000-1.000,7.000-23.000,0.000 0.000,0.000-16.000,0.000 0.000,7.000-8.000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24521.000 11557.000 167,'50.000'11.000'35,"6.000"18.000"-8,-17.000 24.000 12,-46.000 23.000-10,-40.000-6.000-9,-23.000-26.000-7,-2.000-7.000-35,26.000-17.000-78</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24702.000 11805.000 162,'-5.000'61.000'134,"-35.000"9.000"-110,-25.000-4.000-8,127.000-42.000 87,-3.000-27.000-87,-1.000 6.000-6,-1.000 13.000-23,-5.000 0.000-183</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25083.000 11758.000 196,'27.000'59.000'37,"2.000"21.000"-8,-4.000 15.000-10,-17.000-43.000-11,1.000 22.000 4,-4.000 23.000 4,-5.000-45.000-10,-5.000 21.000 4,-17.000 12.000-1,-47.000 26.000 2,2.000-33.000-7,-26.000 28.000-6,14.000-30.000-9,5.000-17.000-2,0.000-8.000-26,-8.000-14.000-3,31.000-15.000-43</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24213.000 11714.000 177,'-48.000'73.000'32,"16.000"-21.000"-20,9.000-5.000-4,2.000 5.000 1,0.000 6.000-1,-4.000 28.000 14,14.000-32.000-12,5.000 0.000-1,2.000 2.000 0,0.000 22.000 4,10.000 14.000-5,2.000-44.000-5,8.000 20.000 0,18.000 13.000-6,26.000 11.000-8,-6.000-41.000-12,16.000-2.000-24,-17.000-27.000-31</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25159.000 11574.000 278,'5.000'79.000'72,"-1.000"18.000"-53,-6.000-31.000-15,-8.000 15.000-6,1.000-23.000 0,-8.000 10.000-23,1.000-8.000-9,-2.000-7.000-7,-5.000-5.000-180</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24000.000 10289.000 184,'58.000'59.000'24,"3.000"11.000"-7,-22.000-12.000-4,-6.000 24.000 7,-13.000-6.000-2,-18.000 1.000-5,-19.000 18.000-3,-3.000-27.000-4,-22.000 14.000-6,-5.000-7.000-1,-4.000-2.000-6,-13.000 9.000-5,18.000-22.000-5,-13.000 14.000-7,9.000-11.000 3,-3.000-13.000-3,5.000-8.000-88</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23026.000 10146.000 161,'-64.000'81.000'27,"23.000"-18.000"-18,13.000-14.000-1,0.000 6.000 1,2.000 5.000-1,-9.000 26.000 8,20.000-28.000-9,-1.000 6.000-1,1.000 5.000 0,-5.000 29.000 3,14.000-36.000-6,0.000-2.000-2,6.000 0.000 0,3.000 24.000-2,2.000-36.000-1,5.000 0.000-2,3.000 2.000 0,11.000 19.000-7,23.000 10.000-14,0.000-20.000-5,2.000-27.000 7,-2.000-12.000-78</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24397.000 9957.000 206,'-10.000'47.000'75,"-8.000"35.000"-62,3.000-16.000-4,-5.000 27.000-6,8.000-41.000-3,-5.000 21.000-1,-6.000 16.000-12,-2.000 23.000-14,10.000-42.000-26,-2.000-22.000-158</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10757.000 9053.000 422,'15.000'49.000'336,"11.000"33.000"-315,8.000 14.000-1,12.000-11.000-14,49.000-85.000 1,-12.000-77.000-6,-1.000-27.000-2,-11.000-2.000-3,-18.000 27.000-3,16.000-21.000-25,3.000-3.000-128,-16.000 29.000-21,-18.000 28.000-87</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10390.000 3687.000 415,'60.000'-2.000'323,"28.000"1.000"-299,12.000-2.000-15,14.000-4.000-1,4.000-7.000 12,-4.000-2.000-14,-6.000 5.000 1,-5.000 1.000-1,22.000 6.000-1,-26.000 2.000 0,10.000 0.000 0,-4.000-1.000 2,-5.000 4.000-1,10.000 9.000-1,-4.000-3.000-1,4.000-3.000-2,-4.000 2.000 1,-1.000-1.000-1,-5.000-8.000-2,-45.000 21.000-107,0.000 0.000-640</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5"/>
    </inkml:context>
    <inkml:brush xml:id="br0">
      <inkml:brushProperty name="width" value="0.07302" units="cm"/>
      <inkml:brushProperty name="height" value="0.07302" units="cm"/>
      <inkml:brushProperty name="color" value="#00bff3"/>
    </inkml:brush>
  </inkml:definitions>
  <inkml:trace contextRef="#ctx0" brushRef="#br0">62450.000 23394.000,'47.000'-63.000,"-16.000"48.000,1.000-1.000,-1.000 16.000,1.000 0.000,-17.000 24.000,1.000-1.000,-16.000 16.000,0.000 0.000,-16.000 16.000,1.000 0.000,-1.000-31.000,0.000-1.000,16.000-15.000,0.000 0.000,55.000-32.000,0.000 1.000,78.000-40.000,1.000 0.000,-71.000 32.000,-1.000 0.000,-30.000 15.000</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1:15"/>
    </inkml:context>
    <inkml:brush xml:id="br0">
      <inkml:brushProperty name="width" value="0.07302" units="cm"/>
      <inkml:brushProperty name="height" value="0.07302" units="cm"/>
      <inkml:brushProperty name="color" value="#6adcab"/>
    </inkml:brush>
  </inkml:definitions>
  <inkml:trace contextRef="#ctx0" brushRef="#br0">67281.000 28081.000,'-15.000'0.000,"7.000"0.000,0.000 0.000,16.000 8.000,0.000 0.000,15.000 0.000,1.000 0.000,15.000 0.000,0.000 0.000,8.000-8.000,0.000 0.000,-7.000-8.000,-1.000 0.000,-8.000 8.000,1.000 0.000,-17.000 0.000,1.000 0.000,-8.000 8.000,0.000 0.000,-8.000-16.000,0.000 0.000,-16.000 8.000,0.000 0.000,-7.000-8.000,-1.000 0.000,1.000 8.000,-1.000 0.000,8.000-8.000,1.000 0.000,7.000 1.000,0.000-1.000,8.000 0.000,0.000 0.000,24.000 16.000,-1.000 0.000,9.000-8.000,-1.000 0.000,16.000 0.000,0.000 0.000,0.000-8.000,0.000 0.000,-8.000 8.000,1.000 0.000,-17.000 0.000,1.000 0.000,-56.000 8.000,1.000 0.000,-8.000-8.000,-1.000 0.000,-7.000 0.000,0.000 0.000,0.000 8.000,0.000-1.000,24.000-7.000,-1.000 0.000,8.000 0.000,1.000 0.000,23.000 8.000,-1.000 0.000,25.000 0.000,-1.000 0.000,8.000-8.000,1.000 0.000,-1.000 0.000,0.000 0.000,-15.000 0.000,-1.000 0.000,-7.000 0.000,0.000 0.000,-1.000 8.000,1.000 0.000,-8.000-8.000,0.000 0.000,-1.000 0.000,1.000 0.000,-16.000-8.000,1.000 0.000,-9.000 8.000,0.000 0.000,1.000-8.000,-1.000 0.000,0.000 0.000,0.000 0.000,1.000 1.000,-1.000-1.000,8.000 0.000</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1:16"/>
    </inkml:context>
    <inkml:brush xml:id="br0">
      <inkml:brushProperty name="width" value="0.07302" units="cm"/>
      <inkml:brushProperty name="height" value="0.07302" units="cm"/>
      <inkml:brushProperty name="color" value="#6adcab"/>
    </inkml:brush>
  </inkml:definitions>
  <inkml:trace contextRef="#ctx0" brushRef="#br0">71550.000 27694.000,'31.000'-16.000,"-7.000"16.000,-1.000 0.000,40.000-8.000,0.000 0.000,23.000 8.000,0.000 0.000,-39.000 0.000,0.000 0.000,24.000-7.000,-1.000-1.000,-15.000-8.000,0.000 1.000,-8.000 7.000,0.000 0.000,-23.000 8.000,-1.000 0.000,-7.000 0.000,0.000 0.000,-9.000 0.000,1.000 0.000,0.000 8.000,0.000 0.000,0.000-8.000</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1:17"/>
    </inkml:context>
    <inkml:brush xml:id="br0">
      <inkml:brushProperty name="width" value="0.07302" units="cm"/>
      <inkml:brushProperty name="height" value="0.07302" units="cm"/>
      <inkml:brushProperty name="color" value="#6adcab"/>
    </inkml:brush>
  </inkml:definitions>
  <inkml:trace contextRef="#ctx0" brushRef="#br0">74900.000 27650.000,'0.000'16.000,"0.000"15.000,0.000 0.000,8.000-7.000,0.000-1.000,-8.000 24.000,0.000 0.000,0.000 8.000,0.000 0.000,0.000 8.000,0.000-1.000,-8.000 17.000,0.000-1.000,8.000-23.000,0.000 0.000,16.000 0.000,0.000-1.000,-1.000-7.000,1.000 0.000,-8.000 8.000,0.000 0.000,0.000-8.000,0.000 0.000,-8.000-8.000,0.000 0.000,0.000 8.000,0.000 0.000,0.000-7.000,0.000-1.000,0.000 0.000,0.000 0.000,0.000 0.000,0.000 1.000,0.000 7.000,0.000 0.000,0.000 0.000,0.000 0.000,0.000 7.000,0.000 1.000,0.000-8.000,0.000 0.000,0.000-8.000,0.000 1.000,0.000-1.000,0.000 0.000,0.000 0.000,0.000 0.000,0.000 8.000,0.000 0.000,0.000-8.000,0.000 1.000,0.000-1.000,0.000 0.000,0.000 8.000,0.000 0.000,0.000-8.000,0.000 0.000,-8.000-7.000,0.000-1.000,8.000 8.000,0.000 0.000,0.000-7.000,0.000-1.000,0.000-8.000,0.000 1.000,-8.000 23.000,0.000 0.000,8.000-8.000,0.000 0.000,0.000-7.000,0.000-1.000,-8.000-7.000,0.000-1.000,8.000-15.000,0.000 0.000,-8.000-8.000,1.000 0.000,-1.000-16.000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44"/>
    </inkml:context>
    <inkml:brush xml:id="br0">
      <inkml:brushProperty name="width" value="0.07302" units="cm"/>
      <inkml:brushProperty name="height" value="0.07302" units="cm"/>
      <inkml:brushProperty name="color" value="#00bff3"/>
    </inkml:brush>
  </inkml:definitions>
  <inkml:trace contextRef="#ctx0" brushRef="#br0">53782.000 37265.000,'-32.000'-32.000,"40.000"32.000,0.000 0.000,-8.000-8.000</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49"/>
    </inkml:context>
    <inkml:brush xml:id="br0">
      <inkml:brushProperty name="width" value="0.07302" units="cm"/>
      <inkml:brushProperty name="height" value="0.07302" units="cm"/>
      <inkml:brushProperty name="color" value="#00bff3"/>
    </inkml:brush>
  </inkml:definitions>
  <inkml:trace contextRef="#ctx0" brushRef="#br0">51363.000 30794.000,'-16.000'0.000,"-7.000"0.000,-1.000 0.000,40.000 0.000,-1.000 0.000,48.000-16.000,0.000 1.000,15.000-9.000,1.000 1.000,-16.000 15.000,0.000 0.000,-24.000 24.000,0.000-1.000,-31.000 9.000,0.000-1.000,-8.000-15.000,0.000 0.000,0.000 8.000</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49"/>
    </inkml:context>
    <inkml:brush xml:id="br0">
      <inkml:brushProperty name="width" value="0.07302" units="cm"/>
      <inkml:brushProperty name="height" value="0.07302" units="cm"/>
      <inkml:brushProperty name="color" value="#00bff3"/>
    </inkml:brush>
  </inkml:definitions>
  <inkml:trace contextRef="#ctx0" brushRef="#br0">52282.000 31150.000,'-16.000'0.000,"16.000"16.000,0.000-1.000,0.000 9.000,0.000-1.000,0.000 56.000,0.000-1.000,-8.000 32.000,0.000-1.000,8.000 32.000,0.000 0.000,0.000-86.000,0.000 0.000,0.000-31.000</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0"/>
    </inkml:context>
    <inkml:brush xml:id="br0">
      <inkml:brushProperty name="width" value="0.07302" units="cm"/>
      <inkml:brushProperty name="height" value="0.07302" units="cm"/>
      <inkml:brushProperty name="color" value="#00bff3"/>
    </inkml:brush>
  </inkml:definitions>
  <inkml:trace contextRef="#ctx0" brushRef="#br0">53176.000 31197.000,'0.000'-16.000,"23.000"8.000,1.000 1.000,7.000-1.000,0.000 0.000,1.000 8.000,-1.000 0.000,-7.000 0.000,-1.000 0.000,-7.000 0.000,0.000 0.000,-24.000 23.000,0.000 1.000,-31.000 23.000,0.000 0.000,-16.000 8.000,0.000 0.000,0.000-16.000,0.000 0.000,31.000-8.000,1.000 1.000,15.000-32.000,0.000 0.000,16.000 0.000,0.000 0.000,54.000-32.000,1.000 1.000,-31.000 15.000,-1.000 1.000,-7.000 15.000,-1.000 0.000,-15.000 15.000,0.000 1.000,-8.000 7.000,0.000 1.000,-8.000 15.000,0.000 0.000,-8.000 8.000,1.000 0.000,15.000-39.000,0.000 0.000,0.000 0.000</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1"/>
    </inkml:context>
    <inkml:brush xml:id="br0">
      <inkml:brushProperty name="width" value="0.07302" units="cm"/>
      <inkml:brushProperty name="height" value="0.07302" units="cm"/>
      <inkml:brushProperty name="color" value="#00bff3"/>
    </inkml:brush>
  </inkml:definitions>
  <inkml:trace contextRef="#ctx0" brushRef="#br0">54150.000 32000.000,'16.000'0.000,"0.000"0.000,-1.000 0.000,1.000 24.000,0.000-1.000,-8.000 16.000,0.000 1.000,-8.000-9.000,0.000 0.000,0.000-23.000,0.000 0.000,-8.000 8.000</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1"/>
    </inkml:context>
    <inkml:brush xml:id="br0">
      <inkml:brushProperty name="width" value="0.07302" units="cm"/>
      <inkml:brushProperty name="height" value="0.07302" units="cm"/>
      <inkml:brushProperty name="color" value="#00bff3"/>
    </inkml:brush>
  </inkml:definitions>
  <inkml:trace contextRef="#ctx0" brushRef="#br0">55150.000 31630.000,'16.000'0.000,"7.000"0.000,1.000 0.000,7.000-8.000,1.000 0.000,7.000 0.000,0.000 0.000,-15.000 8.000,-1.000 0.000,-15.000-7.000,0.000-1.000,0.000 0.000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1"/>
    </inkml:context>
    <inkml:brush xml:id="br0">
      <inkml:brushProperty name="width" value="0.07302" units="cm"/>
      <inkml:brushProperty name="height" value="0.07302" units="cm"/>
      <inkml:brushProperty name="color" value="#00bff3"/>
    </inkml:brush>
  </inkml:definitions>
  <inkml:trace contextRef="#ctx0" brushRef="#br0">55966.000 31079.000,'-16.000'-16.000,"32.000"8.000,-1.000 0.000,9.000 0.000,-1.000 0.000,1.000 1.000,-1.000-1.000,-7.000 0.000,0.000 0.000,-8.000 8.000</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8"/>
    </inkml:context>
    <inkml:brush xml:id="br0">
      <inkml:brushProperty name="width" value="0.07302" units="cm"/>
      <inkml:brushProperty name="height" value="0.07302" units="cm"/>
      <inkml:brushProperty name="color" value="#00bff3"/>
    </inkml:brush>
  </inkml:definitions>
  <inkml:trace contextRef="#ctx0" brushRef="#br0">74825.000 26423.000,'-15.000'0.000,"-24.000"0.000,-1.000 0.000,25.000 0.000,-1.000 0.000,40.000 0.000,-1.000 0.000,32.000-16.000,0.000 0.000,23.000 8.000,1.000 1.000,-9.000 7.000,1.000 0.000,7.000-8.000,0.000 0.000,17.000 0.000,-1.000 0.000,15.000 0.000,1.000 0.000,-8.000 1.000,0.000-1.000,0.000 0.000,0.000 0.000,-16.000 0.000,0.000 0.000,-31.000 1.000,0.000-1.000,-24.000 8.000,1.000 0.000,-32.000-8.000,0.000 0.000,-8.000 24.000,0.000-1.000,0.000-15.000,0.000 0.000,0.000 8.000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2"/>
    </inkml:context>
    <inkml:brush xml:id="br0">
      <inkml:brushProperty name="width" value="0.07302" units="cm"/>
      <inkml:brushProperty name="height" value="0.07302" units="cm"/>
      <inkml:brushProperty name="color" value="#00bff3"/>
    </inkml:brush>
  </inkml:definitions>
  <inkml:trace contextRef="#ctx0" brushRef="#br0">56116.000 30854.000,'-16.000'0.000,"16.000"-8.000,0.000 0.000,24.000-15.000,-1.000-1.000,-7.000 8.000,-1.000 1.000,25.000 7.000,-1.000 0.000,-8.000 8.000,0.000 0.000,-7.000-16.000,-1.000 1.000,-7.000-9.000,0.000 1.000,-16.000 7.000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2"/>
    </inkml:context>
    <inkml:brush xml:id="br0">
      <inkml:brushProperty name="width" value="0.07302" units="cm"/>
      <inkml:brushProperty name="height" value="0.07302" units="cm"/>
      <inkml:brushProperty name="color" value="#00bff3"/>
    </inkml:brush>
  </inkml:definitions>
  <inkml:trace contextRef="#ctx0" brushRef="#br0">56713.000 30166.000,'-16.000'-16.000,"8.000"16.000,0.000 0.000,1.000 8.000,-1.000 0.000,8.000 23.000,0.000 0.000,0.000 48.000,0.000-1.000,0.000 32.000,0.000-1.000,-8.000 1.000,0.000-1.000,8.000-38.000,0.000-1.000,0.000-38.000,0.000-1.000,0.000-23.000,0.000 0.000,8.000-8.000</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2"/>
    </inkml:context>
    <inkml:brush xml:id="br0">
      <inkml:brushProperty name="width" value="0.07302" units="cm"/>
      <inkml:brushProperty name="height" value="0.07302" units="cm"/>
      <inkml:brushProperty name="color" value="#00bff3"/>
    </inkml:brush>
  </inkml:definitions>
  <inkml:trace contextRef="#ctx0" brushRef="#br0">56482.000 31597.000,'16.000'-47.000,"-24.000"47.000,0.000 0.000,-15.000 31.000,-1.000 1.000,-15.000 7.000,0.000 0.000,0.000 8.000,-1.000 0.000,9.000-8.000,0.000 0.000,23.000-31.000,0.000 0.000,16.000 0.000,0.000 0.000,47.000-47.000,-1.000-1.000,-30.000 9.000,-1.000 0.000,1.000 7.000</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3"/>
    </inkml:context>
    <inkml:brush xml:id="br0">
      <inkml:brushProperty name="width" value="0.07302" units="cm"/>
      <inkml:brushProperty name="height" value="0.07302" units="cm"/>
      <inkml:brushProperty name="color" value="#00bff3"/>
    </inkml:brush>
  </inkml:definitions>
  <inkml:trace contextRef="#ctx0" brushRef="#br0">57431.000 29878.000,'16.000'-62.000,"-8.000"54.000,0.000 0.000,0.000 24.000,-1.000-1.000,-7.000 32.000,0.000 0.000,8.000-8.000,0.000 1.000,0.000-17.000,0.000 1.000,39.000-40.000,0.000 0.000,0.000-39.000,0.000 1.000,-23.000 30.000,-1.000 1.000,-15.000 7.000,0.000 0.000,-8.000 24.000,0.000 0.000,-39.000 39.000,-1.000 0.000,1.000 8.000,0.000 0.000,0.000-8.000,-1.000 0.000,33.000-24.000,-1.000 1.000,39.000-24.000,1.000 0.000,-1.000 0.000,0.000 0.000,-15.000 15.000,0.000 1.000,-40.000 15.000,1.000 0.000,-24.000 1.000,-1.000-1.000,9.000 0.000,0.000 1.000,16.000-17.000,-1.000 1.000,24.000-8.000,0.000 0.000,31.000-16.000,1.000 0.000,30.000-23.000,1.000-1.000,-16.000 25.000,0.000-1.000,-7.000 0.000,-1.000 0.000,-39.000 24.000,0.000-1.000,-24.000 9.000,1.000-1.000,-24.000 9.000,0.000-1.000,7.000-7.000,1.000-1.000,8.000 1.000,-1.000-1.000,17.000-15.000,-1.000 0.000,47.000-8.000,1.000 0.000,46.000 0.000,1.000 0.000,-9.000-16.000,1.000 0.000,-24.000 9.000,0.000-1.000,-39.000 0.000</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3"/>
    </inkml:context>
    <inkml:brush xml:id="br0">
      <inkml:brushProperty name="width" value="0.07302" units="cm"/>
      <inkml:brushProperty name="height" value="0.07302" units="cm"/>
      <inkml:brushProperty name="color" value="#00bff3"/>
    </inkml:brush>
  </inkml:definitions>
  <inkml:trace contextRef="#ctx0" brushRef="#br0">58342.000 31294.000,'-32.000'-16.000,"9.000"-7.000,-1.000-1.000,16.000 17.000,0.000-1.000,0.000 0.000,0.000 0.000,8.000 16.000,0.000 0.000,0.000 70.000,0.000 0.000,8.000 79.000,0.000 0.000,-16.000 133.000,0.000-1.000,-7.000-38.000,-1.000 0.000,16.000-196.000</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4"/>
    </inkml:context>
    <inkml:brush xml:id="br0">
      <inkml:brushProperty name="width" value="0.07302" units="cm"/>
      <inkml:brushProperty name="height" value="0.07302" units="cm"/>
      <inkml:brushProperty name="color" value="#00bff3"/>
    </inkml:brush>
  </inkml:definitions>
  <inkml:trace contextRef="#ctx0" brushRef="#br0">52800.000 34231.000,'0.000'-15.000,"16.000"7.000,0.000 0.000,-8.000 16.000,0.000 0.000,-8.000 7.000,0.000 1.000,-8.000 31.000,0.000 0.000,0.000 16.000,0.000-1.000,0.000 64.000,0.000-1.000,8.000 8.000,0.000 0.000,16.000-78.000,0.000 0.000,-8.000-39.000</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4"/>
    </inkml:context>
    <inkml:brush xml:id="br0">
      <inkml:brushProperty name="width" value="0.07302" units="cm"/>
      <inkml:brushProperty name="height" value="0.07302" units="cm"/>
      <inkml:brushProperty name="color" value="#00bff3"/>
    </inkml:brush>
  </inkml:definitions>
  <inkml:trace contextRef="#ctx0" brushRef="#br0">53313.000 34781.000,'16.000'0.000,"-16.000"-15.000,0.000-1.000,-23.000 24.000,-1.000 0.000,-15.000 46.000,0.000 1.000,-8.000 0.000,0.000 0.000,8.000-16.000,-1.000 0.000,25.000-23.000,-1.000-1.000,24.000 9.000,0.000-1.000,54.000 9.000,1.000-1.000,31.000-15.000,0.000-1.000,-23.000 1.000,-1.000 0.000,-46.000-16.000</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5"/>
    </inkml:context>
    <inkml:brush xml:id="br0">
      <inkml:brushProperty name="width" value="0.07302" units="cm"/>
      <inkml:brushProperty name="height" value="0.07302" units="cm"/>
      <inkml:brushProperty name="color" value="#00bff3"/>
    </inkml:brush>
  </inkml:definitions>
  <inkml:trace contextRef="#ctx0" brushRef="#br0">55094.000 34344.000,'-16.000'0.000,"9.000"0.000,-1.000 0.000,16.000 0.000,-1.000 0.000,1.000 0.000,0.000 0.000,0.000 0.000,0.000 0.000,-8.000-8.000,0.000 0.000,15.000 8.000,1.000 0.000,15.000-8.000,1.000 1.000,7.000-9.000,0.000 0.000,-15.000 8.000,-1.000 1.000,1.000 7.000,-1.000 0.000,-15.000-8.000,0.000 0.000,-16.000 8.000,0.000 0.000,0.000 0.000,0.000 0.000,8.000 8.000,0.000 0.000,-7.000-1.000,-1.000 1.000,0.000 8.000,0.000 0.000,-8.000 15.000,1.000 0.000,-9.000 8.000,1.000 1.000,-16.000-1.000,-1.000 0.000,1.000 16.000,0.000-1.000,0.000-14.000,0.000-1.000,31.000-16.000,0.000 1.000,8.000-32.000</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5"/>
    </inkml:context>
    <inkml:brush xml:id="br0">
      <inkml:brushProperty name="width" value="0.07302" units="cm"/>
      <inkml:brushProperty name="height" value="0.07302" units="cm"/>
      <inkml:brushProperty name="color" value="#00bff3"/>
    </inkml:brush>
  </inkml:definitions>
  <inkml:trace contextRef="#ctx0" brushRef="#br0">55750.000 35100.000,'16.000'0.000,"-8.000"0.000,-1.000 0.000,9.000 24.000,0.000-1.000,-1.000 24.000,1.000 0.000,-8.000 16.000,0.000 0.000,-8.000-9.000,0.000 1.000,-16.000 16.000,0.000-1.000,9.000-54.000,-1.000 0.000,0.000-24.000</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5"/>
    </inkml:context>
    <inkml:brush xml:id="br0">
      <inkml:brushProperty name="width" value="0.07302" units="cm"/>
      <inkml:brushProperty name="height" value="0.07302" units="cm"/>
      <inkml:brushProperty name="color" value="#00bff3"/>
    </inkml:brush>
  </inkml:definitions>
  <inkml:trace contextRef="#ctx0" brushRef="#br0">56300.000 35216.000,'31.000'-16.000,"-15.000"16.000,0.000 0.000,7.000 31.000,1.000 1.000,-9.000 23.000,1.000 0.000,-8.000-1.000,0.000 1.000,-8.000-47.000,0.000 0.000,8.000 8.000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21014.000 2041.000 229,'71.000'67.000'303,"15.000"35.000"-247,-46.000-43.000-31,-2.000 6.000 3,-2.000 1.000 25,-116.000-31.000 32,-8.000-11.000-83,0.000-8.000-4,-4.000-2.000-8,1.000-2.000-26,2.000-10.000-133,28.000-18.000-179</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9"/>
    </inkml:context>
    <inkml:brush xml:id="br0">
      <inkml:brushProperty name="width" value="0.07302" units="cm"/>
      <inkml:brushProperty name="height" value="0.07302" units="cm"/>
      <inkml:brushProperty name="color" value="#00bff3"/>
    </inkml:brush>
  </inkml:definitions>
  <inkml:trace contextRef="#ctx0" brushRef="#br0">76016.000 22813.000,'0.000'-16.000,"0.000"0.000,0.000 1.000,8.000 7.000,-1.000 0.000,41.000 16.000,-1.000 0.000,8.000 23.000,0.000 0.000,-32.000 16.000,1.000 0.000,-32.000 8.000,0.000 0.000,-39.000 0.000,0.000 0.000,0.000-24.000,0.000 1.000,23.000-32.000,0.000 0.000,9.000-24.000,-1.000 1.000,16.000-24.000,0.000-1.000,0.000 9.000,0.000 0.000,8.000 23.000,0.000 1.000,0.000 54.000,-1.000 0.000,-7.000 16.000,0.000 0.000,0.000 23.000,0.000 1.000,-7.000-9.000,-1.000 1.000,8.000-48.000,0.000 1.000,8.000-32.000,-1.000 0.000,9.000-8.000</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5"/>
    </inkml:context>
    <inkml:brush xml:id="br0">
      <inkml:brushProperty name="width" value="0.07302" units="cm"/>
      <inkml:brushProperty name="height" value="0.07302" units="cm"/>
      <inkml:brushProperty name="color" value="#00bff3"/>
    </inkml:brush>
  </inkml:definitions>
  <inkml:trace contextRef="#ctx0" brushRef="#br0">57150.000 35233.000,'0.000'16.000,"8.000"-16.000,0.000 0.000,15.000 0.000,1.000 0.000,7.000-8.000,0.000 0.000,-23.000 8.000,0.000 0.000,0.000-8.000</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6"/>
    </inkml:context>
    <inkml:brush xml:id="br0">
      <inkml:brushProperty name="width" value="0.07302" units="cm"/>
      <inkml:brushProperty name="height" value="0.07302" units="cm"/>
      <inkml:brushProperty name="color" value="#00bff3"/>
    </inkml:brush>
  </inkml:definitions>
  <inkml:trace contextRef="#ctx0" brushRef="#br0">57900.000 34677.000,'31.000'0.000,"-7.000"-8.000,0.000 0.000,31.000-15.000,-1.000-1.000,-6.000 8.000,-1.000 1.000,-24.000 15.000,1.000 0.000,-16.000-8.000</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6"/>
    </inkml:context>
    <inkml:brush xml:id="br0">
      <inkml:brushProperty name="width" value="0.07302" units="cm"/>
      <inkml:brushProperty name="height" value="0.07302" units="cm"/>
      <inkml:brushProperty name="color" value="#00bff3"/>
    </inkml:brush>
  </inkml:definitions>
  <inkml:trace contextRef="#ctx0" brushRef="#br0">58583.000 33966.000,'0.000'-16.000,"0.000"24.000,0.000 0.000,8.000 23.000,0.000 0.000,-8.000 40.000,0.000-1.000,0.000 32.000,0.000 0.000,-8.000 39.000,0.000 0.000,8.000-55.000,0.000 0.000,-8.000-70.000</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6"/>
    </inkml:context>
    <inkml:brush xml:id="br0">
      <inkml:brushProperty name="width" value="0.07302" units="cm"/>
      <inkml:brushProperty name="height" value="0.07302" units="cm"/>
      <inkml:brushProperty name="color" value="#00bff3"/>
    </inkml:brush>
  </inkml:definitions>
  <inkml:trace contextRef="#ctx0" brushRef="#br0">58282.000 34931.000,'-16.000'0.000,"-15.000"24.000,0.000-1.000,-1.000 16.000,1.000 1.000,0.000 6.000,-1.000 1.000,1.000 0.000,0.000 0.000,23.000-31.000,0.000 0.000,24.000-16.000,-1.000 0.000,48.000-63.000,0.000 0.000,-16.000 16.000,0.000 1.000,0.000-25.000,0.000 1.000,-39.000 54.000</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7"/>
    </inkml:context>
    <inkml:brush xml:id="br0">
      <inkml:brushProperty name="width" value="0.07302" units="cm"/>
      <inkml:brushProperty name="height" value="0.07302" units="cm"/>
      <inkml:brushProperty name="color" value="#00bff3"/>
    </inkml:brush>
  </inkml:definitions>
  <inkml:trace contextRef="#ctx0" brushRef="#br0">59160.000 33507.000,'15.000'-126.000,"-7.000"111.000,0.000-1.000,0.000 47.000,0.000 1.000,-8.000 22.000,0.000 1.000,0.000-23.000,0.000-1.000,15.000-31.000,1.000 0.000,23.000-24.000,0.000 1.000,-15.000-8.000,-1.000-1.000,-7.000 17.000,0.000-1.000,-16.000 8.000,0.000 0.000,-16.000 40.000,0.000-1.000,-15.000 8.000,0.000 0.000,7.000-15.000,1.000-1.000,-1.000 1.000,1.000-1.000,23.000-15.000,0.000 0.000,15.000-8.000,1.000 0.000,15.000 0.000,1.000 0.000,-17.000 0.000,1.000 0.000,-8.000 8.000,0.000 0.000,-32.000 15.000,1.000 1.000,-9.000-1.000,1.000 0.000,0.000 1.000,-1.000-1.000,17.000-15.000,-1.000 0.000,24.000-8.000,0.000 0.000,23.000 0.000,0.000 0.000,9.000-8.000,-1.000 0.000,-16.000 1.000,1.000-1.000,-16.000 16.000,-1.000-1.000,-38.000 25.000,0.000-1.000,-8.000 8.000,-1.000 0.000,-7.000-7.000,0.000-1.000,16.000-15.000,0.000-1.000,23.000-7.000,0.000 0.000,16.000-8.000,0.000 0.000,31.000 8.000,0.000 0.000,16.000-8.000,0.000 0.000,-8.000 0.000,0.000 0.000,-8.000-16.000,0.000 0.000,-31.000 9.000,0.000-1.000,0.000-8.000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2:57"/>
    </inkml:context>
    <inkml:brush xml:id="br0">
      <inkml:brushProperty name="width" value="0.07302" units="cm"/>
      <inkml:brushProperty name="height" value="0.07302" units="cm"/>
      <inkml:brushProperty name="color" value="#00bff3"/>
    </inkml:brush>
  </inkml:definitions>
  <inkml:trace contextRef="#ctx0" brushRef="#br0">59898.000 34766.000,'-32.000'-16.000,"24.000"16.000,0.000 0.000,24.000 102.000,0.000 0.000,-8.000 133.000,0.000-1.000,-8.000-100.000,0.000-1.000,-8.000-39.000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1"/>
    </inkml:context>
    <inkml:brush xml:id="br0">
      <inkml:brushProperty name="width" value="0.07302" units="cm"/>
      <inkml:brushProperty name="height" value="0.07302" units="cm"/>
      <inkml:brushProperty name="color" value="#00bff3"/>
    </inkml:brush>
  </inkml:definitions>
  <inkml:trace contextRef="#ctx0" brushRef="#br0">18250.000 53016.000,'0.000'-16.000,"8.000"16.000,0.000 0.000,31.000 0.000,0.000 0.000,-23.000 0.000,0.000 0.000,-1.000 8.000,1.000 0.000,7.000 15.000,1.000 1.000,-16.000 15.000,0.000 0.000,-8.000-23.000,0.000-1.000,-8.000 17.000,0.000-1.000,-16.000 8.000,1.000 0.000,-1.000-23.000,1.000 0.000,7.000-8.000,0.000-1.000,1.000-30.000,-1.000-1.000,0.000-15.000,1.000 0.000,15.000 8.000,0.000-1.000,-8.000 9.000,0.000-1.000,8.000 40.000,0.000 0.000,0.000 23.000,0.000 0.000,0.000 8.000,0.000 0.000,0.000 55.000,0.000 0.000,0.000-16.000,0.000 0.000,8.000-31.000,0.000 0.000,0.000-47.000</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2"/>
    </inkml:context>
    <inkml:brush xml:id="br0">
      <inkml:brushProperty name="width" value="0.07302" units="cm"/>
      <inkml:brushProperty name="height" value="0.07302" units="cm"/>
      <inkml:brushProperty name="color" value="#00bff3"/>
    </inkml:brush>
  </inkml:definitions>
  <inkml:trace contextRef="#ctx0" brushRef="#br0">19650.000 52700.000,'0.000'31.000,"24.000"24.000,-1.000 0.000,-7.000 8.000,0.000-1.000,-8.000 48.000,0.000 0.000,-8.000 62.000,0.000 1.000,0.000-72.000,0.000 1.000,-8.000-47.000,0.000 0.000,0.000-47.000,0.000 0.000,0.000-8.000</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2"/>
    </inkml:context>
    <inkml:brush xml:id="br0">
      <inkml:brushProperty name="width" value="0.07302" units="cm"/>
      <inkml:brushProperty name="height" value="0.07302" units="cm"/>
      <inkml:brushProperty name="color" value="#00bff3"/>
    </inkml:brush>
  </inkml:definitions>
  <inkml:trace contextRef="#ctx0" brushRef="#br0">19406.000 52247.000,'0.000'-47.000,"-16.000"55.000,0.000 0.000,1.000 54.000,-1.000 1.000,-16.000 8.000,1.000-1.000,15.000-23.000,1.000 0.000,7.000-31.000,0.000 0.000,0.000-8.000</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2"/>
    </inkml:context>
    <inkml:brush xml:id="br0">
      <inkml:brushProperty name="width" value="0.07302" units="cm"/>
      <inkml:brushProperty name="height" value="0.07302" units="cm"/>
      <inkml:brushProperty name="color" value="#00bff3"/>
    </inkml:brush>
  </inkml:definitions>
  <inkml:trace contextRef="#ctx0" brushRef="#br0">20000.000 52650.000,'94.000'0.000,"-47.000"31.000,0.000 1.000,0.000 15.000,0.000 0.000,-31.000-31.000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9"/>
    </inkml:context>
    <inkml:brush xml:id="br0">
      <inkml:brushProperty name="width" value="0.07302" units="cm"/>
      <inkml:brushProperty name="height" value="0.07302" units="cm"/>
      <inkml:brushProperty name="color" value="#00bff3"/>
    </inkml:brush>
  </inkml:definitions>
  <inkml:trace contextRef="#ctx0" brushRef="#br0">77150.000 22913.000,'16.000'-16.000,"7.000"-7.000,1.000-1.000,-16.000 24.000,0.000 0.000,-1.000 31.000,1.000 1.000,-8.000 30.000,0.000 1.000,-15.000 0.000,-1.000 0.000,0.000-9.000,0.000 1.000,1.000-39.000,-1.000 0.000,16.000-32.000,0.000 0.000,0.000-39.000,0.000 1.000,16.000 22.000,-1.000 1.000,17.000 15.000,-1.000 1.000,1.000 15.000,-1.000 0.000,-7.000 0.000,-1.000 0.000,1.000 0.000,-1.000 0.000,-7.000 0.000,0.000 0.000,-8.000-8.000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3"/>
    </inkml:context>
    <inkml:brush xml:id="br0">
      <inkml:brushProperty name="width" value="0.07302" units="cm"/>
      <inkml:brushProperty name="height" value="0.07302" units="cm"/>
      <inkml:brushProperty name="color" value="#00bff3"/>
    </inkml:brush>
  </inkml:definitions>
  <inkml:trace contextRef="#ctx0" brushRef="#br0">21813.000 54083.000,'-16.000'0.000,"-7.000"0.000,-1.000 0.000,24.000 8.000,0.000 0.000,39.000-8.000,0.000 0.000,24.000 0.000,0.000 0.000,15.000 0.000,1.000 0.000,-1.000 0.000,0.000 0.000,-15.000 8.000,0.000 0.000,0.000-8.000,-1.000 0.000,-15.000-16.000,0.000 0.000,-31.000 16.000,0.000 0.000,-8.000-8.000</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3"/>
    </inkml:context>
    <inkml:brush xml:id="br0">
      <inkml:brushProperty name="width" value="0.07302" units="cm"/>
      <inkml:brushProperty name="height" value="0.07302" units="cm"/>
      <inkml:brushProperty name="color" value="#00bff3"/>
    </inkml:brush>
  </inkml:definitions>
  <inkml:trace contextRef="#ctx0" brushRef="#br0">24500.000 53416.000,'0.000'-16.000,"16.000"24.000,-1.000 0.000,17.000-1.000,-1.000 1.000,0.000 8.000,1.000 0.000,-1.000-1.000,1.000 1.000,-9.000 7.000,1.000 1.000,-9.000 7.000,1.000 1.000,-8.000-9.000,0.000 1.000,-8.000-17.000,0.000 1.000,-16.000 8.000,0.000 0.000,-31.000 38.000,0.000 1.000,-8.000 16.000,0.000-1.000,48.000-46.000,-1.000-1.000,-8.000-7.000</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6"/>
    </inkml:context>
    <inkml:brush xml:id="br0">
      <inkml:brushProperty name="width" value="0.07302" units="cm"/>
      <inkml:brushProperty name="height" value="0.07302" units="cm"/>
      <inkml:brushProperty name="color" value="#00bff3"/>
    </inkml:brush>
  </inkml:definitions>
  <inkml:trace contextRef="#ctx0" brushRef="#br0">29650.000 53244.000,'16.000'31.000,"-1.000"16.000,1.000 0.000,-8.000 24.000,0.000-1.000,0.000 9.000,-1.000-1.000,-7.000-23.000,0.000 0.000,8.000-40.000,0.000 1.000,-8.000-8.000,0.000 0.000,8.000-24.000,0.000 0.000,23.000-31.000,0.000 0.000,17.000-31.000,-1.000 0.000,0.000 15.000,0.000 0.000,-8.000 16.000,0.000 0.000,-31.000 8.000,0.000 0.000,-16.000 8.000,0.000-1.000,0.000 17.000,0.000-1.000,8.000 24.000,0.000 0.000,0.000 0.000</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6"/>
    </inkml:context>
    <inkml:brush xml:id="br0">
      <inkml:brushProperty name="width" value="0.07302" units="cm"/>
      <inkml:brushProperty name="height" value="0.07302" units="cm"/>
      <inkml:brushProperty name="color" value="#00bff3"/>
    </inkml:brush>
  </inkml:definitions>
  <inkml:trace contextRef="#ctx0" brushRef="#br0">31400.000 53781.000,'0.000'-15.000,"8.000"15.000,0.000 0.000,15.000-8.000,1.000 0.000,-9.000 8.000,1.000 0.000,-8.000 23.000,0.000 1.000,-8.000 23.000,0.000 0.000,-16.000 0.000,0.000 0.000,9.000-16.000,-1.000 0.000,8.000-15.000,0.000 0.000,31.000-24.000,0.000 0.000,1.000-8.000,-1.000 1.000,-7.000 7.000,-1.000 0.000,-15.000 8.000,0.000 0.000,-8.000 16.000,0.000-1.000,-8.000-15.000</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6"/>
    </inkml:context>
    <inkml:brush xml:id="br0">
      <inkml:brushProperty name="width" value="0.07302" units="cm"/>
      <inkml:brushProperty name="height" value="0.07302" units="cm"/>
      <inkml:brushProperty name="color" value="#00bff3"/>
    </inkml:brush>
  </inkml:definitions>
  <inkml:trace contextRef="#ctx0" brushRef="#br0">31279.000 54600.000,'-16.000'0.000,"0.000"0.000,0.000 0.000,9.000 0.000,-1.000 0.000,0.000 0.000,0.000 0.000,8.000 23.000,0.000 1.000,0.000 15.000,0.000 0.000,8.000 0.000,0.000 0.000,15.000-15.000,1.000-1.000,23.000-7.000,0.000 0.000,24.000-16.000,-1.000 0.000,-38.000-8.000,-1.000 0.000,-7.000-8.000</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7"/>
    </inkml:context>
    <inkml:brush xml:id="br0">
      <inkml:brushProperty name="width" value="0.07302" units="cm"/>
      <inkml:brushProperty name="height" value="0.07302" units="cm"/>
      <inkml:brushProperty name="color" value="#00bff3"/>
    </inkml:brush>
  </inkml:definitions>
  <inkml:trace contextRef="#ctx0" brushRef="#br0">33413.000 53716.000,'-16.000'0.000,"0.000"-8.000,1.000 0.000,7.000 8.000,0.000 0.000,24.000 8.000,-1.000 0.000,17.000 15.000,-1.000 1.000,8.000-1.000,0.000 1.000,1.000-1.000,-1.000 1.000,-8.000-9.000,0.000 1.000,-15.000 15.000,0.000 1.000,-16.000-1.000,0.000 0.000,-24.000 9.000,1.000-1.000,-16.000 8.000,-1.000 0.000,-22.000 8.000,-1.000-1.000,32.000-22.000,-1.000-1.000,25.000-23.000,-1.000 0.000,0.000 0.000</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7"/>
    </inkml:context>
    <inkml:brush xml:id="br0">
      <inkml:brushProperty name="width" value="0.07302" units="cm"/>
      <inkml:brushProperty name="height" value="0.07302" units="cm"/>
      <inkml:brushProperty name="color" value="#00bff3"/>
    </inkml:brush>
  </inkml:definitions>
  <inkml:trace contextRef="#ctx0" brushRef="#br0">35481.000 53057.000,'-15.000'-16.000,"15.000"8.000,0.000 0.000,-8.000 1.000,0.000-1.000,24.000 16.000,-1.000-1.000,9.000 40.000,-1.000 0.000,-7.000 24.000,0.000 0.000,-8.000 15.000,-1.000 0.000,-7.000 0.000,0.000 0.000,0.000-54.000,0.000-1.000,0.000-23.000,0.000 0.000,32.000-47.000,-1.000-1.000,8.000-38.000,0.000 0.000,16.000-24.000,0.000 0.000,-8.000 23.000,0.000 1.000,-23.000 15.000,-1.000 1.000,-15.000 38.000,0.000 1.000,-8.000 15.000,0.000 0.000,8.000 16.000</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08"/>
    </inkml:context>
    <inkml:brush xml:id="br0">
      <inkml:brushProperty name="width" value="0.07302" units="cm"/>
      <inkml:brushProperty name="height" value="0.07302" units="cm"/>
      <inkml:brushProperty name="color" value="#00bff3"/>
    </inkml:brush>
  </inkml:definitions>
  <inkml:trace contextRef="#ctx0" brushRef="#br0">36667.000 53500.000,'15.000'0.000,"-15.000"24.000,0.000-1.000,0.000 8.000,0.000 1.000,0.000-17.000,0.000 1.000,0.000-8.000,0.000 0.000,32.000-16.000,-1.000 0.000,0.000-15.000,1.000-1.000,-9.000 8.000,1.000 1.000,-32.000 15.000,0.000 0.000,-15.000 23.000,-1.000 1.000,-7.000-1.000,-1.000 1.000,9.000 7.000,-1.000 0.000,16.000-23.000,1.000 0.000,7.000 0.000,0.000 0.000,15.000-8.000,1.000 0.000,0.000 0.000,-1.000 0.000,1.000 0.000,0.000 0.000,-16.000 15.000,0.000 1.000,-32.000 15.000,1.000 1.000,0.000-1.000,-1.000 0.000,24.000-23.000,1.000 0.000,14.000-8.000,1.000 0.000,24.000-16.000,-1.000 1.000,8.000 7.000,0.000 0.000,-23.000 0.000,0.000 0.000,-16.000 24.000,0.000 0.000,-32.000 15.000,1.000 0.000,0.000 9.000,-1.000-1.000,1.000-16.000,0.000 1.000,7.000-9.000,1.000 1.000,-1.000-8.000,0.000 0.000,-7.000-16.000,0.000 0.000,7.000-8.000,1.000 1.000,15.000 15.000,0.000 0.000,8.000-8.000,0.000 0.000,16.000 8.000,-1.000 0.000,17.000 16.000,-1.000-1.000,32.000 9.000,0.000-1.000,31.000 9.000,0.000-1.000,23.000-7.000,1.000-1.000,-55.000-15.000,-1.000 0.000,-22.000 0.000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0"/>
    </inkml:context>
    <inkml:brush xml:id="br0">
      <inkml:brushProperty name="width" value="0.07302" units="cm"/>
      <inkml:brushProperty name="height" value="0.07302" units="cm"/>
      <inkml:brushProperty name="color" value="#00bff3"/>
    </inkml:brush>
  </inkml:definitions>
  <inkml:trace contextRef="#ctx0" brushRef="#br0">44831.000 51229.000,'-15.000'0.000,"7.000"-16.000,0.000 0.000,32.000 8.000,-1.000 0.000,32.000 1.000,0.000-1.000,0.000 0.000,0.000 0.000,0.000 8.000,0.000 0.000,-16.000 0.000,0.000 0.000,-31.000 0.000,0.000 0.000,0.000 0.000</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0"/>
    </inkml:context>
    <inkml:brush xml:id="br0">
      <inkml:brushProperty name="width" value="0.07302" units="cm"/>
      <inkml:brushProperty name="height" value="0.07302" units="cm"/>
      <inkml:brushProperty name="color" value="#00bff3"/>
    </inkml:brush>
  </inkml:definitions>
  <inkml:trace contextRef="#ctx0" brushRef="#br0">45779.000 51350.000,'-16.000'0.000,"-8.000"0.000,1.000 0.000,15.000 8.000,0.000 0.000,8.000 39.000,0.000 0.000,0.000 31.000,0.000 0.000,0.000-7.000,0.000-1.000,0.000-31.000,0.000 1.000,16.000-25.000,-1.000 1.000,1.000-8.000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29"/>
    </inkml:context>
    <inkml:brush xml:id="br0">
      <inkml:brushProperty name="width" value="0.07302" units="cm"/>
      <inkml:brushProperty name="height" value="0.07302" units="cm"/>
      <inkml:brushProperty name="color" value="#00bff3"/>
    </inkml:brush>
  </inkml:definitions>
  <inkml:trace contextRef="#ctx0" brushRef="#br0">78013.000 22360.000,'0.000'-110.000,"8.000"110.000,0.000 0.000,0.000 23.000,0.000 1.000,-8.000 46.000,0.000 1.000,-8.000 39.000,0.000-1.000,-16.000 48.000,1.000-1.000,7.000 9.000,0.000-1.000,16.000-109.000,0.000 0.000,0.000-39.000</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1"/>
    </inkml:context>
    <inkml:brush xml:id="br0">
      <inkml:brushProperty name="width" value="0.07302" units="cm"/>
      <inkml:brushProperty name="height" value="0.07302" units="cm"/>
      <inkml:brushProperty name="color" value="#00bff3"/>
    </inkml:brush>
  </inkml:definitions>
  <inkml:trace contextRef="#ctx0" brushRef="#br0">47363.000 50397.000,'0.000'-16.000,"0.000"9.000,0.000-1.000,0.000 0.000,0.000 0.000,0.000 47.000,0.000 0.000,8.000 32.000,-1.000-1.000,9.000 48.000,0.000 0.000,-16.000 38.000,0.000 1.000,-8.000-47.000,0.000-1.000,-15.000-30.000,-1.000-1.000,8.000-46.000,1.000-1.000,-1.000-23.000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1"/>
    </inkml:context>
    <inkml:brush xml:id="br0">
      <inkml:brushProperty name="width" value="0.07302" units="cm"/>
      <inkml:brushProperty name="height" value="0.07302" units="cm"/>
      <inkml:brushProperty name="color" value="#00bff3"/>
    </inkml:brush>
  </inkml:definitions>
  <inkml:trace contextRef="#ctx0" brushRef="#br0">47153.000 50228.000,'0.000'-15.000,"-16.000"-9.000,0.000 1.000,16.000 15.000,0.000 0.000,0.000 39.000,0.000 1.000,-23.000 22.000,-1.000 1.000,-15.000 0.000,0.000 0.000,7.000-8.000,1.000 0.000,23.000-39.000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1"/>
    </inkml:context>
    <inkml:brush xml:id="br0">
      <inkml:brushProperty name="width" value="0.07302" units="cm"/>
      <inkml:brushProperty name="height" value="0.07302" units="cm"/>
      <inkml:brushProperty name="color" value="#00bff3"/>
    </inkml:brush>
  </inkml:definitions>
  <inkml:trace contextRef="#ctx0" brushRef="#br0">47700.000 50650.000,'47.000'47.000,"0.000"-16.000,0.000 1.000,0.000 7.000,0.000 0.000,-39.000-15.000,0.000-1.000,8.000-7.000</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2"/>
    </inkml:context>
    <inkml:brush xml:id="br0">
      <inkml:brushProperty name="width" value="0.07302" units="cm"/>
      <inkml:brushProperty name="height" value="0.07302" units="cm"/>
      <inkml:brushProperty name="color" value="#00bff3"/>
    </inkml:brush>
  </inkml:definitions>
  <inkml:trace contextRef="#ctx0" brushRef="#br0">49948.000 50966.000,'0.000'-16.000,"0.000"24.000,0.000 0.000,-8.000 15.000,0.000 1.000,-23.000 15.000,-1.000 0.000,-7.000 0.000,0.000 0.000,-8.000-7.000,0.000-1.000,24.000-8.000,-1.000 1.000,24.000-9.000,0.000 1.000,8.000 0.000,0.000-1.000,47.000 9.000,-1.000-1.000,-14.000-7.000,-1.000 0.000,16.000-1.000,0.000 1.000,-40.000-8.000,1.000 0.000,-8.000-8.000</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2"/>
    </inkml:context>
    <inkml:brush xml:id="br0">
      <inkml:brushProperty name="width" value="0.07302" units="cm"/>
      <inkml:brushProperty name="height" value="0.07302" units="cm"/>
      <inkml:brushProperty name="color" value="#00bff3"/>
    </inkml:brush>
  </inkml:definitions>
  <inkml:trace contextRef="#ctx0" brushRef="#br0">50531.000 51632.000,'-31.000'0.000,"62.000"0.000,1.000 0.000,30.000 0.000,1.000 0.000,31.000-8.000,0.000 0.000,0.000 0.000,0.000 0.000,-7.000 8.000,-1.000 0.000,-47.000 0.000,0.000 0.000,-15.000 8.000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3"/>
    </inkml:context>
    <inkml:brush xml:id="br0">
      <inkml:brushProperty name="width" value="0.07302" units="cm"/>
      <inkml:brushProperty name="height" value="0.07302" units="cm"/>
      <inkml:brushProperty name="color" value="#00bff3"/>
    </inkml:brush>
  </inkml:definitions>
  <inkml:trace contextRef="#ctx0" brushRef="#br0">49516.000 54104.000,'-16.000'-16.000,"24.000"47.000,0.000 1.000,15.000 46.000,1.000 0.000,-1.000 0.000,1.000 1.000,-16.000-17.000,-1.000 1.000,1.000-32.000,0.000 1.000,8.000-64.000,0.000 1.000,31.000-32.000,0.000 1.000,7.000-48.000,1.000 1.000,-15.000 22.000,-1.000 1.000,-16.000 16.000,1.000-1.000,-24.000 56.000,0.000-1.000,8.000 16.000</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4"/>
    </inkml:context>
    <inkml:brush xml:id="br0">
      <inkml:brushProperty name="width" value="0.07302" units="cm"/>
      <inkml:brushProperty name="height" value="0.07302" units="cm"/>
      <inkml:brushProperty name="color" value="#00bff3"/>
    </inkml:brush>
  </inkml:definitions>
  <inkml:trace contextRef="#ctx0" brushRef="#br0">51700.000 54200.000,'16.000'16.000,"-8.000"7.000,0.000 1.000,-8.000-9.000,0.000 1.000,-8.000 23.000,0.000 0.000,8.000-23.000,0.000 0.000,23.000-24.000,1.000 0.000,-16.000-8.000,0.000 1.000,0.000-1.000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4"/>
    </inkml:context>
    <inkml:brush xml:id="br0">
      <inkml:brushProperty name="width" value="0.07302" units="cm"/>
      <inkml:brushProperty name="height" value="0.07302" units="cm"/>
      <inkml:brushProperty name="color" value="#00bff3"/>
    </inkml:brush>
  </inkml:definitions>
  <inkml:trace contextRef="#ctx0" brushRef="#br0">51099.000 54200.000,'16.000'0.000,"-24.000"0.000,0.000 0.000,-8.000 8.000,1.000 0.000,-1.000 15.000,0.000 1.000,-7.000 7.000,-1.000 0.000,1.000-7.000,-1.000-1.000,8.000 9.000,1.000-1.000,-1.000-15.000,0.000 0.000,16.000-9.000,0.000 1.000,8.000-8.000,0.000 0.000,23.000-23.000,1.000-1.000,-17.000 16.000,1.000 0.000,0.000 8.000,-1.000 0.000,-15.000 8.000,0.000 0.000,-15.000 31.000,-1.000 1.000,-23.000-1.000,0.000 0.000,0.000 0.000,-1.000 0.000,25.000-23.000,-1.000 0.000,8.000-8.000,0.000-1.000,40.000-14.000,-1.000-1.000,16.000-16.000,0.000 1.000,0.000 7.000,0.000 0.000,-31.000 8.000,0.000 1.000,-16.000 14.000,0.000 1.000,-16.000 8.000,0.000 0.000,8.000-16.000,0.000 0.000,-7.000 0.000,-1.000 0.000,16.000-16.000,0.000 0.000,-8.000 1.000,0.000-1.000,8.000 8.000,0.000 0.000,8.000 8.000,0.000 0.000,0.000 8.000,0.000 0.000,0.000 0.000,-1.000 0.000,-7.000 7.000,0.000 1.000,-7.000 7.000,-1.000 1.000,-24.000 7.000,1.000 1.000,0.000-9.000,-1.000 1.000,1.000-16.000,0.000-1.000,-9.000-7.000,1.000 0.000,0.000 0.000,0.000 0.000,7.000 0.000,1.000 0.000,8.000 0.000,-1.000 0.000,32.000 8.000,0.000 0.000,47.000 23.000,-1.000 1.000,17.000-17.000,0.000 1.000,38.000 8.000,1.000-1.000,-31.000-15.000,-1.000 0.000,-62.000 0.000</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5"/>
    </inkml:context>
    <inkml:brush xml:id="br0">
      <inkml:brushProperty name="width" value="0.07302" units="cm"/>
      <inkml:brushProperty name="height" value="0.07302" units="cm"/>
      <inkml:brushProperty name="color" value="#00bff3"/>
    </inkml:brush>
  </inkml:definitions>
  <inkml:trace contextRef="#ctx0" brushRef="#br0">53733.000 54400.000,'47.000'31.000,"-8.000"-15.000,1.000 0.000,14.000 15.000,1.000 0.000,-23.000-7.000,-1.000-1.000,-15.000 16.000,0.000 1.000,-32.000-1.000,0.000 0.000,-23.000 8.000,0.000 0.000,-16.000-8.000,0.000 0.000,16.000 0.000,-1.000 1.000,25.000-25.000,-1.000 1.000,8.000-8.000</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5"/>
    </inkml:context>
    <inkml:brush xml:id="br0">
      <inkml:brushProperty name="width" value="0.07302" units="cm"/>
      <inkml:brushProperty name="height" value="0.07302" units="cm"/>
      <inkml:brushProperty name="color" value="#00bff3"/>
    </inkml:brush>
  </inkml:definitions>
  <inkml:trace contextRef="#ctx0" brushRef="#br0">55497.000 53994.000,'-31.000'-31.000,"23.000"23.000,0.000 0.000,39.000 39.000,1.000 1.000,-9.000 38.000,1.000 1.000,-16.000 23.000,-1.000 0.000,-7.000-8.000,0.000 0.000,0.000-39.000,0.000 0.000,0.000-31.000,0.000 0.000,16.000-24.000,0.000 0.000,31.000-63.000,0.000 1.000,8.000-48.000,0.000 1.000,-8.000-1.000,0.000 1.000,-24.000 70.000,1.000 0.000,-16.000 31.000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30"/>
    </inkml:context>
    <inkml:brush xml:id="br0">
      <inkml:brushProperty name="width" value="0.07302" units="cm"/>
      <inkml:brushProperty name="height" value="0.07302" units="cm"/>
      <inkml:brushProperty name="color" value="#00bff3"/>
    </inkml:brush>
  </inkml:definitions>
  <inkml:trace contextRef="#ctx0" brushRef="#br0">79093.000 22410.000,'15.000'-79.000,"-15.000"64.000,0.000-1.000,16.000 40.000,0.000-1.000,-16.000 48.000,0.000-1.000,0.000 24.000,0.000 0.000,-8.000 24.000,0.000-1.000,-16.000 32.000,1.000 0.000,-1.000-32.000,1.000 1.000,-1.000-55.000,1.000-1.000,23.000-54.000,0.000 0.000,-8.000 8.000</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6"/>
    </inkml:context>
    <inkml:brush xml:id="br0">
      <inkml:brushProperty name="width" value="0.07302" units="cm"/>
      <inkml:brushProperty name="height" value="0.07302" units="cm"/>
      <inkml:brushProperty name="color" value="#00bff3"/>
    </inkml:brush>
  </inkml:definitions>
  <inkml:trace contextRef="#ctx0" brushRef="#br0">56900.000 54750.000,'0.000'16.000,"16.000"-16.000,-1.000 0.000,17.000 0.000,-1.000 0.000,1.000-8.000,-1.000 0.000,-15.000 16.000,0.000 0.000,-16.000 15.000,0.000 1.000,-8.000 23.000,0.000 0.000,0.000 0.000,0.000 0.000,-8.000-16.000,1.000 0.000,15.000-15.000,0.000 0.000,23.000-24.000,1.000 0.000,-1.000 0.000,1.000 0.000,-16.000 1.000,0.000-1.000,-16.000 0.000</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3:16"/>
    </inkml:context>
    <inkml:brush xml:id="br0">
      <inkml:brushProperty name="width" value="0.07302" units="cm"/>
      <inkml:brushProperty name="height" value="0.07302" units="cm"/>
      <inkml:brushProperty name="color" value="#00bff3"/>
    </inkml:brush>
  </inkml:definitions>
  <inkml:trace contextRef="#ctx0" brushRef="#br0">56681.000 55566.000,'-31.000'0.000,"31.000"-8.000,0.000 0.000,0.000 24.000,0.000-1.000,8.000 24.000,0.000 1.000,-8.000-1.000,0.000 0.000,-8.000-8.000,0.000 0.000,16.000 1.000,0.000-1.000,39.000-23.000,0.000 0.000,39.000-8.000,0.000 0.000,16.000-16.000,0.000 0.000,-47.000 9.000,0.000-1.000,-39.000 0.000</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0"/>
    </inkml:context>
    <inkml:brush xml:id="br0">
      <inkml:brushProperty name="width" value="0.07302" units="cm"/>
      <inkml:brushProperty name="height" value="0.07302" units="cm"/>
      <inkml:brushProperty name="color" value="#00bff3"/>
    </inkml:brush>
  </inkml:definitions>
  <inkml:trace contextRef="#ctx0" brushRef="#br0">67785.000 41454.000,'0.000'-47.000,"0.000"39.000,0.000 0.000,-8.000 8.000,0.000 0.000,1.000-8.000,-1.000 0.000,-8.000 8.000,0.000 0.000,-7.000 24.000,-1.000-1.000,-7.000 40.000,0.000 0.000,7.000-8.000,1.000-1.000,15.000-14.000,0.000-1.000,8.000-8.000,0.000 0.000,47.000-23.000,0.000 0.000,8.000-24.000,0.000 1.000,7.000-32.000,1.000 0.000,-8.000-16.000,0.000 0.000,-16.000-7.000,0.000-1.000,-23.000 17.000,0.000-1.000,-9.000 31.000,1.000 1.000,-8.000 15.000,0.000 0.000,0.000 16.000,0.000 0.000,8.000 39.000,0.000 0.000,-8.000 8.000,0.000-1.000,-8.000 17.000,0.000-1.000,-7.000-7.000,-1.000 0.000,8.000-24.000,0.000 0.000,8.000-31.000,0.000 0.000,0.000-47.000,0.000-1.000,0.000 1.000,0.000 0.000,8.000 8.000,0.000-1.000,8.000 9.000,-1.000-1.000,9.000 17.000,-1.000-1.000,9.000 0.000,-1.000 0.000,-8.000 8.000,1.000 0.000,0.000-8.000,-1.000 0.000,-15.000 1.000,0.000-1.000,-8.000 0.000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0"/>
    </inkml:context>
    <inkml:brush xml:id="br0">
      <inkml:brushProperty name="width" value="0.07302" units="cm"/>
      <inkml:brushProperty name="height" value="0.07302" units="cm"/>
      <inkml:brushProperty name="color" value="#00bff3"/>
    </inkml:brush>
  </inkml:definitions>
  <inkml:trace contextRef="#ctx0" brushRef="#br0">69929.000 40828.000,'0.000'-47.000,"0.000"32.000,0.000-1.000,8.000 40.000,0.000-1.000,-8.000 48.000,0.000-1.000,0.000 32.000,0.000 0.000,-16.000 39.000,0.000 0.000,-8.000 39.000,1.000 0.000,15.000-86.000,0.000 0.000,8.000-54.000,0.000-1.000,0.000-31.000</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1"/>
    </inkml:context>
    <inkml:brush xml:id="br0">
      <inkml:brushProperty name="width" value="0.07302" units="cm"/>
      <inkml:brushProperty name="height" value="0.07302" units="cm"/>
      <inkml:brushProperty name="color" value="#00bff3"/>
    </inkml:brush>
  </inkml:definitions>
  <inkml:trace contextRef="#ctx0" brushRef="#br0">70381.000 42113.000,'32.000'-63.000,"-32.000"79.000,0.000-1.000,-16.000 48.000,0.000 0.000,9.000-24.000,-1.000 0.000,0.000-23.000,0.000-1.000,16.000-15.000,0.000 0.000,23.000-8.000,0.000 1.000,1.000 7.000,-1.000 0.000,-15.000 7.000,0.000 1.000,-16.000 31.000,0.000 0.000,-32.000 8.000,1.000 0.000,7.000-15.000,1.000-1.000,7.000-23.000,0.000 0.000,9.000-16.000</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1"/>
    </inkml:context>
    <inkml:brush xml:id="br0">
      <inkml:brushProperty name="width" value="0.07302" units="cm"/>
      <inkml:brushProperty name="height" value="0.07302" units="cm"/>
      <inkml:brushProperty name="color" value="#00bff3"/>
    </inkml:brush>
  </inkml:definitions>
  <inkml:trace contextRef="#ctx0" brushRef="#br0">71613.000 42028.000,'15.000'-15.000,"-22.000"15.000,-1.000 0.000,-8.000 7.000,0.000 1.000,9.000 16.000,-1.000-1.000,0.000 24.000,0.000 0.000,8.000-8.000,0.000 0.000,0.000-23.000,0.000 0.000,31.000-16.000,1.000 0.000,7.000-39.000,0.000-1.000,-7.000 1.000,-1.000 0.000,-23.000 8.000,0.000 0.000,-8.000 7.000,0.000 1.000,-8.000 7.000,0.000 0.000,8.000 8.000,0.000 1.000,0.000-1.000,0.000 0.000,16.000 8.000,-1.000 0.000,9.000 0.000,-1.000 0.000,-7.000 23.000,0.000 1.000,-8.000 23.000,-1.000 0.000,-14.000 0.000,-1.000 0.000,0.000-16.000,0.000 0.000,0.000-23.000,0.000 0.000,24.000-24.000,0.000 1.000,15.000-17.000,0.000 1.000,-15.000 23.000,0.000 0.000,-1.000 1.000,1.000-1.000,-8.000 8.000,0.000 0.000,0.000 0.000</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1"/>
    </inkml:context>
    <inkml:brush xml:id="br0">
      <inkml:brushProperty name="width" value="0.07302" units="cm"/>
      <inkml:brushProperty name="height" value="0.07302" units="cm"/>
      <inkml:brushProperty name="color" value="#00bff3"/>
    </inkml:brush>
  </inkml:definitions>
  <inkml:trace contextRef="#ctx0" brushRef="#br0">73246.000 41397.000,'0.000'-47.000,"0.000"78.000,0.000 1.000,0.000 38.000,0.000 1.000,-16.000 23.000,0.000 0.000,8.000 55.000,1.000-1.000,-1.000 40.000,0.000 0.000,0.000-156.000</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6"/>
    </inkml:context>
    <inkml:brush xml:id="br0">
      <inkml:brushProperty name="width" value="0.07302" units="cm"/>
      <inkml:brushProperty name="height" value="0.07302" units="cm"/>
      <inkml:brushProperty name="color" value="#00bff3"/>
    </inkml:brush>
  </inkml:definitions>
  <inkml:trace contextRef="#ctx0" brushRef="#br0">76250.000 42400.000,'50.000'0.000,"-50.000"25.000,0.000 0.000,0.000 0.000</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06"/>
    </inkml:context>
    <inkml:brush xml:id="br0">
      <inkml:brushProperty name="width" value="0.07302" units="cm"/>
      <inkml:brushProperty name="height" value="0.07302" units="cm"/>
      <inkml:brushProperty name="color" value="#00bff3"/>
    </inkml:brush>
  </inkml:definitions>
  <inkml:trace contextRef="#ctx0" brushRef="#br0">76200.000 42750.000,'0.000'16.000,"16.000"-16.000,0.000 0.000,-8.000 0.000</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4"/>
    </inkml:context>
    <inkml:brush xml:id="br0">
      <inkml:brushProperty name="width" value="0.07302" units="cm"/>
      <inkml:brushProperty name="height" value="0.07302" units="cm"/>
      <inkml:brushProperty name="color" value="#00bff3"/>
    </inkml:brush>
  </inkml:definitions>
  <inkml:trace contextRef="#ctx0" brushRef="#br0">78797.000 41707.000,'-16.000'0.000,"9.000"8.000,-1.000 0.000,8.000 15.000,0.000 1.000,0.000-17.000,0.000 1.000,-8.000 8.000,0.000 0.000,8.000 7.000,0.000 1.000,8.000-24.000,0.000 0.000,7.000 0.000,1.000 0.000,8.000-8.000,-1.000 0.000,1.000-23.000,-1.000-1.000,-7.000-15.000,0.000 0.000,-16.000 8.000,0.000 0.000,0.000 15.000,0.000 1.000,-16.000 15.000,0.000 0.000,1.000 8.000,-1.000 0.000,0.000 16.000,0.000-1.000,16.000 1.000</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30"/>
    </inkml:context>
    <inkml:brush xml:id="br0">
      <inkml:brushProperty name="width" value="0.07302" units="cm"/>
      <inkml:brushProperty name="height" value="0.07302" units="cm"/>
      <inkml:brushProperty name="color" value="#00bff3"/>
    </inkml:brush>
  </inkml:definitions>
  <inkml:trace contextRef="#ctx0" brushRef="#br0">78881.000 22191.000,'16.000'-94.000,"-16.000"78.000,0.000 1.000,0.000 7.000,0.000 0.000,-8.000 39.000,0.000 1.000,-39.000 85.000,0.000 1.000,-8.000-32.000,0.000 0.000,16.000-39.000,0.000 0.000,31.000-31.000,0.000 0.000,0.000-16.000</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4"/>
    </inkml:context>
    <inkml:brush xml:id="br0">
      <inkml:brushProperty name="width" value="0.07302" units="cm"/>
      <inkml:brushProperty name="height" value="0.07302" units="cm"/>
      <inkml:brushProperty name="color" value="#00bff3"/>
    </inkml:brush>
  </inkml:definitions>
  <inkml:trace contextRef="#ctx0" brushRef="#br0">79697.000 42200.000,'-31.000'0.000,"23.000"0.000,0.000 0.000,16.000 16.000,0.000-1.000,15.000 9.000,1.000-1.000,-9.000-15.000,1.000 0.000,-8.000 0.000,0.000 0.000,7.000-16.000,1.000 0.000,-16.000-8.000,0.000 1.000,8.000 7.000</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5"/>
    </inkml:context>
    <inkml:brush xml:id="br0">
      <inkml:brushProperty name="width" value="0.07302" units="cm"/>
      <inkml:brushProperty name="height" value="0.07302" units="cm"/>
      <inkml:brushProperty name="color" value="#00bff3"/>
    </inkml:brush>
  </inkml:definitions>
  <inkml:trace contextRef="#ctx0" brushRef="#br0">79851.000 41281.000,'0.000'-15.000,"0.000"7.000,0.000 0.000,0.000 16.000,0.000 0.000,0.000 31.000,0.000 0.000,8.000 8.000,-1.000 0.000,1.000 0.000,0.000 0.000,0.000-8.000,0.000 0.000,7.000-15.000,1.000-1.000,-16.000-7.000,0.000 0.000,8.000-8.000,0.000-1.000,-32.000 17.000,1.000-1.000,-32.000 1.000,0.000-1.000,0.000-7.000,0.000 0.000,24.000-24.000,0.000 0.000,15.000 0.000</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5"/>
    </inkml:context>
    <inkml:brush xml:id="br0">
      <inkml:brushProperty name="width" value="0.07302" units="cm"/>
      <inkml:brushProperty name="height" value="0.07302" units="cm"/>
      <inkml:brushProperty name="color" value="#00bff3"/>
    </inkml:brush>
  </inkml:definitions>
  <inkml:trace contextRef="#ctx0" brushRef="#br0">80500.000 41400.000,'31.000'31.000,"-7.000"-23.000,0.000 0.000,7.000 0.000,0.000 0.000,1.000-8.000,-1.000 0.000,-15.000 0.000,0.000 0.000,-16.000 8.000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5"/>
    </inkml:context>
    <inkml:brush xml:id="br0">
      <inkml:brushProperty name="width" value="0.07302" units="cm"/>
      <inkml:brushProperty name="height" value="0.07302" units="cm"/>
      <inkml:brushProperty name="color" value="#00bff3"/>
    </inkml:brush>
  </inkml:definitions>
  <inkml:trace contextRef="#ctx0" brushRef="#br0">81300.000 40566.000,'16.000'0.000,"-1.000"-8.000,1.000 0.000,16.000 8.000,-1.000 0.000,8.000 16.000,0.000-1.000,-7.000 25.000,-1.000-1.000,-15.000 39.000,0.000 0.000,-16.000 9.000,0.000-1.000,-24.000-31.000,1.000-1.000,-9.000-22.000,1.000-1.000,7.000-23.000,1.000 0.000,15.000-16.000,0.000 0.000,-8.000-8.000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5"/>
    </inkml:context>
    <inkml:brush xml:id="br0">
      <inkml:brushProperty name="width" value="0.07302" units="cm"/>
      <inkml:brushProperty name="height" value="0.07302" units="cm"/>
      <inkml:brushProperty name="color" value="#00bff3"/>
    </inkml:brush>
  </inkml:definitions>
  <inkml:trace contextRef="#ctx0" brushRef="#br0">81366.000 41697.000,'0.000'-16.000,"0.000"9.000,0.000-1.000,0.000 0.000,0.000 0.000,0.000 24.000,0.000-1.000,0.000 48.000,0.000 0.000,0.000 54.000,0.000 1.000,-8.000 93.000,0.000 1.000,8.000-16.000,0.000 0.000,0.000-118.000,0.000 0.000,0.000-46.000</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16"/>
    </inkml:context>
    <inkml:brush xml:id="br0">
      <inkml:brushProperty name="width" value="0.07302" units="cm"/>
      <inkml:brushProperty name="height" value="0.07302" units="cm"/>
      <inkml:brushProperty name="color" value="#00bff3"/>
    </inkml:brush>
  </inkml:definitions>
  <inkml:trace contextRef="#ctx0" brushRef="#br0">82550.000 42850.000,'16.000'0.000,"23.000"0.000,0.000 0.000,0.000 0.000,1.000 0.000,-9.000 23.000,0.000 1.000,-31.000 15.000,0.000 0.000,-31.000 24.000,0.000-1.000,-16.000-15.000,-1.000 0.000,25.000-23.000,-1.000-1.000,17.000-7.000,-1.000 0.000,63.000-16.000,0.000 0.000,47.000-24.000,0.000 1.000,-16.000-9.000,0.000 1.000,-62.000 23.000</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6"/>
    </inkml:context>
    <inkml:brush xml:id="br0">
      <inkml:brushProperty name="width" value="0.07302" units="cm"/>
      <inkml:brushProperty name="height" value="0.07302" units="cm"/>
      <inkml:brushProperty name="color" value="#00bff3"/>
    </inkml:brush>
  </inkml:definitions>
  <inkml:trace contextRef="#ctx0" brushRef="#br0">85644.000 16563.000,'0.000'-16.000,"0.000"8.000,0.000 0.000,39.000 1.000,1.000-1.000,-9.000 0.000,1.000 0.000,-9.000 16.000,1.000 0.000,-17.000 15.000,1.000 1.000,-8.000 7.000,0.000 0.000,-39.000 32.000,0.000 0.000,0.000-24.000,-1.000 0.000,1.000-15.000,0.000-1.000,15.000-15.000,1.000 0.000,15.000 0.000,0.000 0.000,39.000-16.000,1.000 0.000,31.000-8.000,-1.000 1.000,-14.000 15.000,-1.000 0.000,0.000 0.000,0.000 0.000,-39.000-16.000</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6"/>
    </inkml:context>
    <inkml:brush xml:id="br0">
      <inkml:brushProperty name="width" value="0.07302" units="cm"/>
      <inkml:brushProperty name="height" value="0.07302" units="cm"/>
      <inkml:brushProperty name="color" value="#00bff3"/>
    </inkml:brush>
  </inkml:definitions>
  <inkml:trace contextRef="#ctx0" brushRef="#br0">87150.000 16128.000,'0.000'-15.000,"0.000"7.000,0.000 0.000,8.000-8.000,0.000 1.000,0.000 7.000,0.000 0.000,0.000 31.000,0.000 1.000,-8.000 31.000,0.000 0.000,0.000-1.000,0.000 1.000,0.000 0.000,0.000 0.000,0.000-16.000,0.000 0.000,0.000-31.000,0.000 0.000,0.000 0.000</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6"/>
    </inkml:context>
    <inkml:brush xml:id="br0">
      <inkml:brushProperty name="width" value="0.07302" units="cm"/>
      <inkml:brushProperty name="height" value="0.07302" units="cm"/>
      <inkml:brushProperty name="color" value="#00bff3"/>
    </inkml:brush>
  </inkml:definitions>
  <inkml:trace contextRef="#ctx0" brushRef="#br0">87250.000 16643.000,'47.000'-32.000,"-23.000"24.000,-1.000 1.000,9.000-9.000,-1.000 0.000,1.000 8.000,-1.000 1.000,-23.000-1.000,0.000 0.000,0.000 0.000</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6"/>
    </inkml:context>
    <inkml:brush xml:id="br0">
      <inkml:brushProperty name="width" value="0.07302" units="cm"/>
      <inkml:brushProperty name="height" value="0.07302" units="cm"/>
      <inkml:brushProperty name="color" value="#00bff3"/>
    </inkml:brush>
  </inkml:definitions>
  <inkml:trace contextRef="#ctx0" brushRef="#br0">87983.000 15397.000,'0.000'-47.000,"0.000"55.000,0.000 0.000,0.000 23.000,0.000 0.000,0.000 32.000,0.000 0.000,0.000 31.000,0.000 0.000,0.000 39.000,0.000 0.000,0.000-31.000,0.000 0.000,0.000 8.000,0.000-1.000,0.000-69.000,0.000-1.000,-8.000-31.000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30"/>
    </inkml:context>
    <inkml:brush xml:id="br0">
      <inkml:brushProperty name="width" value="0.07302" units="cm"/>
      <inkml:brushProperty name="height" value="0.07302" units="cm"/>
      <inkml:brushProperty name="color" value="#00bff3"/>
    </inkml:brush>
  </inkml:definitions>
  <inkml:trace contextRef="#ctx0" brushRef="#br0">79350.000 22266.000,'31.000'0.000,"-15.000"-8.000,0.000 0.000,31.000 8.000,0.000 0.000,-16.000 31.000,1.000 1.000,-9.000 15.000,1.000 0.000,-16.000 0.000,0.000 0.000,-8.000-39.000</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8"/>
    </inkml:context>
    <inkml:brush xml:id="br0">
      <inkml:brushProperty name="width" value="0.07302" units="cm"/>
      <inkml:brushProperty name="height" value="0.07302" units="cm"/>
      <inkml:brushProperty name="color" value="#00bff3"/>
    </inkml:brush>
  </inkml:definitions>
  <inkml:trace contextRef="#ctx0" brushRef="#br0">88531.000 17016.000,'79.000'-16.000,"-64.000"16.000,1.000 0.000,8.000 8.000,-1.000 0.000,-15.000 15.000,0.000 1.000,-24.000 7.000,0.000 0.000,-15.000-7.000,0.000-1.000,-1.000 1.000,1.000-1.000,15.000-15.000,1.000 0.000,7.000-8.000,0.000 0.000,39.000-8.000,1.000 0.000,15.000 8.000,0.000 0.000,-8.000-8.000,0.000 0.000,-8.000 8.000,1.000 0.000,-24.000-7.000</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8"/>
    </inkml:context>
    <inkml:brush xml:id="br0">
      <inkml:brushProperty name="width" value="0.07302" units="cm"/>
      <inkml:brushProperty name="height" value="0.07302" units="cm"/>
      <inkml:brushProperty name="color" value="#00bff3"/>
    </inkml:brush>
  </inkml:definitions>
  <inkml:trace contextRef="#ctx0" brushRef="#br0">89750.000 16563.000,'31.000'-16.000,"1.000"0.000,-1.000 1.000,24.000 7.000,0.000 0.000,-8.000 8.000,0.000 0.000,-16.000 8.000,0.000 0.000,-15.000 7.000,0.000 1.000,-16.000-8.000</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8"/>
    </inkml:context>
    <inkml:brush xml:id="br0">
      <inkml:brushProperty name="width" value="0.07302" units="cm"/>
      <inkml:brushProperty name="height" value="0.07302" units="cm"/>
      <inkml:brushProperty name="color" value="#00bff3"/>
    </inkml:brush>
  </inkml:definitions>
  <inkml:trace contextRef="#ctx0" brushRef="#br0">90296.000 15950.000,'-16.000'0.000,"8.000"0.000,0.000 0.000,8.000 16.000,0.000-1.000,0.000 40.000,0.000 0.000,0.000 23.000,0.000 1.000,-8.000 7.000,1.000 0.000,-1.000-23.000,0.000-1.000,8.000-54.000,0.000 0.000,-8.000 8.000</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9"/>
    </inkml:context>
    <inkml:brush xml:id="br0">
      <inkml:brushProperty name="width" value="0.07302" units="cm"/>
      <inkml:brushProperty name="height" value="0.07302" units="cm"/>
      <inkml:brushProperty name="color" value="#00bff3"/>
    </inkml:brush>
  </inkml:definitions>
  <inkml:trace contextRef="#ctx0" brushRef="#br0">92179.000 16331.000,'16.000'0.000,"-16.000"-15.000,0.000-1.000,-23.000 24.000,-1.000 0.000,-7.000 15.000,-1.000 1.000,-15.000 7.000,0.000 0.000,16.000 16.000,-1.000 0.000,1.000-8.000,0.000 0.000,23.000-7.000,0.000-1.000,16.000-23.000,0.000 0.000,47.000-8.000,-1.000 0.000,9.000-32.000,0.000 1.000,-8.000 8.000,0.000-1.000,-16.000 8.000,0.000 1.000,-31.000 15.000,0.000 0.000,-16.000 8.000,0.000-1.000,-8.000 25.000,1.000-1.000,7.000 0.000,0.000 1.000,8.000-9.000,0.000 1.000,31.000-24.000,1.000 0.000,7.000 0.000,0.000 0.000,-7.000-24.000,-1.000 1.000,-8.000-16.000,1.000-1.000,-16.000 1.000,0.000 0.000,-8.000 0.000,0.000 0.000,-24.000 23.000,1.000 1.000,-1.000 15.000,1.000 0.000,-9.000 15.000,1.000 1.000,23.000-8.000,0.000 0.000,0.000-1.000</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9"/>
    </inkml:context>
    <inkml:brush xml:id="br0">
      <inkml:brushProperty name="width" value="0.07302" units="cm"/>
      <inkml:brushProperty name="height" value="0.07302" units="cm"/>
      <inkml:brushProperty name="color" value="#00bff3"/>
    </inkml:brush>
  </inkml:definitions>
  <inkml:trace contextRef="#ctx0" brushRef="#br0">94850.000 16416.000,'31.000'-16.000,"24.000"16.000,0.000 0.000,16.000 8.000,-1.000 0.000,-7.000 7.000,0.000 1.000,-16.000-8.000,0.000 0.000,-39.000-8.000,0.000 0.000,0.000-8.000</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9"/>
    </inkml:context>
    <inkml:brush xml:id="br0">
      <inkml:brushProperty name="width" value="0.07302" units="cm"/>
      <inkml:brushProperty name="height" value="0.07302" units="cm"/>
      <inkml:brushProperty name="color" value="#00bff3"/>
    </inkml:brush>
  </inkml:definitions>
  <inkml:trace contextRef="#ctx0" brushRef="#br0">96400.000 15750.000,'16.000'0.000,"7.000"0.000,1.000 0.000,7.000 23.000,1.000 1.000,7.000-8.000,0.000-1.000,-7.000 9.000,-1.000-1.000,-23.000-15.000,0.000 0.000,0.000 0.000</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39"/>
    </inkml:context>
    <inkml:brush xml:id="br0">
      <inkml:brushProperty name="width" value="0.07302" units="cm"/>
      <inkml:brushProperty name="height" value="0.07302" units="cm"/>
      <inkml:brushProperty name="color" value="#00bff3"/>
    </inkml:brush>
  </inkml:definitions>
  <inkml:trace contextRef="#ctx0" brushRef="#br0">95100.000 17000.000,'0.000'16.000,"31.000"-16.000,1.000 0.000,38.000 0.000,1.000 0.000,7.000 0.000,1.000 0.000,-24.000 0.000,0.000 0.000,-32.000 15.000,1.000 1.000,-24.000-8.000</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0"/>
    </inkml:context>
    <inkml:brush xml:id="br0">
      <inkml:brushProperty name="width" value="0.07302" units="cm"/>
      <inkml:brushProperty name="height" value="0.07302" units="cm"/>
      <inkml:brushProperty name="color" value="#00bff3"/>
    </inkml:brush>
  </inkml:definitions>
  <inkml:trace contextRef="#ctx0" brushRef="#br0">95131.000 17300.000,'-31.000'0.000,"55.000"16.000,-1.000-1.000,32.000 17.000,0.000-1.000,-8.000-7.000,0.000-1.000,-31.000-7.000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0"/>
    </inkml:context>
    <inkml:brush xml:id="br0">
      <inkml:brushProperty name="width" value="0.07302" units="cm"/>
      <inkml:brushProperty name="height" value="0.07302" units="cm"/>
      <inkml:brushProperty name="color" value="#00bff3"/>
    </inkml:brush>
  </inkml:definitions>
  <inkml:trace contextRef="#ctx0" brushRef="#br0">98114.000 15928.000,'-47.000'0.000,"23.000"0.000,0.000 0.000,9.000 0.000,-1.000 0.000,-23.000 24.000,0.000-1.000,7.000 17.000,1.000-1.000,15.000 24.000,1.000-1.000,7.000 1.000,0.000 0.000,16.000-24.000,0.000 0.000,39.000-31.000,0.000 0.000,15.000-40.000,1.000 1.000,0.000-32.000,0.000 1.000,-16.000-17.000,0.000 1.000,-32.000 15.000,1.000 0.000,-8.000 32.000,0.000 0.000,-8.000 23.000,0.000 0.000,0.000 47.000,0.000 0.000,-8.000 40.000,0.000-1.000,-16.000 8.000,1.000 1.000,7.000-40.000,1.000 0.000,15.000-32.000,0.000 1.000,0.000-24.000,0.000 0.000,7.000-15.000</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0"/>
    </inkml:context>
    <inkml:brush xml:id="br0">
      <inkml:brushProperty name="width" value="0.07302" units="cm"/>
      <inkml:brushProperty name="height" value="0.07302" units="cm"/>
      <inkml:brushProperty name="color" value="#00bff3"/>
    </inkml:brush>
  </inkml:definitions>
  <inkml:trace contextRef="#ctx0" brushRef="#br0">99550.000 16330.000,'16.000'-16.000,"7.000"0.000,1.000 1.000,-8.000 15.000,-1.000 0.000,1.000 0.000,0.000 0.000,-1.000 0.000,1.000 0.000,-8.000 0.000,0.000 0.000,0.000-8.000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30"/>
    </inkml:context>
    <inkml:brush xml:id="br0">
      <inkml:brushProperty name="width" value="0.07302" units="cm"/>
      <inkml:brushProperty name="height" value="0.07302" units="cm"/>
      <inkml:brushProperty name="color" value="#00bff3"/>
    </inkml:brush>
  </inkml:definitions>
  <inkml:trace contextRef="#ctx0" brushRef="#br0">80750.000 22431.000,'0.000'-31.000,"8.000"62.000,0.000 1.000,-8.000-16.000</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1"/>
    </inkml:context>
    <inkml:brush xml:id="br0">
      <inkml:brushProperty name="width" value="0.07302" units="cm"/>
      <inkml:brushProperty name="height" value="0.07302" units="cm"/>
      <inkml:brushProperty name="color" value="#00bff3"/>
    </inkml:brush>
  </inkml:definitions>
  <inkml:trace contextRef="#ctx0" brushRef="#br0">100042.000 15031.000,'0.000'-31.000,"-8.000"70.000,0.000 0.000,-8.000 32.000,0.000-1.000,-7.000 40.000,-1.000 0.000,8.000 31.000,1.000 0.000,7.000-39.000,0.000-1.000,8.000-61.000,0.000-1.000,0.000-16.000,0.000 1.000,8.000-16.000</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1"/>
    </inkml:context>
    <inkml:brush xml:id="br0">
      <inkml:brushProperty name="width" value="0.07302" units="cm"/>
      <inkml:brushProperty name="height" value="0.07302" units="cm"/>
      <inkml:brushProperty name="color" value="#00bff3"/>
    </inkml:brush>
  </inkml:definitions>
  <inkml:trace contextRef="#ctx0" brushRef="#br0">100513.000 16281.000,'15.000'-15.000,"-7.000"7.000,0.000 0.000,8.000 8.000,-1.000 0.000,-15.000 16.000,0.000-1.000,-23.000 32.000,-1.000 0.000,17.000-15.000,-1.000-1.000,8.000-15.000,0.000-1.000,31.000-7.000,0.000 0.000,9.000 8.000,-1.000-1.000,-16.000 1.000,1.000 0.000,-40.000 23.000,0.000 0.000,-31.000 0.000,0.000 0.000,0.000-7.000,0.000-1.000,40.000-23.000,-1.000 0.000,-8.000-8.000</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2"/>
    </inkml:context>
    <inkml:brush xml:id="br0">
      <inkml:brushProperty name="width" value="0.07302" units="cm"/>
      <inkml:brushProperty name="height" value="0.07302" units="cm"/>
      <inkml:brushProperty name="color" value="#00bff3"/>
    </inkml:brush>
  </inkml:definitions>
  <inkml:trace contextRef="#ctx0" brushRef="#br0">102110.000 16316.000,'0.000'-16.000,"-24.000"63.000,1.000 0.000,-1.000 24.000,1.000-1.000,15.000-31.000,0.000 0.000,8.000-23.000,0.000 0.000,31.000-24.000,1.000 0.000,7.000-31.000,0.000 0.000,-15.000-8.000,-1.000 0.000,-23.000 15.000,0.000 1.000,-23.000 23.000,-1.000 0.000,9.000 1.000,-1.000-1.000,32.000 8.000,-1.000 0.000,40.000-8.000,0.000 0.000,-31.000 8.000,-1.000 0.000,-15.000 39.000,0.000 0.000,-24.000 8.000,1.000 0.000,-9.000-15.000,1.000-1.000,15.000-7.000,0.000-1.000,16.000-23.000,0.000 0.000,31.000 0.000,0.000 0.000,-8.000-8.000,1.000 0.000,-9.000-7.000,1.000-1.000,-16.000-15.000,0.000-1.000,-8.000 9.000</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2"/>
    </inkml:context>
    <inkml:brush xml:id="br0">
      <inkml:brushProperty name="width" value="0.07302" units="cm"/>
      <inkml:brushProperty name="height" value="0.07302" units="cm"/>
      <inkml:brushProperty name="color" value="#00bff3"/>
    </inkml:brush>
  </inkml:definitions>
  <inkml:trace contextRef="#ctx0" brushRef="#br0">103410.000 15831.000,'15.000'-15.000,"-7.000"7.000,0.000 0.000,0.000 16.000,0.000 0.000,-8.000 23.000,0.000 0.000,-8.000-15.000,0.000 0.000,-8.000 93.000,1.000 1.000,-9.000 7.000,1.000 1.000,-1.000-32.000,1.000 0.000,7.000-62.000</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3"/>
    </inkml:context>
    <inkml:brush xml:id="br0">
      <inkml:brushProperty name="width" value="0.07302" units="cm"/>
      <inkml:brushProperty name="height" value="0.07302" units="cm"/>
      <inkml:brushProperty name="color" value="#00bff3"/>
    </inkml:brush>
  </inkml:definitions>
  <inkml:trace contextRef="#ctx0" brushRef="#br0">87400.000 19800.000,'63.000'31.000,"-24.000"1.000,0.000-1.000,-15.000 16.000,-1.000 0.000,-23.000-16.000,0.000 0.000,-15.000 1.000,-1.000-1.000,0.000-23.000,1.000 0.000,30.000-8.000,1.000 0.000,70.000-32.000,1.000 1.000,-56.000 23.000,0.000 0.000,1.000-7.000</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3"/>
    </inkml:context>
    <inkml:brush xml:id="br0">
      <inkml:brushProperty name="width" value="0.07302" units="cm"/>
      <inkml:brushProperty name="height" value="0.07302" units="cm"/>
      <inkml:brushProperty name="color" value="#00bff3"/>
    </inkml:brush>
  </inkml:definitions>
  <inkml:trace contextRef="#ctx0" brushRef="#br0">93429.000 19100.000,'-32.000'31.000,"16.000"9.000,1.000-1.000,7.000 23.000,0.000 1.000,8.000-8.000,0.000 0.000,8.000-8.000,0.000 0.000,0.000-31.000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3"/>
    </inkml:context>
    <inkml:brush xml:id="br0">
      <inkml:brushProperty name="width" value="0.07302" units="cm"/>
      <inkml:brushProperty name="height" value="0.07302" units="cm"/>
      <inkml:brushProperty name="color" value="#00bff3"/>
    </inkml:brush>
  </inkml:definitions>
  <inkml:trace contextRef="#ctx0" brushRef="#br0">98550.000 19463.000,'0.000'15.000,"0.000"1.000,0.000 0.000,0.000 15.000,0.000 1.000,16.000-9.000,-1.000 1.000,17.000-24.000,-1.000 0.000,8.000-16.000,0.000 0.000,-7.000-15.000,-1.000 0.000,-23.000-9.000,0.000 1.000,-24.000 23.000,0.000 1.000,-23.000 7.000,0.000 0.000,-16.000 24.000,0.000-1.000,32.000-7.000</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5"/>
    </inkml:context>
    <inkml:brush xml:id="br0">
      <inkml:brushProperty name="width" value="0.07302" units="cm"/>
      <inkml:brushProperty name="height" value="0.07302" units="cm"/>
      <inkml:brushProperty name="color" value="#00bff3"/>
    </inkml:brush>
  </inkml:definitions>
  <inkml:trace contextRef="#ctx0" brushRef="#br0">87831.000 22816.000,'48.000'-16.000,"-33.000"32.000,1.000-1.000,-16.000 32.000,0.000 0.000,-8.000-23.000,0.000-1.000,-15.000 1.000,-1.000-1.000,8.000-7.000,1.000 0.000,7.000-16.000,0.000 0.000,24.000 0.000,-1.000 0.000,25.000-16.000,-1.000 0.000,0.000 1.000,0.000-1.000,-23.000 8.000,0.000 0.000,-8.000 1.000</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6"/>
    </inkml:context>
    <inkml:brush xml:id="br0">
      <inkml:brushProperty name="width" value="0.07302" units="cm"/>
      <inkml:brushProperty name="height" value="0.07302" units="cm"/>
      <inkml:brushProperty name="color" value="#00bff3"/>
    </inkml:brush>
  </inkml:definitions>
  <inkml:trace contextRef="#ctx0" brushRef="#br0">88850.000 22700.000,'16.000'0.000,"7.000"8.000,1.000 0.000,-1.000 15.000,1.000 1.000,-9.000 7.000,1.000 0.000,-8.000 0.000,0.000 1.000,-8.000-17.000,0.000 1.000,-8.000-8.000,0.000 0.000,0.000-16.000,0.000 0.000,8.000 0.000</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6"/>
    </inkml:context>
    <inkml:brush xml:id="br0">
      <inkml:brushProperty name="width" value="0.07302" units="cm"/>
      <inkml:brushProperty name="height" value="0.07302" units="cm"/>
      <inkml:brushProperty name="color" value="#00bff3"/>
    </inkml:brush>
  </inkml:definitions>
  <inkml:trace contextRef="#ctx0" brushRef="#br0">89166.000 22266.000,'0.000'-16.000,"0.000"24.000,0.000 0.000,-24.000 31.000,1.000 0.000,-17.000 16.000,1.000 0.000,8.000 8.000,-1.000-1.000,-15.000-7.000,0.000 0.000,39.000-39.000</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39"/>
    </inkml:context>
    <inkml:brush xml:id="br0">
      <inkml:brushProperty name="width" value="0.07302" units="cm"/>
      <inkml:brushProperty name="height" value="0.07302" units="cm"/>
      <inkml:brushProperty name="color" value="#00bff3"/>
    </inkml:brush>
  </inkml:definitions>
  <inkml:trace contextRef="#ctx0" brushRef="#br0">84491.000 12531.000,'-47.000'-15.000,"31.000"7.000,1.000 0.000,23.000 8.000,-1.000 0.000,33.000 31.000,-1.000 1.000,8.000-9.000,0.000 1.000,-16.000-1.000,1.000 1.000,-24.000-9.000,-1.000 1.000,-14.000-8.000,-1.000 0.000,-16.000 15.000,1.000 1.000,15.000-1.000,0.000 1.000,-8.000 38.000,1.000 1.000,-1.000 31.000,0.000 0.000,1.000-32.000,-1.000 1.000,8.000-39.000,0.000-1.000,-7.000-15.000,-1.000 0.000,-8.000-8.000,1.000 0.000,-1.000-8.000,1.000 0.000,15.000 8.000,0.000 0.000,8.000-8.000,0.000 0.000,16.000 8.000,-1.000 0.000,25.000-15.000,-1.000-1.000,16.000 0.000,0.000 1.000,15.000 15.000,1.000 0.000,-16.000 0.000,0.000 0.000,-40.000 0.000,1.000 0.000,0.000 8.000</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6"/>
    </inkml:context>
    <inkml:brush xml:id="br0">
      <inkml:brushProperty name="width" value="0.07302" units="cm"/>
      <inkml:brushProperty name="height" value="0.07302" units="cm"/>
      <inkml:brushProperty name="color" value="#00bff3"/>
    </inkml:brush>
  </inkml:definitions>
  <inkml:trace contextRef="#ctx0" brushRef="#br0">93150.000 22200.000,'47.000'0.000,"0.000"0.000,0.000 0.000,-8.000 23.000,0.000 1.000,-7.000 15.000,-1.000 0.000,-23.000 8.000,0.000 0.000,-16.000-8.000,0.000 0.000,0.000-23.000,0.000 0.000,1.000-16.000,-1.000 0.000,0.000 0.000</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7"/>
    </inkml:context>
    <inkml:brush xml:id="br0">
      <inkml:brushProperty name="width" value="0.07302" units="cm"/>
      <inkml:brushProperty name="height" value="0.07302" units="cm"/>
      <inkml:brushProperty name="color" value="#00bff3"/>
    </inkml:brush>
  </inkml:definitions>
  <inkml:trace contextRef="#ctx0" brushRef="#br0">93680.000 21900.000,'-32.000'31.000,"1.000"8.000,-1.000 1.000,-15.000 22.000,0.000 1.000,8.000-8.000,0.000-1.000,15.000-22.000,1.000-1.000,7.000-15.000</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7"/>
    </inkml:context>
    <inkml:brush xml:id="br0">
      <inkml:brushProperty name="width" value="0.07302" units="cm"/>
      <inkml:brushProperty name="height" value="0.07302" units="cm"/>
      <inkml:brushProperty name="color" value="#00bff3"/>
    </inkml:brush>
  </inkml:definitions>
  <inkml:trace contextRef="#ctx0" brushRef="#br0">98416.000 21581.000,'0.000'-15.000,"-8.000"7.000,0.000 0.000,32.000 16.000,-1.000 0.000,24.000 15.000,0.000 1.000,0.000 7.000,1.000 0.000,-33.000 1.000,1.000-1.000,-8.000 0.000,0.000 1.000,-16.000-9.000,0.000 1.000,0.000-16.000</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7"/>
    </inkml:context>
    <inkml:brush xml:id="br0">
      <inkml:brushProperty name="width" value="0.07302" units="cm"/>
      <inkml:brushProperty name="height" value="0.07302" units="cm"/>
      <inkml:brushProperty name="color" value="#00bff3"/>
    </inkml:brush>
  </inkml:definitions>
  <inkml:trace contextRef="#ctx0" brushRef="#br0">98646.000 21100.000,'0.000'16.000,"-8.000"-16.000,0.000 0.000,-16.000 7.000,1.000 1.000,-1.000 24.000,1.000-1.000,-32.000 24.000,0.000 0.000,-15.000 46.000,-1.000 1.000,-31.000-8.000,0.000 0.000,71.000-70.000</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8"/>
    </inkml:context>
    <inkml:brush xml:id="br0">
      <inkml:brushProperty name="width" value="0.07302" units="cm"/>
      <inkml:brushProperty name="height" value="0.07302" units="cm"/>
      <inkml:brushProperty name="color" value="#00bff3"/>
    </inkml:brush>
  </inkml:definitions>
  <inkml:trace contextRef="#ctx0" brushRef="#br0">86981.000 25100.000,'16.000'0.000,"0.000"0.000,0.000 0.000,7.000 8.000,1.000 0.000,15.000 7.000,0.000 1.000,-23.000 7.000,-1.000 1.000,-15.000 23.000,0.000 0.000,-39.000 0.000,0.000 0.000,0.000-16.000,0.000 0.000,7.000-15.000,1.000 0.000,23.000-16.000,0.000 0.000,24.000 0.000,-1.000 0.000,33.000-16.000,-1.000 0.000,15.000 9.000,1.000-1.000,-31.000 8.000,-1.000 0.000,-15.000-8.000</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8"/>
    </inkml:context>
    <inkml:brush xml:id="br0">
      <inkml:brushProperty name="width" value="0.07302" units="cm"/>
      <inkml:brushProperty name="height" value="0.07302" units="cm"/>
      <inkml:brushProperty name="color" value="#00bff3"/>
    </inkml:brush>
  </inkml:definitions>
  <inkml:trace contextRef="#ctx0" brushRef="#br0">88300.000 25700.000,'63.000'0.000,"-16.000"0.000,0.000 0.000,-8.000 8.000,1.000 0.000,-17.000-8.000,1.000 0.000,-16.000-8.000</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9"/>
    </inkml:context>
    <inkml:brush xml:id="br0">
      <inkml:brushProperty name="width" value="0.07302" units="cm"/>
      <inkml:brushProperty name="height" value="0.07302" units="cm"/>
      <inkml:brushProperty name="color" value="#00bff3"/>
    </inkml:brush>
  </inkml:definitions>
  <inkml:trace contextRef="#ctx0" brushRef="#br0">89400.000 25016.000,'31.000'0.000,"-7.000"-8.000,-1.000 0.000,1.000 8.000,-1.000 0.000,-7.000 16.000,0.000-1.000,-16.000 40.000,0.000 0.000,-32.000 0.000,1.000-1.000,0.000-14.000,-1.000-1.000,17.000-24.000,-1.000 1.000,16.000-8.000,0.000 0.000,31.000-8.000,1.000 0.000,7.000-16.000,0.000 0.000,-8.000 9.000,1.000-1.000,-9.000-8.000,1.000 0.000,-16.000 1.000</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9"/>
    </inkml:context>
    <inkml:brush xml:id="br0">
      <inkml:brushProperty name="width" value="0.07302" units="cm"/>
      <inkml:brushProperty name="height" value="0.07302" units="cm"/>
      <inkml:brushProperty name="color" value="#00bff3"/>
    </inkml:brush>
  </inkml:definitions>
  <inkml:trace contextRef="#ctx0" brushRef="#br0">90450.000 25150.000,'31.000'0.000,"-7.000"8.000,0.000 0.000,15.000 15.000,0.000 1.000,-15.000 15.000,-1.000 0.000,-7.000 0.000,0.000 0.000,-16.000-15.000,0.000-1.000,-8.000-7.000,0.000 0.000,0.000-16.000</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9"/>
    </inkml:context>
    <inkml:brush xml:id="br0">
      <inkml:brushProperty name="width" value="0.07302" units="cm"/>
      <inkml:brushProperty name="height" value="0.07302" units="cm"/>
      <inkml:brushProperty name="color" value="#00bff3"/>
    </inkml:brush>
  </inkml:definitions>
  <inkml:trace contextRef="#ctx0" brushRef="#br0">90733.000 24716.000,'0.000'-16.000,"-8.000"16.000,0.000 0.000,-8.000 8.000,1.000 0.000,-1.000 31.000,0.000 0.000,-15.000 31.000,-1.000 1.000,-7.000-9.000,0.000 1.000,15.000-16.000,1.000 0.000,7.000-31.000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49"/>
    </inkml:context>
    <inkml:brush xml:id="br0">
      <inkml:brushProperty name="width" value="0.07302" units="cm"/>
      <inkml:brushProperty name="height" value="0.07302" units="cm"/>
      <inkml:brushProperty name="color" value="#00bff3"/>
    </inkml:brush>
  </inkml:definitions>
  <inkml:trace contextRef="#ctx0" brushRef="#br0">93577.000 24950.000,'-16.000'0.000,"0.000"31.000,1.000 1.000,15.000 15.000,0.000 0.000,0.000 0.000,0.000 0.000,-8.000 0.000,0.000 0.000,-8.000-16.000,1.000 1.000,7.000-24.000</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0"/>
    </inkml:context>
    <inkml:brush xml:id="br0">
      <inkml:brushProperty name="width" value="0.07302" units="cm"/>
      <inkml:brushProperty name="height" value="0.07302" units="cm"/>
      <inkml:brushProperty name="color" value="#00bff3"/>
    </inkml:brush>
  </inkml:definitions>
  <inkml:trace contextRef="#ctx0" brushRef="#br0">86175.000 13650.000,'-15.000'16.000,"23.000"-16.000,-1.000 0.000,25.000 0.000,-1.000 0.000,0.000 8.000,1.000-1.000,-24.000 40.000,-1.000 0.000,-38.000 24.000,0.000-1.000,7.000-30.000,1.000-1.000,-1.000-8.000,1.000 0.000,-16.000 1.000,-1.000-1.000,25.000-23.000,-1.000 0.000,32.000-8.000,-1.000 0.000,56.000-24.000,-1.000 1.000,9.000-1.000,-1.000 1.000,-7.000 23.000,-1.000 0.000,-46.000-8.000,-1.000 0.000,1.000 8.000</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0"/>
    </inkml:context>
    <inkml:brush xml:id="br0">
      <inkml:brushProperty name="width" value="0.07302" units="cm"/>
      <inkml:brushProperty name="height" value="0.07302" units="cm"/>
      <inkml:brushProperty name="color" value="#00bff3"/>
    </inkml:brush>
  </inkml:definitions>
  <inkml:trace contextRef="#ctx0" brushRef="#br0">94100.000 25582.000,'16.000'0.000,"-1.000"-16.000,1.000 0.000,8.000 16.000,-1.000 0.000,1.000 0.000,-1.000 0.000,-7.000 0.000,0.000 0.000,-8.000 0.000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0"/>
    </inkml:context>
    <inkml:brush xml:id="br0">
      <inkml:brushProperty name="width" value="0.07302" units="cm"/>
      <inkml:brushProperty name="height" value="0.07302" units="cm"/>
      <inkml:brushProperty name="color" value="#00bff3"/>
    </inkml:brush>
  </inkml:definitions>
  <inkml:trace contextRef="#ctx0" brushRef="#br0">94800.000 24981.000,'0.000'-15.000,"16.000"7.000,-1.000 0.000,-7.000 8.000,0.000 0.000,16.000 8.000,-1.000 0.000,-7.000 23.000,0.000 0.000,-1.000 8.000,1.000 1.000,-8.000 7.000,0.000 0.000,-8.000-16.000,0.000 0.000,-16.000-7.000</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0"/>
    </inkml:context>
    <inkml:brush xml:id="br0">
      <inkml:brushProperty name="width" value="0.07302" units="cm"/>
      <inkml:brushProperty name="height" value="0.07302" units="cm"/>
      <inkml:brushProperty name="color" value="#00bff3"/>
    </inkml:brush>
  </inkml:definitions>
  <inkml:trace contextRef="#ctx0" brushRef="#br0">95125.000 24400.000,'-16.000'0.000,"8.000"8.000,0.000 0.000,-15.000 15.000,-1.000 1.000,1.000 23.000,-1.000 0.000,-15.000 31.000,0.000 1.000,-16.000-9.000,0.000 1.000,16.000-24.000,0.000 0.000,31.000-39.000</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0"/>
    </inkml:context>
    <inkml:brush xml:id="br0">
      <inkml:brushProperty name="width" value="0.07302" units="cm"/>
      <inkml:brushProperty name="height" value="0.07302" units="cm"/>
      <inkml:brushProperty name="color" value="#00bff3"/>
    </inkml:brush>
  </inkml:definitions>
  <inkml:trace contextRef="#ctx0" brushRef="#br0">99300.000 24050.000,'47.000'0.000,"-23.000"0.000,-1.000 0.000,1.000 24.000,-1.000-1.000,1.000 8.000,-1.000 1.000,-7.000-1.000,0.000 0.000,-16.000 9.000,0.000-1.000,-8.000-8.000,0.000 0.000,-8.000-15.000,1.000 0.000,7.000-16.000</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1"/>
    </inkml:context>
    <inkml:brush xml:id="br0">
      <inkml:brushProperty name="width" value="0.07302" units="cm"/>
      <inkml:brushProperty name="height" value="0.07302" units="cm"/>
      <inkml:brushProperty name="color" value="#00bff3"/>
    </inkml:brush>
  </inkml:definitions>
  <inkml:trace contextRef="#ctx0" brushRef="#br0">99594.000 23800.000,'-32.000'16.000,"-7.000"15.000,0.000 0.000,-16.000 24.000,0.000 0.000,-8.000 23.000,1.000 0.000,38.000-46.000</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4"/>
    </inkml:context>
    <inkml:brush xml:id="br0">
      <inkml:brushProperty name="width" value="0.07302" units="cm"/>
      <inkml:brushProperty name="height" value="0.07302" units="cm"/>
      <inkml:brushProperty name="color" value="#00bff3"/>
    </inkml:brush>
  </inkml:definitions>
  <inkml:trace contextRef="#ctx0" brushRef="#br0">93050.000 29200.000,'16.000'0.000,"7.000"0.000,1.000 0.000,15.000 0.000,0.000 0.000,1.000 16.000,-1.000-1.000,-16.000 9.000,1.000-1.000,-16.000 16.000,0.000 1.000,-8.000 6.000,0.000 1.000,-8.000-15.000,0.000-1.000,-8.000-23.000,1.000 0.000,7.000-16.000</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5"/>
    </inkml:context>
    <inkml:brush xml:id="br0">
      <inkml:brushProperty name="width" value="0.07302" units="cm"/>
      <inkml:brushProperty name="height" value="0.07302" units="cm"/>
      <inkml:brushProperty name="color" value="#00bff3"/>
    </inkml:brush>
  </inkml:definitions>
  <inkml:trace contextRef="#ctx0" brushRef="#br0">93655.000 28631.000,'16.000'-31.000,"-32.000"39.000,0.000 0.000,1.000 7.000,-1.000 1.000,-31.000 39.000,0.000 0.000,-8.000-8.000,0.000 0.000,16.000 7.000,0.000 1.000,-1.000-16.000,1.000 1.000,23.000-25.000,1.000 1.000,-1.000-8.000</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5"/>
    </inkml:context>
    <inkml:brush xml:id="br0">
      <inkml:brushProperty name="width" value="0.07302" units="cm"/>
      <inkml:brushProperty name="height" value="0.07302" units="cm"/>
      <inkml:brushProperty name="color" value="#00bff3"/>
    </inkml:brush>
  </inkml:definitions>
  <inkml:trace contextRef="#ctx0" brushRef="#br0">89581.000 30464.000,'-31.000'-16.000,"62.000"8.000,1.000 0.000,30.000-7.000,1.000-1.000,55.000 0.000,-1.000 1.000,25.000-1.000,-1.000 0.000,-8.000-7.000,0.000-1.000,8.000 1.000,1.000-1.000,-9.000 8.000,0.000 1.000,-15.000 7.000,-1.000 0.000,-7.000 8.000,0.000 0.000,7.000-8.000,1.000 0.000,-32.000 1.000,1.000-1.000,-40.000 8.000,0.000 0.000,-24.000-8.000,1.000 0.000,-32.000 8.000</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6"/>
    </inkml:context>
    <inkml:brush xml:id="br0">
      <inkml:brushProperty name="width" value="0.07302" units="cm"/>
      <inkml:brushProperty name="height" value="0.07302" units="cm"/>
      <inkml:brushProperty name="color" value="#00bff3"/>
    </inkml:brush>
  </inkml:definitions>
  <inkml:trace contextRef="#ctx0" brushRef="#br0">91400.000 31616.000,'16.000'0.000,"-1.000"-8.000,1.000 0.000,23.000 8.000,1.000 0.000,-9.000 16.000,0.000-1.000,-23.000 9.000,0.000-1.000,-24.000 9.000,1.000-1.000,-24.000 0.000,-1.000 1.000,17.000-9.000,-1.000 1.000,16.000-24.000,0.000 0.000,32.000 0.000,0.000 0.000,38.000-16.000,1.000 0.000,-16.000 1.000,0.000-1.000,-31.000 8.000,0.000 0.000,-8.000 1.000</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6"/>
    </inkml:context>
    <inkml:brush xml:id="br0">
      <inkml:brushProperty name="width" value="0.07302" units="cm"/>
      <inkml:brushProperty name="height" value="0.07302" units="cm"/>
      <inkml:brushProperty name="color" value="#00bff3"/>
    </inkml:brush>
  </inkml:definitions>
  <inkml:trace contextRef="#ctx0" brushRef="#br0">92700.000 31683.000,'31.000'0.000,"-7.000"0.000,0.000 0.000,15.000 0.000,0.000 0.000,-8.000 0.000,1.000 0.000,-24.000-8.000</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0"/>
    </inkml:context>
    <inkml:brush xml:id="br0">
      <inkml:brushProperty name="width" value="0.07302" units="cm"/>
      <inkml:brushProperty name="height" value="0.07302" units="cm"/>
      <inkml:brushProperty name="color" value="#00bff3"/>
    </inkml:brush>
  </inkml:definitions>
  <inkml:trace contextRef="#ctx0" brushRef="#br0">88547.000 13613.000,'-16.000'0.000,"9.000"0.000,-1.000 0.000,0.000 0.000,0.000 0.000,16.000 0.000,0.000 0.000,39.000 0.000,0.000 0.000,31.000 0.000,1.000 0.000,30.000-8.000,1.000 0.000,31.000 0.000,0.000 0.000,-23.000 1.000,0.000-1.000,-24.000 8.000,0.000 0.000,-39.000 0.000,-1.000 0.000,-38.000-8.000,0.000 0.000,-8.000 8.000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6"/>
    </inkml:context>
    <inkml:brush xml:id="br0">
      <inkml:brushProperty name="width" value="0.07302" units="cm"/>
      <inkml:brushProperty name="height" value="0.07302" units="cm"/>
      <inkml:brushProperty name="color" value="#00bff3"/>
    </inkml:brush>
  </inkml:definitions>
  <inkml:trace contextRef="#ctx0" brushRef="#br0">93413.000 31200.000,'31.000'0.000,"-7.000"0.000,-1.000 0.000,-7.000 8.000,0.000 0.000,-1.000 7.000,1.000 1.000,-24.000 15.000,0.000 1.000,-31.000 7.000,0.000 0.000,0.000-7.000,-1.000-1.000,25.000-8.000,-1.000 1.000,16.000-16.000,0.000 0.000,39.000-8.000,0.000 0.000,16.000-24.000,0.000 1.000,-16.000 7.000,1.000 0.000,-17.000 8.000,1.000 1.000,-24.000-1.000</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6"/>
    </inkml:context>
    <inkml:brush xml:id="br0">
      <inkml:brushProperty name="width" value="0.07302" units="cm"/>
      <inkml:brushProperty name="height" value="0.07302" units="cm"/>
      <inkml:brushProperty name="color" value="#00bff3"/>
    </inkml:brush>
  </inkml:definitions>
  <inkml:trace contextRef="#ctx0" brushRef="#br0">94450.000 31250.000,'16.000'0.000,"7.000"8.000,1.000 0.000,15.000 15.000,0.000 1.000,-15.000-1.000,-1.000 1.000,-15.000 15.000,0.000 0.000,-8.000-15.000,0.000-1.000,-16.000-7.000,0.000 0.000,9.000-16.000,-1.000 0.000,8.000-8.000</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6"/>
    </inkml:context>
    <inkml:brush xml:id="br0">
      <inkml:brushProperty name="width" value="0.07302" units="cm"/>
      <inkml:brushProperty name="height" value="0.07302" units="cm"/>
      <inkml:brushProperty name="color" value="#00bff3"/>
    </inkml:brush>
  </inkml:definitions>
  <inkml:trace contextRef="#ctx0" brushRef="#br0">94597.000 31116.000,'0.000'-16.000,"-16.000"32.000,0.000-1.000,-7.000 25.000,-1.000-1.000,-15.000 8.000,0.000 0.000,-8.000 0.000,0.000 0.000,15.000-8.000,1.000 0.000,31.000-31.000,0.000 0.000,-8.000-8.000</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7"/>
    </inkml:context>
    <inkml:brush xml:id="br0">
      <inkml:brushProperty name="width" value="0.07302" units="cm"/>
      <inkml:brushProperty name="height" value="0.07302" units="cm"/>
      <inkml:brushProperty name="color" value="#00bff3"/>
    </inkml:brush>
  </inkml:definitions>
  <inkml:trace contextRef="#ctx0" brushRef="#br0">95650.000 31616.000,'31.000'0.000,"24.000"0.000,0.000 0.000,0.000-8.000,0.000 0.000,-15.000 8.000,-1.000 0.000,-31.000 0.000</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7"/>
    </inkml:context>
    <inkml:brush xml:id="br0">
      <inkml:brushProperty name="width" value="0.07302" units="cm"/>
      <inkml:brushProperty name="height" value="0.07302" units="cm"/>
      <inkml:brushProperty name="color" value="#00bff3"/>
    </inkml:brush>
  </inkml:definitions>
  <inkml:trace contextRef="#ctx0" brushRef="#br0">96332.000 31100.000,'-16.000'0.000,"8.000"8.000,0.000 0.000,8.000 23.000,0.000 0.000,0.000 16.000,0.000 0.000,0.000 24.000,0.000-1.000,0.000-15.000,0.000 0.000,0.000-31.000,0.000-1.000,0.000-7.000</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8"/>
    </inkml:context>
    <inkml:brush xml:id="br0">
      <inkml:brushProperty name="width" value="0.07302" units="cm"/>
      <inkml:brushProperty name="height" value="0.07302" units="cm"/>
      <inkml:brushProperty name="color" value="#00bff3"/>
    </inkml:brush>
  </inkml:definitions>
  <inkml:trace contextRef="#ctx0" brushRef="#br0">97300.000 30916.000,'16.000'-16.000,"-16.000"32.000,0.000-1.000,0.000 40.000,0.000 0.000,-8.000 8.000,0.000-1.000,8.000-15.000,0.000 0.000,0.000-15.000,0.000-1.000,8.000-23.000</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8"/>
    </inkml:context>
    <inkml:brush xml:id="br0">
      <inkml:brushProperty name="width" value="0.07302" units="cm"/>
      <inkml:brushProperty name="height" value="0.07302" units="cm"/>
      <inkml:brushProperty name="color" value="#00bff3"/>
    </inkml:brush>
  </inkml:definitions>
  <inkml:trace contextRef="#ctx0" brushRef="#br0">97800.000 31382.000,'31.000'-16.000,"-15.000"16.000,0.000 0.000,23.000-8.000,0.000 0.000,-7.000 8.000,-1.000 0.000,-23.000 8.000,0.000 0.000,-8.000 0.000</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8"/>
    </inkml:context>
    <inkml:brush xml:id="br0">
      <inkml:brushProperty name="width" value="0.07302" units="cm"/>
      <inkml:brushProperty name="height" value="0.07302" units="cm"/>
      <inkml:brushProperty name="color" value="#00bff3"/>
    </inkml:brush>
  </inkml:definitions>
  <inkml:trace contextRef="#ctx0" brushRef="#br0">98500.000 30950.000,'31.000'31.000,"-7.000"-7.000,-1.000-1.000,1.000 9.000,0.000-1.000,-9.000 0.000,1.000 1.000,-8.000 15.000,0.000 0.000,-24.000 0.000,0.000 0.000,8.000-16.000,1.000 1.000,-1.000-32.000,0.000 0.000,0.000 0.000</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8"/>
    </inkml:context>
    <inkml:brush xml:id="br0">
      <inkml:brushProperty name="width" value="0.07302" units="cm"/>
      <inkml:brushProperty name="height" value="0.07302" units="cm"/>
      <inkml:brushProperty name="color" value="#00bff3"/>
    </inkml:brush>
  </inkml:definitions>
  <inkml:trace contextRef="#ctx0" brushRef="#br0">98477.000 30966.000,'-32.000'-16.000,"24.000"24.000,1.000 0.000,-9.000 15.000,0.000 1.000,-23.000 23.000,0.000 0.000,-8.000 16.000,0.000-1.000,-1.000-7.000,1.000 0.000,40.000-47.000,-1.000 0.000,-8.000 0.000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8"/>
    </inkml:context>
    <inkml:brush xml:id="br0">
      <inkml:brushProperty name="width" value="0.07302" units="cm"/>
      <inkml:brushProperty name="height" value="0.07302" units="cm"/>
      <inkml:brushProperty name="color" value="#00bff3"/>
    </inkml:brush>
  </inkml:definitions>
  <inkml:trace contextRef="#ctx0" brushRef="#br0">99750.000 31197.000,'47.000'-31.000,"-16.000"23.000,1.000 0.000,7.000 8.000,0.000 0.000,-15.000 0.000,-1.000 0.000,-15.000 8.000,0.000 0.000,-8.000-1.000,0.000 1.000,-8.000-8.000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19469.000 1104.000 255,'-48.000'57.000'270,"-3.000"3.000"-236,-31.000 36.000-2,11.000-13.000 1,19.000-18.000-13,7.000-2.000-6,-2.000 1.000-3,7.000 0.000-16,14.000 7.000-152,-17.000-19.000-345</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0"/>
    </inkml:context>
    <inkml:brush xml:id="br0">
      <inkml:brushProperty name="width" value="0.07302" units="cm"/>
      <inkml:brushProperty name="height" value="0.07302" units="cm"/>
      <inkml:brushProperty name="color" value="#00bff3"/>
    </inkml:brush>
  </inkml:definitions>
  <inkml:trace contextRef="#ctx0" brushRef="#br0">92600.000 12581.000,'0.000'-31.000,"16.000"31.000,-1.000 0.000,40.000 8.000,0.000 0.000,8.000 7.000,0.000 1.000,-9.000 0.000,1.000-1.000,-23.000 1.000,-1.000 0.000,-23.000-1.000,0.000 1.000,-16.000 0.000,0.000-1.000,-55.000 48.000,1.000 0.000,7.000 15.000,0.000 1.000,8.000 15.000,0.000 0.000,31.000-47.000,0.000 0.000,16.000-39.000</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9"/>
    </inkml:context>
    <inkml:brush xml:id="br0">
      <inkml:brushProperty name="width" value="0.07302" units="cm"/>
      <inkml:brushProperty name="height" value="0.07302" units="cm"/>
      <inkml:brushProperty name="color" value="#00bff3"/>
    </inkml:brush>
  </inkml:definitions>
  <inkml:trace contextRef="#ctx0" brushRef="#br0">100265.000 30750.000,'0.000'31.000,"0.000"9.000,0.000-1.000,0.000 16.000,0.000-1.000,0.000 9.000,0.000 0.000,-16.000-8.000,0.000 0.000,16.000-40.000,0.000 1.000,-8.000-8.000</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9"/>
    </inkml:context>
    <inkml:brush xml:id="br0">
      <inkml:brushProperty name="width" value="0.07302" units="cm"/>
      <inkml:brushProperty name="height" value="0.07302" units="cm"/>
      <inkml:brushProperty name="color" value="#00bff3"/>
    </inkml:brush>
  </inkml:definitions>
  <inkml:trace contextRef="#ctx0" brushRef="#br0">101050.000 30650.000,'47.000'16.000,"-23.000"15.000,-1.000 0.000,1.000 8.000,0.000 1.000,-9.000-9.000,1.000 0.000,-8.000 1.000,0.000-1.000,-8.000 8.000,0.000 0.000,-16.000-31.000,0.000 0.000,8.000 0.000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4:59"/>
    </inkml:context>
    <inkml:brush xml:id="br0">
      <inkml:brushProperty name="width" value="0.07302" units="cm"/>
      <inkml:brushProperty name="height" value="0.07302" units="cm"/>
      <inkml:brushProperty name="color" value="#00bff3"/>
    </inkml:brush>
  </inkml:definitions>
  <inkml:trace contextRef="#ctx0" brushRef="#br0">101087.000 30263.000,'0.000'-16.000,"0.000"-7.000,0.000-1.000,-16.000 55.000,0.000 1.000,-23.000 30.000,0.000 1.000,-24.000 16.000,0.000-1.000,-7.000-8.000,-1.000 1.000,32.000-48.000,-1.000 1.000,9.000-8.000</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0"/>
    </inkml:context>
    <inkml:brush xml:id="br0">
      <inkml:brushProperty name="width" value="0.07302" units="cm"/>
      <inkml:brushProperty name="height" value="0.07302" units="cm"/>
      <inkml:brushProperty name="color" value="#00bff3"/>
    </inkml:brush>
  </inkml:definitions>
  <inkml:trace contextRef="#ctx0" brushRef="#br0">97100.000 29837.000,'16.000'0.000,"15.000"-8.000,0.000 0.000,24.000 8.000,0.000 0.000,39.000-24.000,0.000 1.000,79.000-16.000,-1.000 0.000,-23.000 15.000,0.000 1.000,-39.000 23.000,-1.000 0.000,1.000 0.000,0.000 0.000,-16.000 0.000,0.000 0.000,-31.000 0.000,-1.000 0.000,-30.000 0.000,-1.000 0.000,-23.000-8.000,0.000 0.000,0.000 0.000</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0"/>
    </inkml:context>
    <inkml:brush xml:id="br0">
      <inkml:brushProperty name="width" value="0.07302" units="cm"/>
      <inkml:brushProperty name="height" value="0.07302" units="cm"/>
      <inkml:brushProperty name="color" value="#00bff3"/>
    </inkml:brush>
  </inkml:definitions>
  <inkml:trace contextRef="#ctx0" brushRef="#br0">102566.000 29250.000,'-16.000'0.000,"24.000"0.000,0.000 0.000,-1.000 0.000,1.000 0.000,-16.000 0.000,1.000 0.000,22.000 0.000,1.000 0.000,-8.000 0.000</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1"/>
    </inkml:context>
    <inkml:brush xml:id="br0">
      <inkml:brushProperty name="width" value="0.07302" units="cm"/>
      <inkml:brushProperty name="height" value="0.07302" units="cm"/>
      <inkml:brushProperty name="color" value="#00bff3"/>
    </inkml:brush>
  </inkml:definitions>
  <inkml:trace contextRef="#ctx0" brushRef="#br0">103081.000 28400.000,'-63.000'78.000,"16.000"-23.000,0.000 0.000,8.000 0.000,0.000 0.000,15.000-16.000,1.000 0.000,15.000-23.000,0.000 0.000,0.000-8.000</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1"/>
    </inkml:context>
    <inkml:brush xml:id="br0">
      <inkml:brushProperty name="width" value="0.07302" units="cm"/>
      <inkml:brushProperty name="height" value="0.07302" units="cm"/>
      <inkml:brushProperty name="color" value="#00bff3"/>
    </inkml:brush>
  </inkml:definitions>
  <inkml:trace contextRef="#ctx0" brushRef="#br0">102600.000 28700.000,'16.000'0.000,"-1.000"16.000,1.000-1.000,16.000 32.000,-1.000 0.000,-7.000 8.000,-1.000 0.000,1.000 8.000,-1.000 0.000,1.000-24.000,-1.000 0.000,-7.000-31.000,0.000 0.000,-8.000 0.000</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1"/>
    </inkml:context>
    <inkml:brush xml:id="br0">
      <inkml:brushProperty name="width" value="0.07302" units="cm"/>
      <inkml:brushProperty name="height" value="0.07302" units="cm"/>
      <inkml:brushProperty name="color" value="#00bff3"/>
    </inkml:brush>
  </inkml:definitions>
  <inkml:trace contextRef="#ctx0" brushRef="#br0">104076.000 28850.000,'-16.000'31.000,"-15.000"16.000,-1.000 1.000,9.000-9.000,-1.000 0.000,24.000-16.000,0.000 1.000,8.000-16.000,0.000 0.000,0.000-16.000</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2"/>
    </inkml:context>
    <inkml:brush xml:id="br0">
      <inkml:brushProperty name="width" value="0.07302" units="cm"/>
      <inkml:brushProperty name="height" value="0.07302" units="cm"/>
      <inkml:brushProperty name="color" value="#00bff3"/>
    </inkml:brush>
  </inkml:definitions>
  <inkml:trace contextRef="#ctx0" brushRef="#br0">104547.000 28582.000,'-16.000'31.000,"1.000"1.000,-1.000-1.000,16.000-7.000,0.000-1.000,0.000-15.000,0.000 0.000,24.000-8.000,-1.000 0.000,8.000-24.000,1.000 1.000,-17.000-1.000,1.000 1.000,-16.000 7.000,0.000 0.000,-16.000 16.000,1.000 0.000,-1.000 0.000,0.000 0.000,9.000 8.000,-1.000 0.000,16.000-8.000,-1.000 0.000,33.000-16.000,-1.000 1.000,-16.000 7.000,1.000 0.000,-16.000 0.000,-1.000 0.000,-14.000 32.000,-1.000-1.000,-8.000 1.000,0.000-1.000,16.000-7.000,0.000 0.000,8.000-8.000,0.000 0.000,23.000-8.000,1.000 0.000,-9.000-16.000,1.000 0.000,-8.000 0.000,-1.000 1.000,-15.000-9.000,0.000 1.000,0.000-16.000,0.000-1.000,8.000-14.000,0.000-1.000,15.000 16.000,1.000-1.000,-16.000 33.000,0.000-1.000,-1.000 8.000,1.000 0.000,-16.000 8.000,1.000-1.000,7.000 1.000,0.000 0.000,7.000-8.000,1.000 0.000,24.000-8.000,-1.000 0.000,-8.000 1.000,1.000-1.000,-16.000 0.000,0.000 0.000,-24.000 16.000,0.000 0.000,-7.000 7.000,-1.000 1.000,16.000 8.000,1.000-1.000,7.000 1.000,0.000-1.000,0.000 8.000,0.000 1.000,-8.000 23.000,0.000-1.000,-16.000 17.000,1.000 0.000,-24.000 54.000,0.000 0.000,0.000-7.000,0.000-1.000,8.000-15.000,-1.000 0.000,33.000-78.000,-1.000-1.000,0.000 1.000</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2"/>
    </inkml:context>
    <inkml:brush xml:id="br0">
      <inkml:brushProperty name="width" value="0.07302" units="cm"/>
      <inkml:brushProperty name="height" value="0.07302" units="cm"/>
      <inkml:brushProperty name="color" value="#00bff3"/>
    </inkml:brush>
  </inkml:definitions>
  <inkml:trace contextRef="#ctx0" brushRef="#br0">105700.000 31100.000,'0.000'16.000,"8.000"-1.000,0.000 1.000,0.000-16.000,-1.000 0.000,17.000 0.000,-1.000 0.000,-7.000-8.000,0.000 0.000,-16.000 0.000,0.000 1.000,-24.000-1.000,1.000 0.000,15.000 8.000,0.000 0.000,-8.000 0.000</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1"/>
    </inkml:context>
    <inkml:brush xml:id="br0">
      <inkml:brushProperty name="width" value="0.07302" units="cm"/>
      <inkml:brushProperty name="height" value="0.07302" units="cm"/>
      <inkml:brushProperty name="color" value="#00bff3"/>
    </inkml:brush>
  </inkml:definitions>
  <inkml:trace contextRef="#ctx0" brushRef="#br0">94413.000 11963.000,'0.000'-16.000,"8.000"-7.000,0.000-1.000,0.000 24.000,0.000 0.000,7.000 16.000,1.000-1.000,0.000 9.000,-1.000-1.000,-7.000-7.000,0.000 0.000,-8.000-1.000,0.000 1.000,-16.000 8.000,1.000-1.000,7.000 8.000,0.000 1.000,8.000 7.000,0.000 0.000,0.000 0.000,0.000 0.000,-8.000 8.000,0.000 0.000,-15.000 0.000,-1.000 0.000,-7.000-15.000,0.000-1.000,-1.000-7.000,1.000-1.000,-8.000-15.000,0.000 0.000,0.000 7.000,-1.000 1.000,25.000 0.000,-1.000-1.000,16.000 1.000,0.000 0.000,39.000-16.000,0.000 0.000,55.000-24.000,0.000 1.000,-23.000-1.000,-1.000 1.000,-15.000 23.000,0.000 0.000,-23.000 0.000,-1.000 0.000,-23.000-8.000</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3"/>
    </inkml:context>
    <inkml:brush xml:id="br0">
      <inkml:brushProperty name="width" value="0.07302" units="cm"/>
      <inkml:brushProperty name="height" value="0.07302" units="cm"/>
      <inkml:brushProperty name="color" value="#00bff3"/>
    </inkml:brush>
  </inkml:definitions>
  <inkml:trace contextRef="#ctx0" brushRef="#br0">97050.000 34466.000,'94.000'0.000,"-55.000"-8.000,1.000 0.000,-1.000 8.000,0.000 0.000,-31.000 0.000,0.000 0.000,-8.000 8.000</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3"/>
    </inkml:context>
    <inkml:brush xml:id="br0">
      <inkml:brushProperty name="width" value="0.07302" units="cm"/>
      <inkml:brushProperty name="height" value="0.07302" units="cm"/>
      <inkml:brushProperty name="color" value="#00bff3"/>
    </inkml:brush>
  </inkml:definitions>
  <inkml:trace contextRef="#ctx0" brushRef="#br0">96800.000 34896.000,'0.000'16.000,"31.000"-16.000,1.000 0.000,23.000 0.000,-1.000 0.000,9.000-16.000,0.000 0.000,-24.000 0.000,0.000 1.000,-31.000 7.000,0.000 0.000,0.000 0.000</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3"/>
    </inkml:context>
    <inkml:brush xml:id="br0">
      <inkml:brushProperty name="width" value="0.07302" units="cm"/>
      <inkml:brushProperty name="height" value="0.07302" units="cm"/>
      <inkml:brushProperty name="color" value="#00bff3"/>
    </inkml:brush>
  </inkml:definitions>
  <inkml:trace contextRef="#ctx0" brushRef="#br0">98340.000 34081.000,'0.000'-15.000,"0.000"7.000,0.000 0.000,8.000 31.000,0.000 1.000,-8.000 15.000,0.000 0.000,8.000 0.000,0.000 1.000,-1.000-9.000,1.000 0.000,8.000-15.000,0.000-1.000,-16.000 1.000,0.000 0.000,-16.000-1.000,0.000 1.000,-31.000 8.000,0.000-1.000,8.000-15.000,-1.000 0.000,25.000-16.000,-1.000 0.000,8.000-8.000</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3"/>
    </inkml:context>
    <inkml:brush xml:id="br0">
      <inkml:brushProperty name="width" value="0.07302" units="cm"/>
      <inkml:brushProperty name="height" value="0.07302" units="cm"/>
      <inkml:brushProperty name="color" value="#00bff3"/>
    </inkml:brush>
  </inkml:definitions>
  <inkml:trace contextRef="#ctx0" brushRef="#br0">98800.000 34232.000,'31.000'-16.000,"9.000"8.000,-1.000 0.000,-8.000 8.000,0.000 0.000,1.000 0.000,-1.000 0.000,-23.000 0.000,0.000 0.000,0.000 8.000</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4"/>
    </inkml:context>
    <inkml:brush xml:id="br0">
      <inkml:brushProperty name="width" value="0.07302" units="cm"/>
      <inkml:brushProperty name="height" value="0.07302" units="cm"/>
      <inkml:brushProperty name="color" value="#00bff3"/>
    </inkml:brush>
  </inkml:definitions>
  <inkml:trace contextRef="#ctx0" brushRef="#br0">99797.000 34200.000,'0.000'47.000,"-16.000"-16.000,1.000 1.000,7.000-9.000,0.000 1.000,8.000-1.000,0.000 1.000,16.000-16.000,-1.000 0.000,25.000-16.000,-1.000 0.000,-15.000-16.000,-1.000 1.000,-7.000-1.000,0.000 1.000,-24.000-9.000,0.000 1.000,-16.000 23.000,1.000 0.000,-9.000 16.000,1.000 0.000,23.000-8.000,0.000 0.000,16.000 0.000,0.000 0.000,0.000-8.000</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4"/>
    </inkml:context>
    <inkml:brush xml:id="br0">
      <inkml:brushProperty name="width" value="0.07302" units="cm"/>
      <inkml:brushProperty name="height" value="0.07302" units="cm"/>
      <inkml:brushProperty name="color" value="#00bff3"/>
    </inkml:brush>
  </inkml:definitions>
  <inkml:trace contextRef="#ctx0" brushRef="#br0">100015.000 33516.000,'16.000'-16.000,"-8.000"16.000,0.000 0.000,7.000 8.000,1.000 0.000,0.000-1.000,-1.000 1.000,-7.000 0.000,0.000 0.000,0.000-8.000,0.000 0.000,-16.000 8.000,0.000 0.000,0.000 15.000,0.000 1.000,0.000-1.000,1.000 1.000,-25.000 46.000,1.000 1.000,-8.000 7.000,-1.000 0.000,-7.000 24.000,0.000 0.000,0.000 15.000,0.000 1.000,32.000-71.000,-1.000 0.000,8.000-39.000</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4"/>
    </inkml:context>
    <inkml:brush xml:id="br0">
      <inkml:brushProperty name="width" value="0.07302" units="cm"/>
      <inkml:brushProperty name="height" value="0.07302" units="cm"/>
      <inkml:brushProperty name="color" value="#00bff3"/>
    </inkml:brush>
  </inkml:definitions>
  <inkml:trace contextRef="#ctx0" brushRef="#br0">100700.000 35250.000,'31.000'16.000,"-23.000"15.000,0.000 1.000,0.000-9.000,0.000 1.000,8.000-24.000,-1.000 0.000,1.000 0.000,0.000 0.000,-8.000-24.000,0.000 1.000,-32.000 15.000,0.000 0.000,17.000 8.000,-1.000 0.000,-8.000 8.000</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5"/>
    </inkml:context>
    <inkml:brush xml:id="br0">
      <inkml:brushProperty name="width" value="0.07302" units="cm"/>
      <inkml:brushProperty name="height" value="0.07302" units="cm"/>
      <inkml:brushProperty name="color" value="#00bff3"/>
    </inkml:brush>
  </inkml:definitions>
  <inkml:trace contextRef="#ctx0" brushRef="#br0">97031.000 38000.000,'-31.000'16.000,"39.000"-9.000,0.000 1.000,23.000 39.000,0.000 0.000,9.000 24.000,-1.000-1.000,-16.000 1.000,1.000-1.000,-16.000-15.000,0.000 0.000,-24.000-16.000,0.000 0.000,1.000-31.000,-1.000 0.000,8.000-16.000,0.000 0.000,8.000-8.000</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5"/>
    </inkml:context>
    <inkml:brush xml:id="br0">
      <inkml:brushProperty name="width" value="0.07302" units="cm"/>
      <inkml:brushProperty name="height" value="0.07302" units="cm"/>
      <inkml:brushProperty name="color" value="#00bff3"/>
    </inkml:brush>
  </inkml:definitions>
  <inkml:trace contextRef="#ctx0" brushRef="#br0">97261.000 37900.000,'-47.000'31.000,"23.000"16.000,1.000 0.000,-17.000 8.000,1.000 0.000,0.000 24.000,0.000-1.000,7.000-39.000,1.000 0.000,8.000-7.000,-1.000-1.000,24.000-23.000,0.000 0.000,0.000 0.000</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5"/>
    </inkml:context>
    <inkml:brush xml:id="br0">
      <inkml:brushProperty name="width" value="0.07302" units="cm"/>
      <inkml:brushProperty name="height" value="0.07302" units="cm"/>
      <inkml:brushProperty name="color" value="#00bff3"/>
    </inkml:brush>
  </inkml:definitions>
  <inkml:trace contextRef="#ctx0" brushRef="#br0">98350.000 38416.000,'16.000'0.000,"15.000"-8.000,0.000 0.000,9.000 8.000,-1.000 0.000,-8.000 0.000,0.000 0.000,-15.000 8.000,0.000 0.000,-16.000 15.000,0.000 1.000,-8.000-16.000</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1"/>
    </inkml:context>
    <inkml:brush xml:id="br0">
      <inkml:brushProperty name="width" value="0.07302" units="cm"/>
      <inkml:brushProperty name="height" value="0.07302" units="cm"/>
      <inkml:brushProperty name="color" value="#00bff3"/>
    </inkml:brush>
  </inkml:definitions>
  <inkml:trace contextRef="#ctx0" brushRef="#br0">96038.000 12588.000,'16.000'-47.000,"-16.000"39.000,0.000 0.000,-16.000 47.000,0.000 1.000,-15.000 14.000,0.000 1.000,-1.000-16.000,1.000 0.000,8.000 40.000,-1.000-1.000,24.000-31.000,0.000 0.000,24.000-16.000,-1.000 1.000,16.000-32.000,0.000 0.000,16.000-47.000,0.000 0.000,8.000-47.000,0.000 0.000,-24.000-16.000,0.000 1.000,-31.000 38.000,0.000 1.000,-8.000 46.000,0.000 1.000,-40.000 15.000,1.000 0.000,-16.000 47.000,1.000 0.000,14.000 0.000,1.000 1.000,31.000-25.000,0.000 1.000,1.000-8.000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5"/>
    </inkml:context>
    <inkml:brush xml:id="br0">
      <inkml:brushProperty name="width" value="0.07302" units="cm"/>
      <inkml:brushProperty name="height" value="0.07302" units="cm"/>
      <inkml:brushProperty name="color" value="#00bff3"/>
    </inkml:brush>
  </inkml:definitions>
  <inkml:trace contextRef="#ctx0" brushRef="#br0">98400.000 39050.000,'16.000'0.000,"-1.000"8.000,1.000 0.000,15.000-8.000,1.000 0.000,23.000 8.000,-1.000 0.000,-22.000-8.000,-1.000 0.000,-15.000-8.000</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6"/>
    </inkml:context>
    <inkml:brush xml:id="br0">
      <inkml:brushProperty name="width" value="0.07302" units="cm"/>
      <inkml:brushProperty name="height" value="0.07302" units="cm"/>
      <inkml:brushProperty name="color" value="#00bff3"/>
    </inkml:brush>
  </inkml:definitions>
  <inkml:trace contextRef="#ctx0" brushRef="#br0">99947.000 38300.000,'-31.000'78.000,"23.000"-31.000,0.000 0.000,8.000 0.000,0.000 0.000,0.000-16.000,0.000 1.000,8.000-32.000,0.000 0.000,23.000-16.000,1.000 0.000,-17.000-23.000,1.000 0.000,-8.000 0.000,0.000 0.000,-8.000 23.000,0.000 1.000,-16.000 7.000,0.000 0.000,1.000 8.000,-1.000 0.000,8.000 0.000,0.000 0.000,8.000 8.000</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6"/>
    </inkml:context>
    <inkml:brush xml:id="br0">
      <inkml:brushProperty name="width" value="0.07302" units="cm"/>
      <inkml:brushProperty name="height" value="0.07302" units="cm"/>
      <inkml:brushProperty name="color" value="#00bff3"/>
    </inkml:brush>
  </inkml:definitions>
  <inkml:trace contextRef="#ctx0" brushRef="#br0">100350.000 38700.000,'31.000'63.000,"-23.000"-32.000,0.000 0.000,8.000-15.000,-1.000 0.000,1.000-16.000,0.000 0.000,-8.000 0.000</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6"/>
    </inkml:context>
    <inkml:brush xml:id="br0">
      <inkml:brushProperty name="width" value="0.07302" units="cm"/>
      <inkml:brushProperty name="height" value="0.07302" units="cm"/>
      <inkml:brushProperty name="color" value="#00bff3"/>
    </inkml:brush>
  </inkml:definitions>
  <inkml:trace contextRef="#ctx0" brushRef="#br0">100849.000 37550.000,'31.000'16.000,"-23.000"-8.000,0.000-1.000,15.000 9.000,1.000 0.000,-8.000-8.000,-1.000-1.000,-7.000 9.000,0.000 0.000,0.000 7.000,0.000 1.000,-24.000 31.000,0.000-1.000,-7.000 40.000,-1.000 0.000,1.000 24.000,-1.000 0.000,0.000-17.000,1.000 1.000,23.000-23.000,0.000-1.000,-8.000-62.000</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7"/>
    </inkml:context>
    <inkml:brush xml:id="br0">
      <inkml:brushProperty name="width" value="0.07302" units="cm"/>
      <inkml:brushProperty name="height" value="0.07302" units="cm"/>
      <inkml:brushProperty name="color" value="#00bff3"/>
    </inkml:brush>
  </inkml:definitions>
  <inkml:trace contextRef="#ctx0" brushRef="#br0">101807.000 37650.000,'0.000'16.000,"-8.000"-1.000,0.000 1.000,8.000 0.000,0.000-1.000,0.000 9.000,0.000-1.000,8.000 24.000,0.000 0.000,8.000 0.000,-1.000 1.000,-7.000-9.000,0.000 0.000,-8.000-8.000,0.000 1.000,8.000-17.000,0.000 1.000,-8.000-8.000,0.000 0.000,-16.000 7.000,0.000 1.000,-15.000 7.000,0.000 1.000,-9.000 0.000,1.000-1.000,23.000-15.000,1.000 0.000,-1.000-8.000</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4T07:25:07"/>
    </inkml:context>
    <inkml:brush xml:id="br0">
      <inkml:brushProperty name="width" value="0.07302" units="cm"/>
      <inkml:brushProperty name="height" value="0.07302" units="cm"/>
      <inkml:brushProperty name="color" value="#00bff3"/>
    </inkml:brush>
  </inkml:definitions>
  <inkml:trace contextRef="#ctx0" brushRef="#br0">102350.000 37450.000,'16.000'0.000,"7.000"0.000,1.000 0.000,0.000 8.000,-1.000 0.000,-15.000 0.000,0.000 0.000,0.000-8.000</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19411.000 11499.000 533</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10398.000 9295.000 205,'125.000'7.000'367,"-59.000"-9.000"-332,16.000 1.000-22,12.000-6.000 20,-26.000-16.000-25,5.000-6.000 2,8.000 49.000 3,-14.000 31.000 0,-3.000 1.000-1,25.000-26.000-1,-3.000-37.000-3,-1.000-18.000 0,3.000-28.000 0,-12.000-6.000 2,-5.000-1.000-4,14.000 65.000 3,1.000 49.000-3,18.000-26.000-2,-5.000-34.000 0,2.000-45.000-1,-19.000-9.000-1,2.000 19.000-1,10.000 56.000 0,-18.000 40.000 0,24.000-7.000 1,3.000-15.000 0,-11.000-23.000 0,-1.000-5.000-2,2.000 24.000-48,-42.000 8.000-113</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11295.000 9633.000 266,'62.000'64.000'171,"10.000"26.000"-40,-20.000-33.000-55,-2.000-4.000-31,-27.000-3.000-193</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19028.000 10436.000 256,'7.000'56.000'-141</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2"/>
    </inkml:context>
    <inkml:brush xml:id="br0">
      <inkml:brushProperty name="width" value="0.07302" units="cm"/>
      <inkml:brushProperty name="height" value="0.07302" units="cm"/>
      <inkml:brushProperty name="color" value="#00bff3"/>
    </inkml:brush>
  </inkml:definitions>
  <inkml:trace contextRef="#ctx0" brushRef="#br0">97030.000 13000.000,'16.000'0.000,"15.000"0.000,0.000 0.000,-7.000 16.000,0.000-1.000,-17.000-7.000,1.000 0.000,0.000 16.000,0.000-1.000,-8.000 16.000,0.000 0.000,-8.000 8.000,0.000 0.000,16.000-15.000,0.000-1.000,8.000-7.000,-1.000-1.000,1.000 16.000,0.000 0.000,-40.000 24.000,1.000 0.000,-17.000 0.000,1.000-1.000,8.000-7.000,-1.000 0.000,9.000-8.000,-1.000 0.000,24.000-16.000,0.000 1.000,-15.000-17.000,-1.000 1.000,16.000-8.000,0.000 0.000,-8.000-8.000</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20206.000 10799.000 431,'64.000'-5.000'120,"15.000"-6.000"-73,-3.000-2.000 9,2.000 3.000-24,-24.000 20.000-179</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1T05: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20850.000 10693.000 324,'26.000'38.000'-82</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29"/>
    </inkml:context>
    <inkml:brush xml:id="br0">
      <inkml:brushProperty name="width" value="0.07302" units="cm"/>
      <inkml:brushProperty name="height" value="0.07302" units="cm"/>
      <inkml:brushProperty name="color" value="#f2395b"/>
    </inkml:brush>
  </inkml:definitions>
  <inkml:trace contextRef="#ctx0" brushRef="#br0">41713.000 52044.000,'-16.000'0.000,"0.000"-8.000,1.000 0.000,7.000 8.000,0.000 0.000,16.000 8.000,0.000 0.000,23.000-8.000,0.000 0.000,32.000-31.000,0.000-1.000,7.000 17.000,1.000-1.000,-8.000 16.000,0.000 0.000,-9.000 31.000,1.000 1.000,0.000-17.000,0.000 1.000,0.000-16.000,0.000 0.000,8.000-8.000,-1.000 0.000,-7.000 1.000,0.000-1.000,-23.000 8.000,-1.000 0.000,-8.000 8.000,1.000-1.000,-16.000 1.000,0.000 0.000,-8.000 0.000,0.000 0.000,-8.000-8.000</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0"/>
    </inkml:context>
    <inkml:brush xml:id="br0">
      <inkml:brushProperty name="width" value="0.07302" units="cm"/>
      <inkml:brushProperty name="height" value="0.07302" units="cm"/>
      <inkml:brushProperty name="color" value="#f2395b"/>
    </inkml:brush>
  </inkml:definitions>
  <inkml:trace contextRef="#ctx0" brushRef="#br0">43394.000 53250.000,'-16.000'0.000,"-7.000"24.000,-1.000-1.000,24.000-7.000,0.000-1.000,-7.000 17.000,-1.000-1.000,0.000 0.000,0.000 1.000,16.000-24.000,0.000-1.000,31.000-22.000,0.000-1.000,16.000-23.000,0.000 0.000,-16.000 23.000,1.000 0.000,-25.000 16.000,1.000 0.000,-8.000 8.000,0.000 0.000,-32.000 23.000,1.000 1.000,-1.000 7.000,0.000 0.000,-15.000-8.000,0.000 1.000,8.000-1.000,-1.000 0.000,24.000-23.000,0.000 0.000,1.000-8.000,-1.000 0.000,8.000 8.000,0.000 0.000,0.000 7.000,0.000 1.000,0.000 23.000,0.000 0.000,-8.000 24.000,0.000 0.000,0.000-8.000,0.000-1.000,1.000-22.000,-1.000-1.000,8.000-23.000,0.000 0.000,0.000-16.000,0.000 0.000,39.000-62.000,0.000-1.000,0.000-15.000,1.000 0.000,-9.000 47.000,0.000-1.000,-7.000 25.000,0.000-1.000,-9.000 16.000,1.000 0.000,-8.000 24.000,0.000-1.000,-8.000 24.000,0.000 0.000,-8.000 8.000,0.000 0.000,-23.000-8.000,-1.000 0.000,9.000-16.000,-1.000 0.000,8.000-31.000,1.000 0.000,7.000-31.000,0.000 0.000,0.000 15.000</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1"/>
    </inkml:context>
    <inkml:brush xml:id="br0">
      <inkml:brushProperty name="width" value="0.07302" units="cm"/>
      <inkml:brushProperty name="height" value="0.07302" units="cm"/>
      <inkml:brushProperty name="color" value="#f2395b"/>
    </inkml:brush>
  </inkml:definitions>
  <inkml:trace contextRef="#ctx0" brushRef="#br0">43251.000 54794.000,'0.000'-47.000,"8.000"24.000,-1.000-1.000,1.000 24.000,0.000 0.000,0.000 39.000,0.000 0.000,-24.000 32.000,0.000-1.000,-31.000 17.000,0.000-1.000,0.000-31.000,0.000 0.000,16.000-32.000,0.000 1.000,15.000-24.000</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1"/>
    </inkml:context>
    <inkml:brush xml:id="br0">
      <inkml:brushProperty name="width" value="0.07302" units="cm"/>
      <inkml:brushProperty name="height" value="0.07302" units="cm"/>
      <inkml:brushProperty name="color" value="#f2395b"/>
    </inkml:brush>
  </inkml:definitions>
  <inkml:trace contextRef="#ctx0" brushRef="#br0">43600.000 55750.000,'31.000'16.000,"9.000"-1.000,-1.000 1.000,24.000 7.000,-1.000 1.000,17.000-1.000,-1.000 1.000,-23.000-1.000,0.000 1.000,-47.000-24.000,0.000 0.000,0.000 8.000</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2"/>
    </inkml:context>
    <inkml:brush xml:id="br0">
      <inkml:brushProperty name="width" value="0.07302" units="cm"/>
      <inkml:brushProperty name="height" value="0.07302" units="cm"/>
      <inkml:brushProperty name="color" value="#f2395b"/>
    </inkml:brush>
  </inkml:definitions>
  <inkml:trace contextRef="#ctx0" brushRef="#br0">45416.000 53863.000,'-16.000'0.000,"63.000"0.000,0.000 0.000,8.000-24.000,0.000 1.000,-8.000 15.000,0.000 0.000,-24.000 8.000,1.000 0.000,-16.000 8.000,0.000 0.000,-24.000 0.000</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2"/>
    </inkml:context>
    <inkml:brush xml:id="br0">
      <inkml:brushProperty name="width" value="0.07302" units="cm"/>
      <inkml:brushProperty name="height" value="0.07302" units="cm"/>
      <inkml:brushProperty name="color" value="#f2395b"/>
    </inkml:brush>
  </inkml:definitions>
  <inkml:trace contextRef="#ctx0" brushRef="#br0">45947.000 53266.000,'-31.000'-16.000,"23.000"16.000,0.000 0.000,8.000 31.000,0.000 1.000,0.000 30.000,0.000 1.000,8.000 47.000,0.000 0.000,0.000 54.000,-1.000 1.000,1.000-40.000,0.000 0.000,8.000-62.000,0.000 0.000,-16.000-55.000</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2"/>
    </inkml:context>
    <inkml:brush xml:id="br0">
      <inkml:brushProperty name="width" value="0.07302" units="cm"/>
      <inkml:brushProperty name="height" value="0.07302" units="cm"/>
      <inkml:brushProperty name="color" value="#f2395b"/>
    </inkml:brush>
  </inkml:definitions>
  <inkml:trace contextRef="#ctx0" brushRef="#br0">45801.000 54166.000,'0.000'-16.000,"-24.000"55.000,1.000 0.000,-9.000 55.000,1.000 0.000,-8.000 0.000,0.000 0.000,15.000-39.000,1.000 0.000,15.000-39.000,0.000-1.000,8.000-22.000,0.000-1.000,55.000-78.000,0.000-1.000,15.000-14.000,1.000-1.000,-32.000 47.000,0.000 0.000,-7.000 16.000,-1.000 0.000,0.000 39.000,1.000 0.000,-1.000 15.000,0.000 1.000,8.000 15.000,1.000 1.000,-17.000 23.000,1.000-1.000,-24.000 33.000,0.000-1.000,-39.000-16.000,-1.000 1.000,-7.000-40.000,0.000 0.000,16.000-23.000,0.000 0.000,-1.000-55.000,1.000 0.000,31.000-47.000,0.000 0.000,16.000 31.000,-1.000 1.000,-7.000 46.000,0.000 0.000,0.000 16.000,0.000 0.000,-1.000 40.000,1.000-1.000,-39.000 39.000,0.000 0.000,-9.000-7.000,1.000-1.000,0.000-23.000,0.000 0.000,15.000-31.000,1.000 0.000,15.000-24.000</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3"/>
    </inkml:context>
    <inkml:brush xml:id="br0">
      <inkml:brushProperty name="width" value="0.07302" units="cm"/>
      <inkml:brushProperty name="height" value="0.07302" units="cm"/>
      <inkml:brushProperty name="color" value="#f2395b"/>
    </inkml:brush>
  </inkml:definitions>
  <inkml:trace contextRef="#ctx0" brushRef="#br0">46850.000 55450.000,'0.000'16.000,"31.000"-1.000,1.000 1.000,7.000 15.000,0.000 1.000,16.000-9.000,0.000 1.000,-8.000 0.000,0.000-1.000,-24.000 1.000,1.000-1.000,-24.000-15.000,0.000 0.000,0.000 0.000</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42"/>
    </inkml:context>
    <inkml:brush xml:id="br0">
      <inkml:brushProperty name="width" value="0.07302" units="cm"/>
      <inkml:brushProperty name="height" value="0.07302" units="cm"/>
      <inkml:brushProperty name="color" value="#00bff3"/>
    </inkml:brush>
  </inkml:definitions>
  <inkml:trace contextRef="#ctx0" brushRef="#br0">98050.000 12166.000,'0.000'-16.000,"8.000"16.000,0.000 0.000,15.000 0.000,1.000 0.000,54.000 16.000,1.000 0.000,7.000-16.000,0.000 0.000,-31.000 0.000,0.000 0.000,-47.000 0.000</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33"/>
    </inkml:context>
    <inkml:brush xml:id="br0">
      <inkml:brushProperty name="width" value="0.07302" units="cm"/>
      <inkml:brushProperty name="height" value="0.07302" units="cm"/>
      <inkml:brushProperty name="color" value="#f2395b"/>
    </inkml:brush>
  </inkml:definitions>
  <inkml:trace contextRef="#ctx0" brushRef="#br0">49050.000 55175.000,'73.000'73.000,"1.000"0.000</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42"/>
    </inkml:context>
    <inkml:brush xml:id="br0">
      <inkml:brushProperty name="width" value="0.07302" units="cm"/>
      <inkml:brushProperty name="height" value="0.07302" units="cm"/>
      <inkml:brushProperty name="color" value="#f2395b"/>
    </inkml:brush>
  </inkml:definitions>
  <inkml:trace contextRef="#ctx0" brushRef="#br0">40049.000 40350.000,'31.000'31.000,"-15.000"24.000,-1.000 0.000,-7.000 16.000,0.000-1.000,0.000 79.000,0.000 0.000,-8.000-47.000,0.000 0.000,-24.000-24.000,1.000 0.000,7.000-15.000,0.000 0.000,8.000-40.000,1.000 1.000,-1.000-24.000,0.000 0.000,8.000-47.000,0.000 0.000,-8.000 23.000</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42"/>
    </inkml:context>
    <inkml:brush xml:id="br0">
      <inkml:brushProperty name="width" value="0.07302" units="cm"/>
      <inkml:brushProperty name="height" value="0.07302" units="cm"/>
      <inkml:brushProperty name="color" value="#f2395b"/>
    </inkml:brush>
  </inkml:definitions>
  <inkml:trace contextRef="#ctx0" brushRef="#br0">39767.000 40163.000,'16.000'-16.000,"-16.000"0.000,0.000 1.000,-8.000 7.000,0.000 0.000,-8.000 8.000,1.000 0.000,15.000 8.000,0.000 0.000,-16.000 54.000,0.000 1.000,-15.000 31.000,-1.000 0.000,9.000-16.000,-1.000 0.000,-7.000-15.000,-1.000 0.000,17.000-40.000,-1.000 1.000,16.000-32.000</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8:43"/>
    </inkml:context>
    <inkml:brush xml:id="br0">
      <inkml:brushProperty name="width" value="0.07302" units="cm"/>
      <inkml:brushProperty name="height" value="0.07302" units="cm"/>
      <inkml:brushProperty name="color" value="#f2395b"/>
    </inkml:brush>
  </inkml:definitions>
  <inkml:trace contextRef="#ctx0" brushRef="#br0">40550.000 40400.000,'31.000'47.000,"1.000"-23.000,-1.000-1.000,16.000 1.000,0.000-1.000,8.000-7.000,0.000 0.000,-8.000 7.000,0.000 1.000,-39.000-24.000</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1"/>
    </inkml:context>
    <inkml:brush xml:id="br0">
      <inkml:brushProperty name="width" value="0.07302" units="cm"/>
      <inkml:brushProperty name="height" value="0.07302" units="cm"/>
      <inkml:brushProperty name="color" value="#f2395b"/>
    </inkml:brush>
  </inkml:definitions>
  <inkml:trace contextRef="#ctx0" brushRef="#br0">65516.000 36450.000,'-16.000'0.000,"32.000"0.000,-1.000 0.000,25.000 8.000,-1.000 0.000,8.000 15.000,0.000 1.000,-15.000-1.000,-1.000 1.000,-23.000-1.000,0.000 1.000,-16.000-8.000</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1"/>
    </inkml:context>
    <inkml:brush xml:id="br0">
      <inkml:brushProperty name="width" value="0.07302" units="cm"/>
      <inkml:brushProperty name="height" value="0.07302" units="cm"/>
      <inkml:brushProperty name="color" value="#f2395b"/>
    </inkml:brush>
  </inkml:definitions>
  <inkml:trace contextRef="#ctx0" brushRef="#br0">65366.000 37477.000,'-16.000'15.000,"40.000"-30.000,-1.000-1.000,1.000 16.000,-1.000 0.000,1.000 31.000,-1.000 1.000,-15.000 15.000,0.000 0.000,-8.000 0.000,0.000 0.000,-8.000-16.000,0.000 0.000,-23.000 1.000,-1.000-1.000,9.000-7.000,-1.000-1.000,9.000-15.000,-1.000 0.000,24.000-40.000,0.000 1.000,23.000-16.000,0.000 0.000,17.000-23.000,-1.000-1.000,-8.000-7.000,0.000-1.000,-31.000 56.000,0.000-1.000,0.000 1.000</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2"/>
    </inkml:context>
    <inkml:brush xml:id="br0">
      <inkml:brushProperty name="width" value="0.07302" units="cm"/>
      <inkml:brushProperty name="height" value="0.07302" units="cm"/>
      <inkml:brushProperty name="color" value="#f2395b"/>
    </inkml:brush>
  </inkml:definitions>
  <inkml:trace contextRef="#ctx0" brushRef="#br0">66700.000 35488.000,'0.000'-16.000,"8.000"-7.000,0.000-1.000,15.000-7.000,1.000 0.000,7.000-1.000,0.000 1.000,1.000 31.000,-1.000 0.000,-7.000 8.000,-1.000 0.000,-15.000 39.000,0.000-1.000,-16.000-14.000,0.000-1.000,-8.000-15.000</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3"/>
    </inkml:context>
    <inkml:brush xml:id="br0">
      <inkml:brushProperty name="width" value="0.07302" units="cm"/>
      <inkml:brushProperty name="height" value="0.07302" units="cm"/>
      <inkml:brushProperty name="color" value="#f2395b"/>
    </inkml:brush>
  </inkml:definitions>
  <inkml:trace contextRef="#ctx0" brushRef="#br0">66694.000 36300.000,'-16.000'16.000,"9.000"-8.000,-1.000-1.000,8.000 25.000,0.000-1.000,0.000 16.000,0.000 0.000,-16.000 0.000,0.000 0.000,1.000-16.000,-1.000 1.000,16.000-24.000,0.000-1.000,8.000-22.000,0.000-1.000,39.000-39.000,0.000 0.000,0.000 8.000,0.000 0.000,-24.000 32.000,1.000-1.000,-24.000 24.000,0.000 0.000,-24.000 39.000,1.000 0.000,-16.000 15.000,-1.000 1.000,17.000-32.000,-1.000 1.000,17.000-17.000,-1.000 1.000,16.000-16.000,-1.000 0.000,25.000-23.000,-1.000-1.000,0.000 1.000,1.000-1.000,-17.000 24.000,1.000 0.000,-16.000 16.000,0.000-1.000,-23.000 32.000,-1.000 1.000,-7.000-9.000,-1.000 0.000,1.000-16.000,0.000 1.000,7.000-8.000,1.000-1.000,23.000-7.000,0.000 0.000,8.000-8.000,-1.000 0.000,48.000-31.000,0.000-1.000,8.000-15.000,-1.000 0.000,-30.000 39.000,-1.000 1.000,-23.000 14.000,0.000 1.000,-32.000 39.000,1.000 0.000,-1.000-8.000,1.000 1.000,-1.000-9.000,1.000 0.000,7.000-23.000,0.000 0.000,40.000-8.000,-1.000 0.000,9.000 0.000,-1.000 0.000,-15.000 16.000,-1.000-1.000,-7.000 17.000,0.000-1.000,-24.000 0.000,1.000 1.000,-17.000-9.000,1.000 1.000,0.000-24.000,-1.000 0.000,9.000-16.000,-1.000 0.000,24.000-23.000,0.000 0.000,32.000-24.000,-1.000 1.000,16.000-17.000,0.000 1.000,-23.000 47.000</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3"/>
    </inkml:context>
    <inkml:brush xml:id="br0">
      <inkml:brushProperty name="width" value="0.07302" units="cm"/>
      <inkml:brushProperty name="height" value="0.07302" units="cm"/>
      <inkml:brushProperty name="color" value="#f2395b"/>
    </inkml:brush>
  </inkml:definitions>
  <inkml:trace contextRef="#ctx0" brushRef="#br0">68266.000 36391.000,'62.000'-110.000,"-54.000"95.000,0.000-1.000,-8.000 24.000,0.000 0.000,8.000 23.000,0.000 0.000,-8.000 16.000,0.000 0.000,0.000-31.000,0.000 0.000,-8.000-8.000,0.000-1.000,0.000 9.000,0.000 0.000,1.000 15.000,-1.000 0.000,0.000 9.000,0.000-1.000,-8.000 0.000,1.000 0.000,15.000-15.000,0.000-1.000,0.000 1.000,0.000-1.000,0.000 24.000,0.000 0.000,0.000 16.000,0.000-1.000,0.000-15.000,0.000 0.000,-8.000-31.000,0.000 0.000,32.000-63.000,-1.000 0.000,24.000-71.000,0.000 1.000,0.000 15.000,0.000 0.000,-8.000 24.000,1.000-1.000,-9.000 25.000,0.000-1.000,-15.000 23.000,0.000 1.000,-8.000 31.000,-1.000 0.000,-7.000 16.000,0.000-1.000,-15.000 32.000,-1.000 0.000,8.000-7.000,0.000-1.000,8.000-31.000,0.000-1.000,32.000-14.000,-1.000-1.000,1.000-8.000,-1.000 0.000,0.000 9.000,1.000-1.000,-17.000 23.000,1.000 1.000,-8.000 15.000,0.000 1.000,-32.000 15.000,1.000 0.000,-9.000 8.000,1.000-1.000,-24.000-7.000,0.000 0.000,8.000-15.000,0.000-1.000,23.000-47.000,1.000 1.000,31.000-56.000,0.000 1.000,31.000 23.000,0.000 0.000,8.000 23.000,0.000 1.000,-8.000 23.000,1.000 0.000,-17.000 15.000,1.000 1.000,-17.000 15.000,1.000 1.000,-23.000 7.000,-1.000 0.000,-15.000-8.000,-1.000 1.000,17.000-32.000,-1.000 0.000,8.000 8.000</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4"/>
    </inkml:context>
    <inkml:brush xml:id="br0">
      <inkml:brushProperty name="width" value="0.07302" units="cm"/>
      <inkml:brushProperty name="height" value="0.07302" units="cm"/>
      <inkml:brushProperty name="color" value="#f2395b"/>
    </inkml:brush>
  </inkml:definitions>
  <inkml:trace contextRef="#ctx0" brushRef="#br0">68860.000 37931.000,'-94.000'-31.000,"86.000"31.000,0.000 0.000,24.000 16.000,-1.000-1.000,40.000 17.000,0.000-1.000,47.000 8.000,0.000 0.000,8.000-15.000,0.000-1.000,-40.000-15.000,1.000 0.000,-55.000 0.000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51"/>
    </inkml:context>
    <inkml:brush xml:id="br0">
      <inkml:brushProperty name="width" value="0.07302" units="cm"/>
      <inkml:brushProperty name="height" value="0.07302" units="cm"/>
      <inkml:brushProperty name="color" value="#00bff3"/>
    </inkml:brush>
  </inkml:definitions>
  <inkml:trace contextRef="#ctx0" brushRef="#br0">5265.000 50816.000,'-16.000'0.000,"8.000"-8.000,0.000 0.000,0.000 8.000</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4"/>
    </inkml:context>
    <inkml:brush xml:id="br0">
      <inkml:brushProperty name="width" value="0.07302" units="cm"/>
      <inkml:brushProperty name="height" value="0.07302" units="cm"/>
      <inkml:brushProperty name="color" value="#f2395b"/>
    </inkml:brush>
  </inkml:definitions>
  <inkml:trace contextRef="#ctx0" brushRef="#br0">71500.000 34847.000,'47.000'-31.000,"8.000"23.000,0.000 0.000,-16.000 16.000,0.000 0.000,-31.000 31.000,0.000 0.000,-8.000-7.000,0.000-1.000,-24.000-15.000</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4"/>
    </inkml:context>
    <inkml:brush xml:id="br0">
      <inkml:brushProperty name="width" value="0.07302" units="cm"/>
      <inkml:brushProperty name="height" value="0.07302" units="cm"/>
      <inkml:brushProperty name="color" value="#f2395b"/>
    </inkml:brush>
  </inkml:definitions>
  <inkml:trace contextRef="#ctx0" brushRef="#br0">70881.000 35800.000,'-63.000'16.000,"39.000"-8.000,1.000-1.000,23.000 17.000,0.000-1.000,0.000 32.000,0.000 0.000,0.000 16.000,0.000-1.000,-8.000 24.000,0.000 0.000,-7.000 47.000,-1.000 0.000,-8.000 0.000,1.000 0.000,-1.000-55.000,1.000 1.000,7.000-48.000,1.000 0.000,7.000-31.000,0.000 0.000,0.000-8.000</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4"/>
    </inkml:context>
    <inkml:brush xml:id="br0">
      <inkml:brushProperty name="width" value="0.07302" units="cm"/>
      <inkml:brushProperty name="height" value="0.07302" units="cm"/>
      <inkml:brushProperty name="color" value="#f2395b"/>
    </inkml:brush>
  </inkml:definitions>
  <inkml:trace contextRef="#ctx0" brushRef="#br0">70300.000 36920.000,'110.000'-94.000,"-24.000"54.000,0.000 1.000,24.000 16.000,0.000-1.000,-32.000 24.000,1.000 0.000,-40.000 0.000,0.000 0.000,-31.000 0.000,0.000 0.000,-8.000 8.000</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5"/>
    </inkml:context>
    <inkml:brush xml:id="br0">
      <inkml:brushProperty name="width" value="0.07302" units="cm"/>
      <inkml:brushProperty name="height" value="0.07302" units="cm"/>
      <inkml:brushProperty name="color" value="#f2395b"/>
    </inkml:brush>
  </inkml:definitions>
  <inkml:trace contextRef="#ctx0" brushRef="#br0">71765.000 36081.000,'0.000'-15.000,"0.000"7.000,0.000 0.000,-15.000 55.000,-1.000 0.000,-23.000 31.000,0.000 1.000,-9.000-17.000,1.000 1.000,32.000-32.000,-1.000 1.000,8.000-25.000,0.000 1.000,16.000-16.000,0.000 1.000,8.000-1.000,-1.000 0.000,1.000 0.000,0.000 0.000,-16.000 47.000,0.000 1.000,0.000 7.000,0.000-1.000,-8.000 17.000,0.000 0.000,8.000-32.000,0.000 0.000,0.000-15.000,0.000 0.000,16.000-55.000,-1.000-1.000,17.000-30.000,-1.000-1.000,1.000 25.000,-1.000-1.000,-7.000 23.000,-1.000 1.000,1.000 15.000,-1.000 0.000,-15.000 8.000,0.000 0.000,0.000 39.000,0.000 0.000,-16.000 16.000,0.000 0.000,-16.000 7.000,1.000 1.000,-1.000-24.000,1.000 0.000,7.000-39.000,0.000 0.000,9.000-39.000,-1.000 0.000,16.000-24.000,-1.000 1.000,1.000 38.000,0.000 1.000,0.000 15.000,0.000 0.000,-8.000 24.000,0.000-1.000,-8.000 48.000,0.000 0.000,-31.000 15.000,0.000 0.000,-9.000-15.000,1.000 0.000,8.000-40.000,0.000 1.000,31.000-24.000</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5"/>
    </inkml:context>
    <inkml:brush xml:id="br0">
      <inkml:brushProperty name="width" value="0.07302" units="cm"/>
      <inkml:brushProperty name="height" value="0.07302" units="cm"/>
      <inkml:brushProperty name="color" value="#f2395b"/>
    </inkml:brush>
  </inkml:definitions>
  <inkml:trace contextRef="#ctx0" brushRef="#br0">71850.000 38866.000,'79.000'-16.000,"-40.000"32.000,0.000-1.000,8.000 9.000,0.000-1.000,24.000 17.000,0.000-1.000,-56.000-31.000,1.000 0.000,0.000-8.000</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5"/>
    </inkml:context>
    <inkml:brush xml:id="br0">
      <inkml:brushProperty name="width" value="0.07302" units="cm"/>
      <inkml:brushProperty name="height" value="0.07302" units="cm"/>
      <inkml:brushProperty name="color" value="#f2395b"/>
    </inkml:brush>
  </inkml:definitions>
  <inkml:trace contextRef="#ctx0" brushRef="#br0">73900.000 35178.000,'0.000'-31.000,"8.000"8.000,0.000-1.000,0.000 32.000,0.000 0.000,0.000 31.000,0.000 0.000,-8.000 32.000,0.000-1.000,-16.000 1.000,0.000-1.000,0.000-38.000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6"/>
    </inkml:context>
    <inkml:brush xml:id="br0">
      <inkml:brushProperty name="width" value="0.07302" units="cm"/>
      <inkml:brushProperty name="height" value="0.07302" units="cm"/>
      <inkml:brushProperty name="color" value="#f2395b"/>
    </inkml:brush>
  </inkml:definitions>
  <inkml:trace contextRef="#ctx0" brushRef="#br0">73542.000 34716.000,'16.000'0.000,"-8.000"-8.000,-1.000 0.000,1.000 47.000,0.000 0.000,-8.000 24.000,0.000 0.000,-16.000 15.000,1.000 0.000,-9.000-23.000,1.000 0.000,-9.000-24.000,1.000 1.000,23.000-48.000,0.000 0.000,8.000-39.000,0.000 1.000,32.000-17.000,-1.000 1.000,-7.000 54.000,-1.000 0.000,-7.000 16.000,-1.000 0.000,-7.000 32.000,0.000-1.000,-24.000 39.000,1.000 1.000,-40.000-8.000,0.000-1.000,0.000-15.000,0.000 0.000,0.000-15.000,0.000-1.000,24.000-15.000,0.000-1.000,23.000-7.000,0.000 0.000,32.000-8.000,-1.000 0.000,40.000-24.000,0.000 1.000,23.000-8.000,0.000-1.000,-8.000 9.000,1.000-1.000,-48.000 24.000,1.000 0.000,-32.000 16.000,0.000 0.000,-40.000 7.000,1.000 1.000,-8.000-9.000,0.000 1.000,16.000 0.000,-1.000-1.000,17.000-7.000,-1.000 0.000,8.000 15.000,0.000 1.000,8.000-8.000,0.000-1.000,0.000 1.000,0.000 0.000,0.000-9.000,0.000 1.000,8.000-8.000,0.000 0.000,39.000-15.000,0.000-1.000,-8.000 0.000,1.000 1.000,-17.000 15.000,1.000 0.000,-24.000 15.000,0.000 1.000,-24.000 23.000,1.000 0.000,-17.000-7.000,1.000-1.000,16.000-15.000,-1.000-1.000,32.000-23.000,0.000 1.000,31.000-17.000,0.000 1.000,0.000 15.000,1.000 0.000,-9.000 8.000,0.000 0.000,-23.000 8.000,0.000 0.000,-8.000 7.000,0.000 1.000,-24.000 0.000,1.000-1.000,-24.000 9.000,0.000-1.000,-24.000 24.000,1.000 0.000,7.000-8.000,0.000 1.000,32.000-17.000,-1.000 1.000,17.000-9.000,-1.000 1.000,24.000-16.000,0.000 0.000,55.000-8.000,-1.000 0.000,25.000-7.000,-1.000-1.000,16.000 16.000,0.000 0.000,-32.000 16.000,1.000-1.000,-48.000-7.000,1.000 0.000,-16.000 0.000</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7"/>
    </inkml:context>
    <inkml:brush xml:id="br0">
      <inkml:brushProperty name="width" value="0.07302" units="cm"/>
      <inkml:brushProperty name="height" value="0.07302" units="cm"/>
      <inkml:brushProperty name="color" value="#f2395b"/>
    </inkml:brush>
  </inkml:definitions>
  <inkml:trace contextRef="#ctx0" brushRef="#br0">75941.000 35597.000,'63.000'16.000,"0.000"-8.000,-1.000-1.000,17.000-30.000,-1.000-1.000,-54.000 9.000,-1.000-1.000,-15.000 16.000,0.000 0.000,-32.000 31.000,1.000 1.000,-9.000 15.000,1.000 0.000,-24.000 23.000,0.000 1.000,0.000-1.000,0.000 1.000,1.000-8.000,-1.000-1.000,8.000-15.000,0.000 0.000,39.000-31.000,0.000 0.000,16.000-32.000</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7"/>
    </inkml:context>
    <inkml:brush xml:id="br0">
      <inkml:brushProperty name="width" value="0.07302" units="cm"/>
      <inkml:brushProperty name="height" value="0.07302" units="cm"/>
      <inkml:brushProperty name="color" value="#f2395b"/>
    </inkml:brush>
  </inkml:definitions>
  <inkml:trace contextRef="#ctx0" brushRef="#br0">76700.000 36866.000,'16.000'-16.000,"-8.000"16.000,-1.000 0.000,1.000 8.000,0.000 0.000,8.000 23.000,-1.000 0.000,1.000 24.000,0.000 0.000,-16.000 16.000,0.000-1.000,-8.000 9.000,0.000-1.000,-8.000-47.000,1.000 1.000,7.000-32.000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8"/>
    </inkml:context>
    <inkml:brush xml:id="br0">
      <inkml:brushProperty name="width" value="0.07302" units="cm"/>
      <inkml:brushProperty name="height" value="0.07302" units="cm"/>
      <inkml:brushProperty name="color" value="#f2395b"/>
    </inkml:brush>
  </inkml:definitions>
  <inkml:trace contextRef="#ctx0" brushRef="#br0">77250.000 37216.000,'31.000'-16.000,"-15.000"16.000,0.000 0.000,23.000 16.000,0.000-1.000,0.000 17.000,1.000-1.000,-17.000 8.000,1.000 0.000,-24.000-7.000,0.000-1.000,-8.000-23.000</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51"/>
    </inkml:context>
    <inkml:brush xml:id="br0">
      <inkml:brushProperty name="width" value="0.07302" units="cm"/>
      <inkml:brushProperty name="height" value="0.07302" units="cm"/>
      <inkml:brushProperty name="color" value="#00bff3"/>
    </inkml:brush>
  </inkml:definitions>
  <inkml:trace contextRef="#ctx0" brushRef="#br0">5150.000 50800.000,'-50.000'50.000,"25.000"-25.000</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8"/>
    </inkml:context>
    <inkml:brush xml:id="br0">
      <inkml:brushProperty name="width" value="0.07302" units="cm"/>
      <inkml:brushProperty name="height" value="0.07302" units="cm"/>
      <inkml:brushProperty name="color" value="#f2395b"/>
    </inkml:brush>
  </inkml:definitions>
  <inkml:trace contextRef="#ctx0" brushRef="#br0">78750.000 34497.000,'0.000'-16.000,"16.000"1.000,-1.000-1.000,25.000 16.000,-1.000 0.000,8.000 8.000,0.000 0.000,-16.000 15.000,1.000 1.000,-32.000 15.000,0.000 0.000,-47.000 8.000,0.000 0.000,31.000-39.000</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9"/>
    </inkml:context>
    <inkml:brush xml:id="br0">
      <inkml:brushProperty name="width" value="0.07302" units="cm"/>
      <inkml:brushProperty name="height" value="0.07302" units="cm"/>
      <inkml:brushProperty name="color" value="#f2395b"/>
    </inkml:brush>
  </inkml:definitions>
  <inkml:trace contextRef="#ctx0" brushRef="#br0">78341.000 35460.000,'-47.000'47.000,"31.000"-24.000,1.000 1.000,7.000-16.000,0.000-1.000,55.000-22.000,0.000-1.000,32.000-39.000,-1.000 0.000,-15.000 16.000,-1.000 0.000,-38.000 39.000,0.000 0.000,-32.000 16.000,0.000-1.000,-31.000 17.000,-1.000-1.000,1.000-7.000,0.000-1.000,23.000 8.000,1.000 1.000,7.000 7.000,0.000 0.000,8.000 8.000,0.000 0.000,0.000 8.000,0.000 0.000,-16.000-16.000,1.000 0.000,-9.000-15.000,1.000-1.000,15.000-15.000,0.000 0.000,0.000-39.000,0.000-1.000,24.000-31.000,0.000 1.000,7.000 23.000,1.000-1.000,-9.000 33.000,1.000-1.000,-8.000 8.000,0.000 0.000,-8.000 23.000,0.000 1.000,-8.000 7.000,0.000 0.000,0.000-15.000,0.000 0.000,16.000-32.000,0.000 0.000,8.000 9.000,-1.000-1.000,1.000 0.000,0.000 0.000,-8.000 16.000,-1.000 0.000,-7.000 15.000,0.000 1.000,-23.000 7.000,-1.000 1.000,-15.000 7.000,0.000 0.000,-8.000 8.000,0.000 0.000,8.000 0.000,-1.000 0.000,25.000-16.000,-1.000 1.000,24.000-25.000,0.000 1.000,31.000-23.000,0.000-1.000,40.000-39.000,-1.000 0.000,0.000 0.000,1.000 1.000,-16.000 30.000,-1.000 1.000,-30.000 15.000,-1.000 0.000,-23.000 8.000,0.000 0.000,-8.000 16.000,0.000-1.000,-24.000 17.000,1.000-1.000,-17.000 16.000,1.000 0.000,-8.000 16.000,0.000-1.000,-16.000 17.000,1.000-1.000,22.000-39.000,1.000 0.000,0.000-23.000,0.000 0.000,15.000-32.000,1.000 0.000,15.000 1.000</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9"/>
    </inkml:context>
    <inkml:brush xml:id="br0">
      <inkml:brushProperty name="width" value="0.07302" units="cm"/>
      <inkml:brushProperty name="height" value="0.07302" units="cm"/>
      <inkml:brushProperty name="color" value="#f2395b"/>
    </inkml:brush>
  </inkml:definitions>
  <inkml:trace contextRef="#ctx0" brushRef="#br0">78250.000 38028.000,'0.000'-62.000,"0.000"54.000,0.000 0.000,31.000 8.000,1.000 0.000,38.000 23.000,1.000 1.000,15.000 15.000,1.000 0.000,77.000 32.000,1.000-1.000,-86.000-38.000,-1.000-1.000,-62.000-23.000</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09"/>
    </inkml:context>
    <inkml:brush xml:id="br0">
      <inkml:brushProperty name="width" value="0.07302" units="cm"/>
      <inkml:brushProperty name="height" value="0.07302" units="cm"/>
      <inkml:brushProperty name="color" value="#f2395b"/>
    </inkml:brush>
  </inkml:definitions>
  <inkml:trace contextRef="#ctx0" brushRef="#br0">79550.000 35750.000,'0.000'16.000,"0.000"39.000,0.000-1.000,8.000 17.000,0.000 0.000,-8.000-32.000,0.000 0.000,0.000-23.000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10"/>
    </inkml:context>
    <inkml:brush xml:id="br0">
      <inkml:brushProperty name="width" value="0.07302" units="cm"/>
      <inkml:brushProperty name="height" value="0.07302" units="cm"/>
      <inkml:brushProperty name="color" value="#f2395b"/>
    </inkml:brush>
  </inkml:definitions>
  <inkml:trace contextRef="#ctx0" brushRef="#br0">80300.000 35881.000,'47.000'-31.000,"-31.000"31.000,-1.000 0.000,17.000 16.000,-1.000-1.000,-23.000 1.000</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10"/>
    </inkml:context>
    <inkml:brush xml:id="br0">
      <inkml:brushProperty name="width" value="0.07302" units="cm"/>
      <inkml:brushProperty name="height" value="0.07302" units="cm"/>
      <inkml:brushProperty name="color" value="#f2395b"/>
    </inkml:brush>
  </inkml:definitions>
  <inkml:trace contextRef="#ctx0" brushRef="#br0">82500.000 37000.000,'-50.000'0.000,"25.000"0.000</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14"/>
    </inkml:context>
    <inkml:brush xml:id="br0">
      <inkml:brushProperty name="width" value="0.07302" units="cm"/>
      <inkml:brushProperty name="height" value="0.07302" units="cm"/>
      <inkml:brushProperty name="color" value="#f2395b"/>
    </inkml:brush>
  </inkml:definitions>
  <inkml:trace contextRef="#ctx0" brushRef="#br0">40272.000 47578.000,'-47.000'-31.000,"32.000"31.000,-1.000 0.000,-7.000 0.000,-1.000 0.000,1.000 16.000,-1.000-1.000,48.000-15.000,-1.000 0.000,1.000 0.000,-1.000 0.000,16.000 0.000,0.000 0.000,1.000 0.000,-1.000 0.000,8.000-8.000,0.000 1.000,0.000-1.000,0.000 0.000,0.000 0.000,0.000 0.000,-31.000 8.000,-1.000 0.000,17.000 8.000,-1.000 0.000,1.000 8.000,-1.000-1.000,24.000 1.000,0.000-1.000,-16.000-15.000,0.000 0.000,0.000 0.000,0.000 0.000,16.000-7.000,0.000-1.000,8.000 0.000,0.000 0.000,-1.000 24.000,1.000-1.000,8.000-7.000,-1.000 0.000,-15.000-8.000,0.000 0.000,8.000-8.000,-1.000 0.000,1.000 1.000,0.000-1.000,-1.000 8.000,1.000 0.000,0.000 15.000,0.000 1.000,-1.000-8.000,1.000 0.000,8.000-8.000,-1.000 0.000,1.000-8.000,-1.000 0.000,16.000-8.000,1.000 1.000,15.000 7.000,0.000 0.000,-55.000 8.000,0.000 0.000,31.000 0.000,0.000 0.000,1.000 0.000,-1.000 0.000,-7.000-8.000,-1.000 1.000,9.000-1.000,-1.000 0.000,-7.000 0.000,-1.000 0.000,-7.000 16.000,0.000 0.000,-1.000 0.000,1.000 0.000,0.000-8.000,-1.000 0.000,9.000 0.000,0.000 0.000,7.000 0.000,0.000 0.000,1.000 0.000,-1.000 0.000,8.000 7.000,1.000 1.000,7.000-8.000,0.000 0.000,-8.000-8.000,0.000 1.000,16.000-9.000,0.000 0.000,-24.000 16.000,1.000 0.000,-1.000 0.000,1.000 0.000,-32.000 16.000,0.000 0.000,23.000-1.000,1.000 1.000,-9.000-16.000,1.000 0.000,0.000 0.000,0.000 0.000,-16.000 0.000,0.000 0.000,-8.000 0.000,0.000 0.000,0.000 0.000,0.000 0.000,-7.000 8.000,-1.000-1.000,8.000-7.000,1.000 0.000,22.000 0.000,1.000 0.000,31.000-7.000,0.000-1.000,-8.000 0.000,1.000 0.000,7.000-7.000,0.000-1.000,-16.000 8.000,1.000 0.000,-1.000 8.000,0.000 0.000,-23.000 0.000,0.000 0.000,0.000 0.000,0.000 0.000,-8.000 0.000,0.000 0.000,0.000 0.000,0.000 0.000,-24.000-8.000,1.000 1.000,-16.000-1.000,0.000 0.000,-16.000 8.000,0.000 0.000,0.000 0.000,0.000 0.000,0.000 8.000</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20"/>
    </inkml:context>
    <inkml:brush xml:id="br0">
      <inkml:brushProperty name="width" value="0.07302" units="cm"/>
      <inkml:brushProperty name="height" value="0.07302" units="cm"/>
      <inkml:brushProperty name="color" value="#00bff3"/>
    </inkml:brush>
  </inkml:definitions>
  <inkml:trace contextRef="#ctx0" brushRef="#br0">83960.000 19899.000,'-32.000'0.000,"-7.000"-8.000,0.000 0.000,47.000 0.000</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31"/>
    </inkml:context>
    <inkml:brush xml:id="br0">
      <inkml:brushProperty name="width" value="0.07302" units="cm"/>
      <inkml:brushProperty name="height" value="0.07302" units="cm"/>
      <inkml:brushProperty name="color" value="#00bff3"/>
    </inkml:brush>
  </inkml:definitions>
  <inkml:trace contextRef="#ctx0" brushRef="#br0">68966.000 6994.000,'-16.000'0.000,"40.000"0.000,-1.000 0.000,1.000 8.000,-1.000-1.000,40.000-7.000,0.000 0.000,23.000 0.000,0.000 0.000,24.000-15.000,0.000-1.000,23.000-7.000,0.000-1.000,24.000 16.000,0.000 1.000,-8.000-1.000,0.000 0.000,-8.000 16.000,0.000 0.000,0.000 7.000,0.000 1.000,-23.000-16.000,-1.000 0.000,24.000 0.000,1.000 0.000,14.000-16.000,1.000 1.000,-31.000 7.000,-1.000 0.000,-7.000 8.000,-1.000 0.000,9.000 16.000,-1.000-1.000,8.000 1.000,1.000 0.000,30.000-16.000,1.000 0.000,0.000 0.000,-1.000 0.000,-15.000 7.000,0.000 1.000,16.000 0.000,-1.000 0.000,-7.000 7.000,0.000 1.000,0.000-8.000,0.000 0.000,-24.000-8.000,0.000 0.000,-101.000 0.000,-1.000 0.000,134.000 0.000,-1.000 0.000,-15.000-16.000,0.000 0.000,-8.000 16.000,0.000 0.000,-31.000 0.000,0.000 0.000,-16.000 8.000,0.000 0.000,8.000 0.000,0.000 0.000,-24.000-8.000,1.000 0.000,-9.000 0.000,1.000 0.000,-16.000 0.000,0.000 0.000,-8.000-8.000,0.000 0.000,7.000 0.000,1.000 0.000,16.000 8.000,-1.000 0.000,9.000-7.000,-1.000-1.000,1.000 8.000,-1.000 0.000,0.000 0.000,1.000 0.000,-24.000 0.000,0.000 0.000,0.000 0.000,-1.000 0.000,1.000 0.000,0.000 0.000,0.000 0.000,0.000 0.000,-8.000 8.000,0.000-1.000,-39.000-7.000,0.000 0.000,-8.000 8.000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33"/>
    </inkml:context>
    <inkml:brush xml:id="br0">
      <inkml:brushProperty name="width" value="0.07302" units="cm"/>
      <inkml:brushProperty name="height" value="0.07302" units="cm"/>
      <inkml:brushProperty name="color" value="#00bff3"/>
    </inkml:brush>
  </inkml:definitions>
  <inkml:trace contextRef="#ctx0" brushRef="#br0">71400.000 7700.000,'32.000'47.000,"-24.000"8.000,0.000 0.000,-8.000 7.000,0.000 1.000,-8.000 8.000,0.000-1.000,0.000-31.000,0.000 1.000,8.000-48.000</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0:51"/>
    </inkml:context>
    <inkml:brush xml:id="br0">
      <inkml:brushProperty name="width" value="0.07302" units="cm"/>
      <inkml:brushProperty name="height" value="0.07302" units="cm"/>
      <inkml:brushProperty name="color" value="#00bff3"/>
    </inkml:brush>
  </inkml:definitions>
  <inkml:trace contextRef="#ctx0" brushRef="#br0">5031.000 48175.000,'0.000'-15.000,"-7.000"7.000,-1.000 0.000,0.000 0.000,0.000 0.000,8.000 16.000,0.000 0.000,8.000 23.000,0.000 1.000,15.000 15.000,1.000 0.000,-1.000 15.000,1.000 1.000,31.000 39.000,-1.000 0.000,1.000 23.000,0.000 0.000,8.000-15.000,0.000 0.000,-32.000-48.000,0.000 1.000,9.000-16.000,-1.000 0.000,-31.000-39.000,-1.000 0.000,33.000-63.000,-1.000 0.000,86.000-117.000,1.000-1.000,101.000-140.000,0.000 0.000,56.000-1.000,-1.000 1.000,-24.000 109.000,1.000 0.000,-149.000 118.000,0.000 0.000,-63.000 39.000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34"/>
    </inkml:context>
    <inkml:brush xml:id="br0">
      <inkml:brushProperty name="width" value="0.07302" units="cm"/>
      <inkml:brushProperty name="height" value="0.07302" units="cm"/>
      <inkml:brushProperty name="color" value="#00bff3"/>
    </inkml:brush>
  </inkml:definitions>
  <inkml:trace contextRef="#ctx0" brushRef="#br0">71650.000 7398.000,'16.000'-16.000,"23.000"-15.000,0.000-1.000,32.000 1.000,-1.000 0.000,1.000 31.000,-1.000 0.000,-30.000 7.000,-1.000 1.000,-23.000 31.000,-1.000 1.000,-54.000 22.000,0.000 1.000,0.000-16.000,-1.000 0.000,-22.000 0.000,-1.000 0.000,39.000-47.000,1.000 0.000,23.000-55.000,0.000 0.000,47.000-7.000,0.000-1.000,0.000 39.000,0.000 1.000,-23.000 23.000,-1.000 0.000,-23.000 55.000,0.000 0.000,-47.000 23.000,0.000 0.000,8.000-15.000,0.000-1.000,15.000-30.000,1.000-1.000,15.000-31.000,0.000 0.000,24.000-23.000,-1.000-1.000,9.000-23.000,-1.000 0.000,-7.000-8.000,0.000 0.000,-8.000-7.000,-1.000-1.000,-7.000 8.000,0.000 1.000,-7.000 14.000,-1.000 1.000,0.000 31.000,0.000 1.000,8.000-1.000,0.000 0.000,-8.000 55.000,0.000 0.000,8.000 31.000,0.000 1.000,-8.000 22.000,1.000 1.000,-1.000-24.000,0.000 1.000,8.000-40.000,0.000 0.000,8.000-31.000,0.000 0.000,31.000-24.000,0.000 0.000,0.000-54.000,0.000-1.000,1.000-15.000,-1.000 0.000,-8.000-8.000,1.000 0.000,-1.000 16.000,0.000 0.000,9.000 31.000,-1.000 0.000,-8.000 15.000,1.000 1.000,-17.000 31.000,1.000 0.000,-8.000 16.000,0.000-1.000,-8.000 32.000,0.000 0.000,-32.000-8.000,1.000 1.000,7.000-9.000,1.000 0.000,-1.000-15.000,1.000 0.000,15.000-16.000,0.000 0.000,8.000-16.000,0.000 0.000,0.000 24.000,0.000 0.000,0.000 39.000,0.000 0.000,-8.000 8.000,0.000-1.000,-7.000 1.000,-1.000 0.000,0.000-8.000,1.000 0.000,15.000-31.000,0.000-1.000,8.000-22.000,-1.000-1.000,40.000-71.000,0.000 1.000,-7.000 23.000,-1.000 1.000,-23.000 38.000,-1.000 0.000,-7.000 24.000,0.000 0.000,-16.000 39.000,0.000 0.000,-7.000 8.000,-1.000-1.000,0.000-14.000,1.000-1.000,7.000-24.000,0.000 1.000,31.000-63.000,1.000 0.000,15.000-47.000,0.000 0.000,-7.000 0.000,-1.000 0.000,-7.000 47.000,-1.000 0.000,-7.000 32.000,0.000-1.000,-16.000 8.000,0.000 0.000,0.000 24.000,0.000 0.000,0.000 7.000,0.000 1.000,7.000-17.000,1.000 1.000,16.000-16.000,-1.000 1.000,1.000-9.000,-1.000 0.000,-15.000 24.000,0.000 0.000,-31.000 39.000,-1.000 0.000,-15.000 16.000,0.000-1.000,15.000-30.000,0.000-1.000,72.000-86.000,-1.000 0.000,15.000 24.000,1.000 0.000,-32.000 23.000,1.000 0.000,-40.000 55.000,0.000 0.000,-55.000 47.000,1.000 0.000,7.000-32.000,0.000 1.000,8.000-24.000,0.000 0.000,31.000-39.000,0.000 0.000,16.000-7.000,0.000-1.000,16.000-24.000,0.000 1.000,23.000 8.000,0.000-1.000,8.000 8.000,0.000 1.000,-15.000 15.000,-1.000 0.000,0.000 0.000,1.000 0.000,-17.000 8.000,1.000-1.000,-8.000-7.000,0.000 0.000,0.000-15.000</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34"/>
    </inkml:context>
    <inkml:brush xml:id="br0">
      <inkml:brushProperty name="width" value="0.07302" units="cm"/>
      <inkml:brushProperty name="height" value="0.07302" units="cm"/>
      <inkml:brushProperty name="color" value="#00bff3"/>
    </inkml:brush>
  </inkml:definitions>
  <inkml:trace contextRef="#ctx0" brushRef="#br0">74862.000 7947.000,'-48.000'-47.000,"41.000"47.000,-1.000 0.000,8.000 8.000,0.000 0.000,0.000 54.000,0.000 1.000,8.000 62.000,-1.000 1.000,1.000 77.000,0.000 1.000,-31.000 125.000,-1.000 0.000,16.000-266.000</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35"/>
    </inkml:context>
    <inkml:brush xml:id="br0">
      <inkml:brushProperty name="width" value="0.07302" units="cm"/>
      <inkml:brushProperty name="height" value="0.07302" units="cm"/>
      <inkml:brushProperty name="color" value="#00bff3"/>
    </inkml:brush>
  </inkml:definitions>
  <inkml:trace contextRef="#ctx0" brushRef="#br0">77525.000 9350.000,'73.000'73.000,"1.000"0.000</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2"/>
    </inkml:context>
    <inkml:brush xml:id="br0">
      <inkml:brushProperty name="width" value="0.07302" units="cm"/>
      <inkml:brushProperty name="height" value="0.07302" units="cm"/>
      <inkml:brushProperty name="color" value="#00bff3"/>
    </inkml:brush>
  </inkml:definitions>
  <inkml:trace contextRef="#ctx0" brushRef="#br0">75575.000 2166.000,'0.000'-16.000,"0.000"55.000,0.000 0.000,-15.000 32.000,-1.000-1.000,16.000-38.000,0.000-1.000,8.000-23.000,0.000 0.000,31.000-32.000,0.000 1.000,0.000-16.000,1.000-1.000,-9.000 9.000,0.000 0.000,-23.000 15.000,0.000 0.000,-16.000 9.000,0.000-1.000,8.000 16.000,0.000-1.000,-8.000 9.000,1.000 0.000,7.000-1.000,0.000 1.000,0.000 0.000,0.000-1.000,7.000-15.000,1.000 0.000,-8.000 8.000,0.000 0.000,-15.000 8.000,-1.000-1.000,0.000 1.000,1.000 0.000,-1.000 15.000,0.000 0.000,-15.000 16.000,-1.000 1.000,1.000-1.000,0.000 0.000,-1.000-8.000,1.000 0.000,15.000-23.000,1.000-1.000,15.000-7.000,0.000 0.000,-8.000 0.000,0.000 0.000,39.000-16.000,1.000 0.000,30.000-31.000,1.000 0.000,0.000 7.000,0.000 1.000,-16.000 23.000,0.000 0.000,-32.000 16.000,1.000 0.000,-16.000 8.000,0.000-1.000,-16.000 17.000,1.000-1.000,-17.000 0.000,1.000 1.000,-8.000-9.000,0.000 1.000,-1.000-17.000,1.000 1.000,16.000-8.000,-1.000 0.000,32.000-55.000,0.000 1.000,23.000-17.000,1.000 1.000,-1.000 23.000,0.000-1.000,-15.000 41.000,0.000-1.000,-16.000 31.000,0.000 1.000,-8.000 39.000,0.000-1.000,-8.000 9.000,1.000-1.000,7.000-23.000,0.000 0.000,0.000-31.000,0.000 0.000,32.000-24.000,-1.000 0.000,32.000-63.000,0.000 1.000,0.000-8.000,0.000-1.000,-16.000 32.000,0.000 0.000,-23.000 39.000,-1.000 0.000,-7.000 24.000,0.000 0.000,-8.000 39.000,0.000 0.000,-8.000-16.000,0.000 0.000,8.000-16.000,0.000 1.000,0.000-16.000,0.000 0.000,8.000-40.000,0.000 1.000,0.000 15.000,0.000 1.000,0.000-1.000</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2"/>
    </inkml:context>
    <inkml:brush xml:id="br0">
      <inkml:brushProperty name="width" value="0.07302" units="cm"/>
      <inkml:brushProperty name="height" value="0.07302" units="cm"/>
      <inkml:brushProperty name="color" value="#00bff3"/>
    </inkml:brush>
  </inkml:definitions>
  <inkml:trace contextRef="#ctx0" brushRef="#br0">77878.000 2197.000,'0.000'-47.000,"8.000"55.000,0.000 0.000,0.000 54.000,0.000 1.000,-8.000 47.000,0.000-1.000,-8.000 87.000,0.000 0.000,-31.000 70.000,0.000 1.000,31.000-142.000,0.000 0.000,8.000-93.000,0.000-1.000,8.000-23.000</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2"/>
    </inkml:context>
    <inkml:brush xml:id="br0">
      <inkml:brushProperty name="width" value="0.07302" units="cm"/>
      <inkml:brushProperty name="height" value="0.07302" units="cm"/>
      <inkml:brushProperty name="color" value="#00bff3"/>
    </inkml:brush>
  </inkml:definitions>
  <inkml:trace contextRef="#ctx0" brushRef="#br0">79193.000 2066.000,'-32.000'-16.000,"32.000"32.000,0.000-1.000,8.000 25.000,0.000-1.000,0.000 55.000,0.000 0.000,-24.000-8.000,0.000 0.000,-7.000-23.000,-1.000 0.000,9.000-40.000,-1.000 1.000,8.000-16.000</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2"/>
    </inkml:context>
    <inkml:brush xml:id="br0">
      <inkml:brushProperty name="width" value="0.07302" units="cm"/>
      <inkml:brushProperty name="height" value="0.07302" units="cm"/>
      <inkml:brushProperty name="color" value="#00bff3"/>
    </inkml:brush>
  </inkml:definitions>
  <inkml:trace contextRef="#ctx0" brushRef="#br0">79300.000 2799.000,'47.000'0.000,"-16.000"-8.000,1.000 0.000,7.000 8.000,0.000 0.000,-8.000 0.000,1.000 0.000,-9.000 0.000,1.000 0.000,-16.000-8.000</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3"/>
    </inkml:context>
    <inkml:brush xml:id="br0">
      <inkml:brushProperty name="width" value="0.07302" units="cm"/>
      <inkml:brushProperty name="height" value="0.07302" units="cm"/>
      <inkml:brushProperty name="color" value="#00bff3"/>
    </inkml:brush>
  </inkml:definitions>
  <inkml:trace contextRef="#ctx0" brushRef="#br0">80166.000 1928.000,'0.000'-15.000,"-8.000"-9.000,0.000 1.000,8.000 15.000,0.000 0.000,8.000 8.000,0.000 0.000,-8.000 31.000,0.000 1.000,8.000 30.000,-1.000 1.000,-7.000 23.000,0.000 1.000,-7.000-17.000,-1.000 1.000,0.000-48.000,0.000 1.000,8.000-40.000,0.000 0.000,16.000-39.000,-1.000 1.000,17.000 7.000,-1.000 0.000,-15.000 39.000,0.000 0.000,-9.000 0.000,1.000 0.000,32.000 24.000,-1.000 0.000,-39.000 31.000,0.000 0.000,-16.000 23.000,0.000 1.000,1.000-32.000,-1.000 0.000,16.000-31.000,0.000 0.000,39.000-8.000,0.000 0.000,24.000-24.000,0.000 1.000,-39.000 7.000,-1.000 0.000,1.000 1.000</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44"/>
    </inkml:context>
    <inkml:brush xml:id="br0">
      <inkml:brushProperty name="width" value="0.07302" units="cm"/>
      <inkml:brushProperty name="height" value="0.07302" units="cm"/>
      <inkml:brushProperty name="color" value="#00bff3"/>
    </inkml:brush>
  </inkml:definitions>
  <inkml:trace contextRef="#ctx0" brushRef="#br0">81931.000 1729.000,'0.000'-16.000,"8.000"8.000,0.000 1.000,0.000 7.000,0.000 0.000,0.000 39.000,-1.000 0.000,-14.000 31.000,-1.000 1.000,-16.000-9.000,1.000 1.000,15.000-55.000,0.000 0.000,8.000-16.000,0.000 0.000,16.000-55.000,-1.000 1.000,17.000 7.000,-1.000 0.000,-15.000 32.000,-1.000-1.000,-7.000 24.000,0.000 0.000,0.000 24.000,0.000-1.000,-8.000 9.000,0.000-1.000,-8.000 8.000,0.000 0.000,-8.000-8.000,1.000 1.000,-9.000-9.000,1.000 1.000,23.000-40.000,0.000 0.000,39.000-38.000,0.000-1.000,0.000 8.000,0.000 0.000,1.000 23.000,-1.000 1.000,-16.000 15.000,1.000 0.000,-9.000 8.000,1.000 0.000,-8.000 8.000,0.000 0.000,23.000-8.000,1.000 0.000,46.000-24.000,0.000 1.000,-7.000-1.000,-1.000 1.000,-30.000 23.000,-1.000 0.000,-39.000-8.000,0.000 0.000,-32.000-15.000,1.000-1.000,-8.000-15.000,0.000 0.000,23.000 15.000,0.000 1.000,8.000 15.000,1.000 0.000,-1.000-7.000,0.000-1.000,0.000 8.000,0.000 0.000,0.000 0.000,1.000 1.000,7.000-1.000,0.000 0.000,0.000 55.000,0.000 0.000,0.000 8.000,0.000 0.000,0.000-32.000,0.000 1.000,0.000 62.000,0.000 0.000,23.000 31.000,1.000 1.000,-17.000-16.000,1.000-1.000,-16.000-38.000,1.000 0.000,-40.000-40.000,0.000 1.000,15.000-32.000,1.000 0.000,-8.000-47.000,0.000 0.000,46.000-46.000,1.000-1.000,71.000 16.000,-1.000 0.000,-8.000 54.000,1.000 1.000,-48.000 23.000</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57"/>
    </inkml:context>
    <inkml:brush xml:id="br0">
      <inkml:brushProperty name="width" value="0.07302" units="cm"/>
      <inkml:brushProperty name="height" value="0.07302" units="cm"/>
      <inkml:brushProperty name="color" value="#00bff3"/>
    </inkml:brush>
  </inkml:definitions>
  <inkml:trace contextRef="#ctx0" brushRef="#br0">82250.000 9528.000,'0.000'-15.000,"24.000"7.000,-1.000 0.000,40.000-8.000,-1.000 1.000,-15.000 7.000,0.000 0.000,-15.000 8.000,-1.000 0.000,-23.000 0.000,0.000 0.000,-8.000 8.000,0.000 0.000,-8.000-8.000,0.000 0.000,-8.000 7.000,1.000 1.000,-1.000 16.000,0.000-1.000,16.000 1.000,0.000-1.000,0.000-7.000,0.000 0.000,0.000-1.000,0.000 1.000,16.000 0.000,0.000-1.000,-8.000 9.000,-1.000-1.000,-7.000 9.000,0.000-1.000,0.000 8.000,0.000 0.000,0.000-31.000,0.000 0.000,-7.000 0.000,-1.000 0.000,-8.000-16.000,0.000 0.000,-15.000-8.000,0.000 1.000,7.000-9.000,1.000 1.000,15.000-9.000,0.000 1.000,8.000 0.000,0.000-1.000,8.000 1.000,0.000 0.000,0.000 7.000,-1.000 1.000,1.000 15.000,0.000 0.000,-8.000 0.000,0.000 0.000,0.000 16.000,0.000 0.000,-8.000 15.000,0.000 1.000,1.000-8.000,-1.000-1.000,8.000 17.000,0.000-1.000,0.000 39.000,0.000 1.000,0.000 23.000,0.000 0.000,-8.000 0.000,0.000 0.000,0.000-47.000,0.000 0.000,8.000-39.000</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07"/>
    </inkml:context>
    <inkml:brush xml:id="br0">
      <inkml:brushProperty name="width" value="0.07302" units="cm"/>
      <inkml:brushProperty name="height" value="0.07302" units="cm"/>
      <inkml:brushProperty name="color" value="#f2395b"/>
    </inkml:brush>
  </inkml:definitions>
  <inkml:trace contextRef="#ctx0" brushRef="#br0">29800.000 11244.000,'16.000'-47.000,"-16.000"39.000,0.000 0.000,7.000 0.000,1.000 1.000,8.000-1.000,0.000 0.000,-1.000 8.000,1.000 0.000,0.000 0.000,-1.000 0.000,-7.000 0.000,0.000 0.000,0.000 0.000</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59"/>
    </inkml:context>
    <inkml:brush xml:id="br0">
      <inkml:brushProperty name="width" value="0.07302" units="cm"/>
      <inkml:brushProperty name="height" value="0.07302" units="cm"/>
      <inkml:brushProperty name="color" value="#00bff3"/>
    </inkml:brush>
  </inkml:definitions>
  <inkml:trace contextRef="#ctx0" brushRef="#br0">63000.000 17991.000,'31.000'-63.000,"1.000"40.000,-1.000-1.000,16.000 9.000,0.000-1.000,-8.000 16.000,0.000 0.000,-31.000 8.000,0.000 0.000,-8.000 7.000,0.000 1.000,-16.000-8.000,1.000 0.000,15.000 7.000,0.000 1.000,8.000-8.000,-1.000 0.000,17.000 15.000,-1.000 1.000,-7.000 7.000,0.000 0.000,-16.000 1.000,0.000-1.000,0.000-7.000,0.000-1.000,-24.000-7.000,1.000-1.000,7.000-15.000,0.000 0.000,-7.000-7.000,-1.000-1.000,1.000-24.000,-1.000 1.000,9.000-8.000,-1.000 0.000,8.000 15.000,0.000 1.000,8.000 7.000,0.000 0.000,0.000 9.000,0.000-1.000,0.000 16.000,0.000-1.000,0.000 33.000,0.000-1.000,-7.000 55.000,-1.000 0.000,8.000 39.000,0.000 0.000,0.000-23.000,0.000-1.000,15.000-54.000,1.000 0.000,-16.000-47.000,0.000 0.000,8.000 0.000</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29:59"/>
    </inkml:context>
    <inkml:brush xml:id="br0">
      <inkml:brushProperty name="width" value="0.07302" units="cm"/>
      <inkml:brushProperty name="height" value="0.07302" units="cm"/>
      <inkml:brushProperty name="color" value="#00bff3"/>
    </inkml:brush>
  </inkml:definitions>
  <inkml:trace contextRef="#ctx0" brushRef="#br0">64540.000 17997.000,'0.000'-16.000,"0.000"1.000,0.000-1.000,7.000 24.000,1.000 0.000,8.000 23.000,0.000 0.000,-16.000 32.000,0.000 0.000,-32.000 23.000,1.000 0.000,0.000-15.000,-1.000-1.000,1.000-39.000,0.000 1.000,23.000-32.000,0.000 0.000,0.000 0.000</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0"/>
    </inkml:context>
    <inkml:brush xml:id="br0">
      <inkml:brushProperty name="width" value="0.07302" units="cm"/>
      <inkml:brushProperty name="height" value="0.07302" units="cm"/>
      <inkml:brushProperty name="color" value="#00bff3"/>
    </inkml:brush>
  </inkml:definitions>
  <inkml:trace contextRef="#ctx0" brushRef="#br0">64750.000 17694.000,'16.000'0.000,"23.000"-31.000,0.000-1.000,0.000 17.000,0.000-1.000,1.000 16.000,-1.000 0.000,-24.000 8.000,1.000 0.000,-8.000 15.000,0.000 1.000,-8.000-1.000,0.000 1.000,0.000-1.000,0.000 1.000,0.000 15.000,0.000 0.000,8.000 8.000,-1.000 0.000,9.000 31.000,0.000 0.000,-1.000 1.000,1.000-1.000,-8.000-15.000,0.000-1.000,-8.000-30.000,0.000-1.000,0.000-23.000,0.000 0.000,-32.000-8.000,1.000 0.000,-16.000-32.000,0.000 1.000,0.000-47.000,0.000-1.000,31.000 1.000,1.000 0.000,15.000 15.000,0.000 1.000,39.000 30.000,0.000 1.000,0.000 15.000,0.000 1.000,-15.000 22.000,-1.000 1.000,-30.000 47.000,-1.000 0.000,-24.000-8.000,1.000 0.000,23.000-32.000,0.000 1.000,-23.000 15.000,0.000 1.000,86.000-95.000,-1.000 1.000,48.000-1.000,0.000 0.000,-55.000 55.000,0.000 1.000,-23.000 7.000</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1"/>
    </inkml:context>
    <inkml:brush xml:id="br0">
      <inkml:brushProperty name="width" value="0.07302" units="cm"/>
      <inkml:brushProperty name="height" value="0.07302" units="cm"/>
      <inkml:brushProperty name="color" value="#00bff3"/>
    </inkml:brush>
  </inkml:definitions>
  <inkml:trace contextRef="#ctx0" brushRef="#br0">66381.000 17632.000,'-31.000'0.000,"47.000"0.000,-1.000 0.000,32.000-8.000,1.000 0.000,30.000-31.000,1.000 0.000,-40.000 23.000,0.000 1.000,-31.000 15.000,0.000 0.000,-16.000 0.000,0.000 0.000,-23.000 0.000,-1.000 0.000,1.000-24.000,-1.000 1.000,17.000-9.000,-1.000 1.000,8.000 15.000,0.000 1.000,8.000 7.000,0.000 0.000,0.000 24.000,0.000-1.000,8.000 32.000,0.000 0.000,-8.000 24.000,0.000-1.000,0.000 56.000,0.000-1.000,0.000 24.000,0.000 0.000,8.000-71.000,0.000 1.000,-8.000-64.000,0.000 1.000,0.000-8.000</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2"/>
    </inkml:context>
    <inkml:brush xml:id="br0">
      <inkml:brushProperty name="width" value="0.07302" units="cm"/>
      <inkml:brushProperty name="height" value="0.07302" units="cm"/>
      <inkml:brushProperty name="color" value="#00bff3"/>
    </inkml:brush>
  </inkml:definitions>
  <inkml:trace contextRef="#ctx0" brushRef="#br0">66732.000 17910.000,'-15.000'-16.000,"-25.000"79.000,1.000-1.000,0.000 17.000,0.000-1.000,0.000 1.000,-1.000-1.000,25.000-23.000,-1.000 0.000,16.000-47.000,0.000-1.000,63.000-85.000,-1.000 0.000,40.000-48.000,0.000 1.000,-15.000 39.000,-1.000-1.000,-47.000 48.000,0.000 0.000,-23.000 39.000,0.000 0.000,-9.000 24.000,1.000-1.000,0.000 16.000,0.000 0.000,-8.000 8.000,0.000 0.000,8.000 16.000,0.000 0.000,-24.000 15.000,0.000 1.000,-31.000-9.000,0.000 1.000,8.000-56.000,0.000 1.000,15.000-39.000,1.000-1.000,23.000-62.000,0.000 0.000,31.000 15.000,0.000 1.000,9.000 38.000,-1.000 1.000,-23.000 23.000,-1.000 0.000,-15.000 55.000,0.000 0.000,-47.000 32.000,0.000-1.000,-8.000-7.000,0.000-1.000,16.000-23.000,0.000 0.000,23.000-39.000,1.000 0.000,7.000 0.000</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2"/>
    </inkml:context>
    <inkml:brush xml:id="br0">
      <inkml:brushProperty name="width" value="0.07302" units="cm"/>
      <inkml:brushProperty name="height" value="0.07302" units="cm"/>
      <inkml:brushProperty name="color" value="#00bff3"/>
    </inkml:brush>
  </inkml:definitions>
  <inkml:trace contextRef="#ctx0" brushRef="#br0">68150.000 19250.000,'16.000'16.000,"7.000"-8.000,1.000-1.000,23.000 9.000,0.000 0.000,23.000 31.000,1.000 0.000,-32.000-8.000,0.000 0.000,-23.000-23.000</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3"/>
    </inkml:context>
    <inkml:brush xml:id="br0">
      <inkml:brushProperty name="width" value="0.07302" units="cm"/>
      <inkml:brushProperty name="height" value="0.07302" units="cm"/>
      <inkml:brushProperty name="color" value="#00bff3"/>
    </inkml:brush>
  </inkml:definitions>
  <inkml:trace contextRef="#ctx0" brushRef="#br0">45181.000 21601.000,'-15.000'-16.000,"7.000"-7.000,0.000-1.000,16.000-15.000,0.000 0.000,31.000 7.000,0.000 1.000,8.000 8.000,0.000-1.000,-8.000 24.000,0.000 0.000,-31.000 31.000,0.000 1.000,-24.000 7.000,1.000 0.000,-1.000 0.000,0.000 0.000,9.000-31.000,-1.000 0.000,23.000-8.000,1.000 0.000,15.000 0.000,1.000 0.000,-9.000 0.000,1.000 0.000,-24.000 39.000,0.000 0.000,-8.000 8.000,0.000 0.000,-15.000-7.000,-1.000-1.000,1.000-16.000,-1.000 1.000,1.000-16.000,-1.000 0.000,8.000-8.000,1.000 0.000,-9.000-32.000,1.000 1.000,15.000-32.000,0.000 0.000,0.000 24.000,0.000 0.000,8.000 23.000,0.000 1.000,0.000 7.000,0.000 0.000,0.000 47.000,0.000 0.000,8.000 71.000,0.000 0.000,0.000 47.000,0.000-1.000,7.000 56.000,1.000-1.000,-8.000-140.000,0.000 0.000,0.000-32.000</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4"/>
    </inkml:context>
    <inkml:brush xml:id="br0">
      <inkml:brushProperty name="width" value="0.07302" units="cm"/>
      <inkml:brushProperty name="height" value="0.07302" units="cm"/>
      <inkml:brushProperty name="color" value="#00bff3"/>
    </inkml:brush>
  </inkml:definitions>
  <inkml:trace contextRef="#ctx0" brushRef="#br0">46894.000 21307.000,'-47.000'0.000,"31.000"-8.000,1.000 0.000,7.000 8.000,0.000 0.000,8.000 8.000,0.000 0.000,0.000 54.000,0.000 1.000,0.000 47.000,0.000 0.000,8.000-32.000,0.000 0.000,0.000-38.000,-1.000-1.000,17.000-39.000,-1.000 0.000,24.000-47.000,1.000 0.000,6.000-71.000,1.000 1.000,-31.000 7.000,-1.000 0.000,-31.000 40.000,1.000-1.000,-33.000 48.000,1.000-1.000,0.000 24.000,0.000 0.000,0.000 31.000,-1.000 1.000,25.000-9.000,-1.000 1.000,16.000-1.000,0.000 1.000,16.000-1.000,-1.000 1.000,17.000-24.000,-1.000 0.000,16.000 8.000,0.000-1.000,8.000-7.000,0.000 0.000,-39.000 0.000</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4"/>
    </inkml:context>
    <inkml:brush xml:id="br0">
      <inkml:brushProperty name="width" value="0.07302" units="cm"/>
      <inkml:brushProperty name="height" value="0.07302" units="cm"/>
      <inkml:brushProperty name="color" value="#00bff3"/>
    </inkml:brush>
  </inkml:definitions>
  <inkml:trace contextRef="#ctx0" brushRef="#br0">48266.000 21205.000,'-16.000'16.000,"16.000"-24.000,0.000 0.000,47.000-15.000,0.000-1.000,31.000 1.000,1.000-1.000,-16.000 1.000,-1.000-1.000,-23.000 8.000,1.000 1.000,-40.000 7.000</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4"/>
    </inkml:context>
    <inkml:brush xml:id="br0">
      <inkml:brushProperty name="width" value="0.07302" units="cm"/>
      <inkml:brushProperty name="height" value="0.07302" units="cm"/>
      <inkml:brushProperty name="color" value="#00bff3"/>
    </inkml:brush>
  </inkml:definitions>
  <inkml:trace contextRef="#ctx0" brushRef="#br0">49047.000 20613.000,'-31.000'-47.000,"23.000"39.000,0.000 0.000,8.000 63.000,0.000 0.000,0.000 39.000,0.000 0.000,8.000 62.000,0.000 1.000,-1.000-39.000,1.000-1.000,0.000-62.000,0.000 0.000,0.000-47.000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07"/>
    </inkml:context>
    <inkml:brush xml:id="br0">
      <inkml:brushProperty name="width" value="0.07302" units="cm"/>
      <inkml:brushProperty name="height" value="0.07302" units="cm"/>
      <inkml:brushProperty name="color" value="#f2395b"/>
    </inkml:brush>
  </inkml:definitions>
  <inkml:trace contextRef="#ctx0" brushRef="#br0">29923.000 11116.000,'0.000'-16.000,"0.000"24.000,0.000 0.000,0.000 23.000,0.000 0.000,0.000 32.000,0.000 0.000,-16.000 15.000,0.000 0.000,8.000 1.000,1.000-1.000,-9.000-7.000,0.000-1.000,-7.000-15.000,-1.000 0.000,8.000-24.000,1.000 1.000,7.000-32.000,0.000 0.000,8.000-55.000,0.000 0.000,8.000-23.000,0.000-1.000,0.000 64.000,-1.000-1.000,1.000-8.000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5"/>
    </inkml:context>
    <inkml:brush xml:id="br0">
      <inkml:brushProperty name="width" value="0.07302" units="cm"/>
      <inkml:brushProperty name="height" value="0.07302" units="cm"/>
      <inkml:brushProperty name="color" value="#00bff3"/>
    </inkml:brush>
  </inkml:definitions>
  <inkml:trace contextRef="#ctx0" brushRef="#br0">48885.000 21375.000,'-31.000'16.000,"0.000"47.000,-1.000-1.000,1.000 40.000,-1.000 0.000,1.000-39.000,0.000-1.000,23.000-30.000,0.000-1.000,47.000-94.000,0.000 1.000,40.000-64.000,-1.000 1.000,-7.000 31.000,-1.000 0.000,-30.000 55.000,-1.000 0.000,-23.000 31.000,-1.000 0.000,-7.000 24.000,0.000-1.000,8.000 25.000,-1.000-1.000,9.000 8.000,-1.000 0.000,-7.000 15.000,0.000 1.000,-16.000 15.000,0.000 1.000,-40.000-24.000,1.000-1.000,8.000-30.000,0.000-1.000,15.000-38.000,0.000-1.000,8.000-86.000,0.000 0.000,8.000 8.000,0.000 0.000,16.000 47.000,0.000 0.000,-8.000 40.000,0.000-1.000,-8.000 16.000,0.000-1.000,-24.000 56.000,0.000 0.000,-30.000 31.000,-1.000 0.000,8.000-16.000,0.000 0.000,15.000-46.000,1.000-1.000,23.000-23.000,0.000 0.000,8.000-16.000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5"/>
    </inkml:context>
    <inkml:brush xml:id="br0">
      <inkml:brushProperty name="width" value="0.07302" units="cm"/>
      <inkml:brushProperty name="height" value="0.07302" units="cm"/>
      <inkml:brushProperty name="color" value="#00bff3"/>
    </inkml:brush>
  </inkml:definitions>
  <inkml:trace contextRef="#ctx0" brushRef="#br0">49800.000 22416.000,'78.000'-16.000,"-46.000"16.000,-1.000 0.000,63.000 39.000,0.000 1.000,-23.000-1.000,-1.000 0.000,-46.000-15.000</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8"/>
    </inkml:context>
    <inkml:brush xml:id="br0">
      <inkml:brushProperty name="width" value="0.07302" units="cm"/>
      <inkml:brushProperty name="height" value="0.07302" units="cm"/>
      <inkml:brushProperty name="color" value="#00bff3"/>
    </inkml:brush>
  </inkml:definitions>
  <inkml:trace contextRef="#ctx0" brushRef="#br0">84950.000 10400.000,'0.000'16.000,"8.000"-16.000,0.000 0.000,0.000 0.000,0.000 0.000,0.000 0.000,0.000 0.000,-8.000 8.000</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8"/>
    </inkml:context>
    <inkml:brush xml:id="br0">
      <inkml:brushProperty name="width" value="0.07302" units="cm"/>
      <inkml:brushProperty name="height" value="0.07302" units="cm"/>
      <inkml:brushProperty name="color" value="#00bff3"/>
    </inkml:brush>
  </inkml:definitions>
  <inkml:trace contextRef="#ctx0" brushRef="#br0">84850.000 10900.000,'0.000'16.000,"8.000"-16.000,0.000 0.000,15.000 8.000,1.000 0.000,-16.000-8.000,0.000 0.000,8.000 8.000</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8"/>
    </inkml:context>
    <inkml:brush xml:id="br0">
      <inkml:brushProperty name="width" value="0.07302" units="cm"/>
      <inkml:brushProperty name="height" value="0.07302" units="cm"/>
      <inkml:brushProperty name="color" value="#00bff3"/>
    </inkml:brush>
  </inkml:definitions>
  <inkml:trace contextRef="#ctx0" brushRef="#br0">87110.000 9781.000,'47.000'-31.000,"-8.000"31.000,0.000 0.000,-7.000 24.000,-1.000-1.000,-15.000 1.000,-1.000-1.000,-46.000 40.000,0.000-1.000,-24.000 1.000,0.000 0.000,16.000-32.000,-1.000 0.000,33.000-15.000,-1.000 0.000,-16.000 7.000,1.000 1.000,15.000-24.000,0.000 0.000,39.000-16.000,1.000 0.000,30.000 1.000,1.000-1.000,0.000 16.000,0.000 0.000,-8.000 0.000,-1.000 0.000,-14.000-8.000,-1.000 0.000,-16.000-15.000,1.000-1.000,-16.000 9.000</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9"/>
    </inkml:context>
    <inkml:brush xml:id="br0">
      <inkml:brushProperty name="width" value="0.07302" units="cm"/>
      <inkml:brushProperty name="height" value="0.07302" units="cm"/>
      <inkml:brushProperty name="color" value="#00bff3"/>
    </inkml:brush>
  </inkml:definitions>
  <inkml:trace contextRef="#ctx0" brushRef="#br0">88831.000 9931.000,'0.000'-31.000,"8.000"31.000,0.000 0.000,0.000 23.000,0.000 1.000,-8.000 15.000,0.000 0.000,0.000 16.000,0.000 0.000,-16.000 7.000,0.000 1.000,1.000-32.000,-1.000 1.000,16.000-40.000,0.000 0.000,0.000-39.000,0.000 0.000,8.000 8.000,0.000 0.000,7.000 15.000,1.000 1.000,15.000 15.000,1.000 0.000,-1.000 8.000,0.000 0.000,1.000 0.000,-1.000 0.000,-23.000 0.000,0.000 0.000,0.000-8.000</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09"/>
    </inkml:context>
    <inkml:brush xml:id="br0">
      <inkml:brushProperty name="width" value="0.07302" units="cm"/>
      <inkml:brushProperty name="height" value="0.07302" units="cm"/>
      <inkml:brushProperty name="color" value="#00bff3"/>
    </inkml:brush>
  </inkml:definitions>
  <inkml:trace contextRef="#ctx0" brushRef="#br0">89664.000 9228.000,'16.000'-62.000,"-16.000"54.000,0.000 0.000,0.000 31.000,0.000 1.000,0.000 31.000,0.000 0.000,-8.000 31.000,0.000 0.000,8.000 31.000,0.000 1.000,-8.000 31.000,0.000 0.000,1.000-63.000,-1.000 0.000,8.000-63.000,0.000 1.000,-8.000-16.000</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0"/>
    </inkml:context>
    <inkml:brush xml:id="br0">
      <inkml:brushProperty name="width" value="0.07302" units="cm"/>
      <inkml:brushProperty name="height" value="0.07302" units="cm"/>
      <inkml:brushProperty name="color" value="#00bff3"/>
    </inkml:brush>
  </inkml:definitions>
  <inkml:trace contextRef="#ctx0" brushRef="#br0">90066.000 10378.000,'47.000'-15.000,"-24.000"7.000,1.000 0.000,-1.000 8.000,1.000 0.000,-16.000 16.000,0.000-1.000,-32.000 32.000,0.000 0.000,-15.000 8.000,0.000 0.000,16.000-24.000,-1.000 0.000,24.000-23.000,0.000 0.000,39.000-16.000,0.000 0.000,48.000-46.000,-1.000-1.000,-23.000 8.000,-1.000 0.000,-22.000 16.000,-1.000-1.000,-24.000 1.000,1.000 0.000,-16.000 23.000,0.000 0.000,-8.000 8.000,0.000 0.000,1.000 8.000,-1.000 0.000,8.000 23.000,0.000 0.000,0.000-7.000,0.000-1.000,-8.000 24.000,0.000 0.000,8.000 0.000,0.000 0.000,0.000-23.000,0.000-1.000,8.000-15.000,0.000 0.000,23.000-40.000,1.000 1.000,15.000-24.000,0.000 0.000,-24.000 9.000,1.000-1.000,-24.000 7.000,0.000 1.000,-24.000 24.000,1.000-1.000,-9.000 16.000,1.000 0.000,15.000 16.000,1.000-1.000,7.000-15.000</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0"/>
    </inkml:context>
    <inkml:brush xml:id="br0">
      <inkml:brushProperty name="width" value="0.07302" units="cm"/>
      <inkml:brushProperty name="height" value="0.07302" units="cm"/>
      <inkml:brushProperty name="color" value="#00bff3"/>
    </inkml:brush>
  </inkml:definitions>
  <inkml:trace contextRef="#ctx0" brushRef="#br0">92600.000 10729.000,'31.000'-32.000,"1.000"16.000,-1.000 1.000,32.000 7.000,0.000 0.000,-1.000 8.000,1.000 0.000,-32.000 0.000,1.000 0.000,-24.000 8.000</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9:30:10"/>
    </inkml:context>
    <inkml:brush xml:id="br0">
      <inkml:brushProperty name="width" value="0.07302" units="cm"/>
      <inkml:brushProperty name="height" value="0.07302" units="cm"/>
      <inkml:brushProperty name="color" value="#00bff3"/>
    </inkml:brush>
  </inkml:definitions>
  <inkml:trace contextRef="#ctx0" brushRef="#br0">93130.000 10016.000,'-32.000'-16.000,"25.000"16.000,-1.000 0.000,8.000 39.000,0.000 0.000,0.000 24.000,0.000 0.000,0.000 39.000,0.000-1.000,0.000-14.000,0.000-1.000,0.000-63.000,0.000 1.000,-8.000-16.000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8" name="Rectangle 2"/>
          <p:cNvSpPr>
            <a:spLocks noGrp="1"/>
          </p:cNvSpPr>
          <p:nvPr>
            <p:ph type="hdr" sz="quarter"/>
          </p:nvPr>
        </p:nvSpPr>
        <p:spPr bwMode="auto">
          <a:xfrm>
            <a:off x="2" y="1"/>
            <a:ext cx="3076575" cy="512763"/>
          </a:xfrm>
          <a:prstGeom prst="rect">
            <a:avLst/>
          </a:prstGeom>
          <a:noFill/>
          <a:ln w="9525">
            <a:noFill/>
            <a:miter lim="800000"/>
          </a:ln>
          <a:effectLst/>
        </p:spPr>
        <p:txBody>
          <a:bodyPr vert="horz" wrap="square" lIns="91492" tIns="45745" rIns="91492" bIns="45745" numCol="1" anchor="t" anchorCtr="0" compatLnSpc="1"/>
          <a:lstStyle>
            <a:lvl1pPr algn="l">
              <a:defRPr sz="1100"/>
            </a:lvl1pPr>
          </a:lstStyle>
          <a:p>
            <a:endParaRPr lang="en-US"/>
          </a:p>
        </p:txBody>
      </p:sp>
      <p:sp>
        <p:nvSpPr>
          <p:cNvPr id="1049169" name="Rectangle 3"/>
          <p:cNvSpPr>
            <a:spLocks noGrp="1"/>
          </p:cNvSpPr>
          <p:nvPr>
            <p:ph type="dt" idx="1"/>
          </p:nvPr>
        </p:nvSpPr>
        <p:spPr bwMode="auto">
          <a:xfrm>
            <a:off x="4021139" y="1"/>
            <a:ext cx="3076575" cy="512763"/>
          </a:xfrm>
          <a:prstGeom prst="rect">
            <a:avLst/>
          </a:prstGeom>
          <a:noFill/>
          <a:ln w="9525">
            <a:noFill/>
            <a:miter lim="800000"/>
          </a:ln>
          <a:effectLst/>
        </p:spPr>
        <p:txBody>
          <a:bodyPr vert="horz" wrap="square" lIns="91492" tIns="45745" rIns="91492" bIns="45745" numCol="1" anchor="t" anchorCtr="0" compatLnSpc="1"/>
          <a:lstStyle>
            <a:lvl1pPr algn="r">
              <a:defRPr sz="1100"/>
            </a:lvl1pPr>
          </a:lstStyle>
          <a:p>
            <a:endParaRPr lang="en-US"/>
          </a:p>
        </p:txBody>
      </p:sp>
      <p:sp>
        <p:nvSpPr>
          <p:cNvPr id="1049170" name="Rectangle 4"/>
          <p:cNvSpPr>
            <a:spLocks noGrp="1" noRot="1" noChangeAspect="1"/>
          </p:cNvSpPr>
          <p:nvPr>
            <p:ph type="sldImg" idx="2"/>
          </p:nvPr>
        </p:nvSpPr>
        <p:spPr bwMode="auto">
          <a:xfrm>
            <a:off x="990600" y="766763"/>
            <a:ext cx="5118100" cy="3838575"/>
          </a:xfrm>
          <a:prstGeom prst="rect">
            <a:avLst/>
          </a:prstGeom>
          <a:noFill/>
          <a:ln w="9525">
            <a:solidFill>
              <a:srgbClr val="000000"/>
            </a:solidFill>
            <a:miter lim="800000"/>
          </a:ln>
          <a:effectLst/>
        </p:spPr>
      </p:sp>
      <p:sp>
        <p:nvSpPr>
          <p:cNvPr id="1049171" name="Rectangle 5"/>
          <p:cNvSpPr>
            <a:spLocks noGrp="1"/>
          </p:cNvSpPr>
          <p:nvPr>
            <p:ph type="body" sz="quarter" idx="3"/>
          </p:nvPr>
        </p:nvSpPr>
        <p:spPr bwMode="auto">
          <a:xfrm>
            <a:off x="709614" y="4862514"/>
            <a:ext cx="5680075" cy="4605337"/>
          </a:xfrm>
          <a:prstGeom prst="rect">
            <a:avLst/>
          </a:prstGeom>
          <a:noFill/>
          <a:ln w="9525">
            <a:noFill/>
            <a:miter lim="800000"/>
          </a:ln>
          <a:effectLst/>
        </p:spPr>
        <p:txBody>
          <a:bodyPr vert="horz" wrap="square" lIns="91492" tIns="45745" rIns="91492" bIns="45745"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49172" name="Rectangle 6"/>
          <p:cNvSpPr>
            <a:spLocks noGrp="1"/>
          </p:cNvSpPr>
          <p:nvPr>
            <p:ph type="ftr" sz="quarter" idx="4"/>
          </p:nvPr>
        </p:nvSpPr>
        <p:spPr bwMode="auto">
          <a:xfrm>
            <a:off x="2" y="9720264"/>
            <a:ext cx="3076575" cy="512762"/>
          </a:xfrm>
          <a:prstGeom prst="rect">
            <a:avLst/>
          </a:prstGeom>
          <a:noFill/>
          <a:ln w="9525">
            <a:noFill/>
            <a:miter lim="800000"/>
          </a:ln>
          <a:effectLst/>
        </p:spPr>
        <p:txBody>
          <a:bodyPr vert="horz" wrap="square" lIns="91492" tIns="45745" rIns="91492" bIns="45745" numCol="1" anchor="b" anchorCtr="0" compatLnSpc="1"/>
          <a:lstStyle>
            <a:lvl1pPr algn="l">
              <a:defRPr sz="1100"/>
            </a:lvl1pPr>
          </a:lstStyle>
          <a:p>
            <a:endParaRPr lang="en-US"/>
          </a:p>
        </p:txBody>
      </p:sp>
      <p:sp>
        <p:nvSpPr>
          <p:cNvPr id="1049173" name="Rectangle 7"/>
          <p:cNvSpPr>
            <a:spLocks noGrp="1"/>
          </p:cNvSpPr>
          <p:nvPr>
            <p:ph type="sldNum" sz="quarter" idx="5"/>
          </p:nvPr>
        </p:nvSpPr>
        <p:spPr bwMode="auto">
          <a:xfrm>
            <a:off x="4021139" y="9720264"/>
            <a:ext cx="3076575" cy="512762"/>
          </a:xfrm>
          <a:prstGeom prst="rect">
            <a:avLst/>
          </a:prstGeom>
          <a:noFill/>
          <a:ln w="9525">
            <a:noFill/>
            <a:miter lim="800000"/>
          </a:ln>
          <a:effectLst/>
        </p:spPr>
        <p:txBody>
          <a:bodyPr vert="horz" wrap="square" lIns="91492" tIns="45745" rIns="91492" bIns="45745" numCol="1" anchor="b" anchorCtr="0" compatLnSpc="1"/>
          <a:lstStyle>
            <a:lvl1pPr algn="r">
              <a:defRPr sz="1100"/>
            </a:lvl1pPr>
          </a:lstStyle>
          <a:p>
            <a:fld id="{A9A0EA98-5831-4853-B862-C702E6EB345C}" type="slidenum">
              <a:rPr 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1048582"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048583"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4" name="页脚占位符 16"/>
          <p:cNvSpPr>
            <a:spLocks noGrp="1"/>
          </p:cNvSpPr>
          <p:nvPr>
            <p:ph type="ftr" sz="quarter" idx="11"/>
            <p:custDataLst>
              <p:tags r:id="rId5"/>
            </p:custDataLst>
          </p:nvPr>
        </p:nvSpPr>
        <p:spPr/>
        <p:txBody>
          <a:bodyPr/>
          <a:lstStyle/>
          <a:p>
            <a:endParaRPr lang="zh-CN" altLang="en-US" dirty="0"/>
          </a:p>
        </p:txBody>
      </p:sp>
      <p:sp>
        <p:nvSpPr>
          <p:cNvPr id="1048585"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9136"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37" name="页脚占位符 3"/>
          <p:cNvSpPr>
            <a:spLocks noGrp="1"/>
          </p:cNvSpPr>
          <p:nvPr>
            <p:ph type="ftr" sz="quarter" idx="11"/>
            <p:custDataLst>
              <p:tags r:id="rId3"/>
            </p:custDataLst>
          </p:nvPr>
        </p:nvSpPr>
        <p:spPr/>
        <p:txBody>
          <a:bodyPr/>
          <a:lstStyle/>
          <a:p>
            <a:endParaRPr lang="zh-CN" altLang="en-US"/>
          </a:p>
        </p:txBody>
      </p:sp>
      <p:sp>
        <p:nvSpPr>
          <p:cNvPr id="1049138"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9139"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9126"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27" name="页脚占位符 3"/>
          <p:cNvSpPr>
            <a:spLocks noGrp="1"/>
          </p:cNvSpPr>
          <p:nvPr>
            <p:ph type="ftr" sz="quarter" idx="11"/>
            <p:custDataLst>
              <p:tags r:id="rId3"/>
            </p:custDataLst>
          </p:nvPr>
        </p:nvSpPr>
        <p:spPr/>
        <p:txBody>
          <a:bodyPr/>
          <a:lstStyle/>
          <a:p>
            <a:endParaRPr lang="zh-CN" altLang="en-US"/>
          </a:p>
        </p:txBody>
      </p:sp>
      <p:sp>
        <p:nvSpPr>
          <p:cNvPr id="1049128"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9129"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1049130"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8587"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88"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9" name="页脚占位符 4"/>
          <p:cNvSpPr>
            <a:spLocks noGrp="1"/>
          </p:cNvSpPr>
          <p:nvPr>
            <p:ph type="ftr" sz="quarter" idx="11"/>
            <p:custDataLst>
              <p:tags r:id="rId5"/>
            </p:custDataLst>
          </p:nvPr>
        </p:nvSpPr>
        <p:spPr/>
        <p:txBody>
          <a:bodyPr/>
          <a:lstStyle/>
          <a:p>
            <a:endParaRPr lang="zh-CN" altLang="en-US"/>
          </a:p>
        </p:txBody>
      </p:sp>
      <p:sp>
        <p:nvSpPr>
          <p:cNvPr id="1048590"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140"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9141"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9142"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9143" name="页脚占位符 4"/>
          <p:cNvSpPr>
            <a:spLocks noGrp="1"/>
          </p:cNvSpPr>
          <p:nvPr>
            <p:ph type="ftr" sz="quarter" idx="11"/>
            <p:custDataLst>
              <p:tags r:id="rId5"/>
            </p:custDataLst>
          </p:nvPr>
        </p:nvSpPr>
        <p:spPr/>
        <p:txBody>
          <a:bodyPr/>
          <a:lstStyle/>
          <a:p>
            <a:endParaRPr lang="zh-CN" altLang="en-US"/>
          </a:p>
        </p:txBody>
      </p:sp>
      <p:sp>
        <p:nvSpPr>
          <p:cNvPr id="1049144"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145"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46"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47"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48"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9149" name="页脚占位符 5"/>
          <p:cNvSpPr>
            <a:spLocks noGrp="1"/>
          </p:cNvSpPr>
          <p:nvPr>
            <p:ph type="ftr" sz="quarter" idx="11"/>
            <p:custDataLst>
              <p:tags r:id="rId6"/>
            </p:custDataLst>
          </p:nvPr>
        </p:nvSpPr>
        <p:spPr/>
        <p:txBody>
          <a:bodyPr/>
          <a:lstStyle/>
          <a:p>
            <a:endParaRPr lang="zh-CN" altLang="en-US"/>
          </a:p>
        </p:txBody>
      </p:sp>
      <p:sp>
        <p:nvSpPr>
          <p:cNvPr id="1049150"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151"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52"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9153"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54"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1049155"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56"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49157" name="页脚占位符 7"/>
          <p:cNvSpPr>
            <a:spLocks noGrp="1"/>
          </p:cNvSpPr>
          <p:nvPr>
            <p:ph type="ftr" sz="quarter" idx="11"/>
            <p:custDataLst>
              <p:tags r:id="rId8"/>
            </p:custDataLst>
          </p:nvPr>
        </p:nvSpPr>
        <p:spPr/>
        <p:txBody>
          <a:bodyPr/>
          <a:lstStyle/>
          <a:p>
            <a:endParaRPr lang="zh-CN" altLang="en-US"/>
          </a:p>
        </p:txBody>
      </p:sp>
      <p:sp>
        <p:nvSpPr>
          <p:cNvPr id="1049158"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12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2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9124" name="页脚占位符 3"/>
          <p:cNvSpPr>
            <a:spLocks noGrp="1"/>
          </p:cNvSpPr>
          <p:nvPr>
            <p:ph type="ftr" sz="quarter" idx="11"/>
            <p:custDataLst>
              <p:tags r:id="rId4"/>
            </p:custDataLst>
          </p:nvPr>
        </p:nvSpPr>
        <p:spPr/>
        <p:txBody>
          <a:bodyPr/>
          <a:lstStyle/>
          <a:p>
            <a:endParaRPr lang="zh-CN" altLang="en-US"/>
          </a:p>
        </p:txBody>
      </p:sp>
      <p:sp>
        <p:nvSpPr>
          <p:cNvPr id="104912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159"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60" name="页脚占位符 2"/>
          <p:cNvSpPr>
            <a:spLocks noGrp="1"/>
          </p:cNvSpPr>
          <p:nvPr>
            <p:ph type="ftr" sz="quarter" idx="11"/>
            <p:custDataLst>
              <p:tags r:id="rId3"/>
            </p:custDataLst>
          </p:nvPr>
        </p:nvSpPr>
        <p:spPr/>
        <p:txBody>
          <a:bodyPr/>
          <a:lstStyle/>
          <a:p>
            <a:endParaRPr lang="zh-CN" altLang="en-US"/>
          </a:p>
        </p:txBody>
      </p:sp>
      <p:sp>
        <p:nvSpPr>
          <p:cNvPr id="1049161"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9162"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1049163"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1049164"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1049165" name="页脚占位符 5"/>
          <p:cNvSpPr>
            <a:spLocks noGrp="1"/>
          </p:cNvSpPr>
          <p:nvPr>
            <p:ph type="ftr" sz="quarter" idx="11"/>
            <p:custDataLst>
              <p:tags r:id="rId5"/>
            </p:custDataLst>
          </p:nvPr>
        </p:nvSpPr>
        <p:spPr/>
        <p:txBody>
          <a:bodyPr/>
          <a:lstStyle/>
          <a:p>
            <a:endParaRPr lang="zh-CN" altLang="en-US" dirty="0"/>
          </a:p>
        </p:txBody>
      </p:sp>
      <p:sp>
        <p:nvSpPr>
          <p:cNvPr id="1049166"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1049167"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131"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1049132"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33"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9134" name="页脚占位符 4"/>
          <p:cNvSpPr>
            <a:spLocks noGrp="1"/>
          </p:cNvSpPr>
          <p:nvPr>
            <p:ph type="ftr" sz="quarter" idx="11"/>
            <p:custDataLst>
              <p:tags r:id="rId5"/>
            </p:custDataLst>
          </p:nvPr>
        </p:nvSpPr>
        <p:spPr/>
        <p:txBody>
          <a:bodyPr/>
          <a:lstStyle/>
          <a:p>
            <a:endParaRPr lang="zh-CN" altLang="en-US"/>
          </a:p>
        </p:txBody>
      </p:sp>
      <p:sp>
        <p:nvSpPr>
          <p:cNvPr id="1049135"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1048577"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1048580"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customXml" Target="../ink/ink4.xml"/><Relationship Id="rId7" Type="http://schemas.openxmlformats.org/officeDocument/2006/relationships/image" Target="../media/image4.png"/><Relationship Id="rId6" Type="http://schemas.openxmlformats.org/officeDocument/2006/relationships/customXml" Target="../ink/ink3.xml"/><Relationship Id="rId5" Type="http://schemas.openxmlformats.org/officeDocument/2006/relationships/image" Target="../media/image3.png"/><Relationship Id="rId4" Type="http://schemas.openxmlformats.org/officeDocument/2006/relationships/customXml" Target="../ink/ink2.xml"/><Relationship Id="rId3" Type="http://schemas.openxmlformats.org/officeDocument/2006/relationships/image" Target="../media/image2.png"/><Relationship Id="rId2" Type="http://schemas.openxmlformats.org/officeDocument/2006/relationships/customXml" Target="../ink/ink1.xml"/><Relationship Id="rId15" Type="http://schemas.openxmlformats.org/officeDocument/2006/relationships/slideLayout" Target="../slideLayouts/slideLayout1.xml"/><Relationship Id="rId14" Type="http://schemas.openxmlformats.org/officeDocument/2006/relationships/tags" Target="../tags/tag62.xml"/><Relationship Id="rId13" Type="http://schemas.openxmlformats.org/officeDocument/2006/relationships/image" Target="../media/image7.png"/><Relationship Id="rId12" Type="http://schemas.openxmlformats.org/officeDocument/2006/relationships/customXml" Target="../ink/ink6.xml"/><Relationship Id="rId11" Type="http://schemas.openxmlformats.org/officeDocument/2006/relationships/image" Target="../media/image6.png"/><Relationship Id="rId10" Type="http://schemas.openxmlformats.org/officeDocument/2006/relationships/customXml" Target="../ink/ink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9" Type="http://schemas.openxmlformats.org/officeDocument/2006/relationships/image" Target="../media/image389.png"/><Relationship Id="rId98" Type="http://schemas.openxmlformats.org/officeDocument/2006/relationships/customXml" Target="../ink/ink395.xml"/><Relationship Id="rId97" Type="http://schemas.openxmlformats.org/officeDocument/2006/relationships/image" Target="../media/image388.png"/><Relationship Id="rId96" Type="http://schemas.openxmlformats.org/officeDocument/2006/relationships/customXml" Target="../ink/ink394.xml"/><Relationship Id="rId95" Type="http://schemas.openxmlformats.org/officeDocument/2006/relationships/image" Target="../media/image387.png"/><Relationship Id="rId94" Type="http://schemas.openxmlformats.org/officeDocument/2006/relationships/customXml" Target="../ink/ink393.xml"/><Relationship Id="rId93" Type="http://schemas.openxmlformats.org/officeDocument/2006/relationships/image" Target="../media/image386.png"/><Relationship Id="rId92" Type="http://schemas.openxmlformats.org/officeDocument/2006/relationships/customXml" Target="../ink/ink392.xml"/><Relationship Id="rId91" Type="http://schemas.openxmlformats.org/officeDocument/2006/relationships/image" Target="../media/image385.png"/><Relationship Id="rId90" Type="http://schemas.openxmlformats.org/officeDocument/2006/relationships/customXml" Target="../ink/ink391.xml"/><Relationship Id="rId9" Type="http://schemas.openxmlformats.org/officeDocument/2006/relationships/image" Target="../media/image344.png"/><Relationship Id="rId89" Type="http://schemas.openxmlformats.org/officeDocument/2006/relationships/image" Target="../media/image384.png"/><Relationship Id="rId88" Type="http://schemas.openxmlformats.org/officeDocument/2006/relationships/customXml" Target="../ink/ink390.xml"/><Relationship Id="rId87" Type="http://schemas.openxmlformats.org/officeDocument/2006/relationships/image" Target="../media/image383.png"/><Relationship Id="rId86" Type="http://schemas.openxmlformats.org/officeDocument/2006/relationships/customXml" Target="../ink/ink389.xml"/><Relationship Id="rId85" Type="http://schemas.openxmlformats.org/officeDocument/2006/relationships/image" Target="../media/image382.png"/><Relationship Id="rId84" Type="http://schemas.openxmlformats.org/officeDocument/2006/relationships/customXml" Target="../ink/ink388.xml"/><Relationship Id="rId83" Type="http://schemas.openxmlformats.org/officeDocument/2006/relationships/image" Target="../media/image381.png"/><Relationship Id="rId82" Type="http://schemas.openxmlformats.org/officeDocument/2006/relationships/customXml" Target="../ink/ink387.xml"/><Relationship Id="rId81" Type="http://schemas.openxmlformats.org/officeDocument/2006/relationships/image" Target="../media/image380.png"/><Relationship Id="rId80" Type="http://schemas.openxmlformats.org/officeDocument/2006/relationships/customXml" Target="../ink/ink386.xml"/><Relationship Id="rId8" Type="http://schemas.openxmlformats.org/officeDocument/2006/relationships/customXml" Target="../ink/ink350.xml"/><Relationship Id="rId79" Type="http://schemas.openxmlformats.org/officeDocument/2006/relationships/image" Target="../media/image379.png"/><Relationship Id="rId78" Type="http://schemas.openxmlformats.org/officeDocument/2006/relationships/customXml" Target="../ink/ink385.xml"/><Relationship Id="rId77" Type="http://schemas.openxmlformats.org/officeDocument/2006/relationships/image" Target="../media/image378.png"/><Relationship Id="rId76" Type="http://schemas.openxmlformats.org/officeDocument/2006/relationships/customXml" Target="../ink/ink384.xml"/><Relationship Id="rId75" Type="http://schemas.openxmlformats.org/officeDocument/2006/relationships/image" Target="../media/image377.png"/><Relationship Id="rId74" Type="http://schemas.openxmlformats.org/officeDocument/2006/relationships/customXml" Target="../ink/ink383.xml"/><Relationship Id="rId73" Type="http://schemas.openxmlformats.org/officeDocument/2006/relationships/image" Target="../media/image376.png"/><Relationship Id="rId72" Type="http://schemas.openxmlformats.org/officeDocument/2006/relationships/customXml" Target="../ink/ink382.xml"/><Relationship Id="rId71" Type="http://schemas.openxmlformats.org/officeDocument/2006/relationships/image" Target="../media/image375.png"/><Relationship Id="rId70" Type="http://schemas.openxmlformats.org/officeDocument/2006/relationships/customXml" Target="../ink/ink381.xml"/><Relationship Id="rId7" Type="http://schemas.openxmlformats.org/officeDocument/2006/relationships/image" Target="../media/image343.png"/><Relationship Id="rId69" Type="http://schemas.openxmlformats.org/officeDocument/2006/relationships/image" Target="../media/image374.png"/><Relationship Id="rId68" Type="http://schemas.openxmlformats.org/officeDocument/2006/relationships/customXml" Target="../ink/ink380.xml"/><Relationship Id="rId67" Type="http://schemas.openxmlformats.org/officeDocument/2006/relationships/image" Target="../media/image373.png"/><Relationship Id="rId66" Type="http://schemas.openxmlformats.org/officeDocument/2006/relationships/customXml" Target="../ink/ink379.xml"/><Relationship Id="rId65" Type="http://schemas.openxmlformats.org/officeDocument/2006/relationships/image" Target="../media/image372.png"/><Relationship Id="rId64" Type="http://schemas.openxmlformats.org/officeDocument/2006/relationships/customXml" Target="../ink/ink378.xml"/><Relationship Id="rId63" Type="http://schemas.openxmlformats.org/officeDocument/2006/relationships/image" Target="../media/image371.png"/><Relationship Id="rId62" Type="http://schemas.openxmlformats.org/officeDocument/2006/relationships/customXml" Target="../ink/ink377.xml"/><Relationship Id="rId61" Type="http://schemas.openxmlformats.org/officeDocument/2006/relationships/image" Target="../media/image370.png"/><Relationship Id="rId60" Type="http://schemas.openxmlformats.org/officeDocument/2006/relationships/customXml" Target="../ink/ink376.xml"/><Relationship Id="rId6" Type="http://schemas.openxmlformats.org/officeDocument/2006/relationships/customXml" Target="../ink/ink349.xml"/><Relationship Id="rId59" Type="http://schemas.openxmlformats.org/officeDocument/2006/relationships/image" Target="../media/image369.png"/><Relationship Id="rId58" Type="http://schemas.openxmlformats.org/officeDocument/2006/relationships/customXml" Target="../ink/ink375.xml"/><Relationship Id="rId57" Type="http://schemas.openxmlformats.org/officeDocument/2006/relationships/image" Target="../media/image368.png"/><Relationship Id="rId56" Type="http://schemas.openxmlformats.org/officeDocument/2006/relationships/customXml" Target="../ink/ink374.xml"/><Relationship Id="rId55" Type="http://schemas.openxmlformats.org/officeDocument/2006/relationships/image" Target="../media/image367.png"/><Relationship Id="rId54" Type="http://schemas.openxmlformats.org/officeDocument/2006/relationships/customXml" Target="../ink/ink373.xml"/><Relationship Id="rId53" Type="http://schemas.openxmlformats.org/officeDocument/2006/relationships/image" Target="../media/image366.png"/><Relationship Id="rId52" Type="http://schemas.openxmlformats.org/officeDocument/2006/relationships/customXml" Target="../ink/ink372.xml"/><Relationship Id="rId51" Type="http://schemas.openxmlformats.org/officeDocument/2006/relationships/image" Target="../media/image365.png"/><Relationship Id="rId50" Type="http://schemas.openxmlformats.org/officeDocument/2006/relationships/customXml" Target="../ink/ink371.xml"/><Relationship Id="rId5" Type="http://schemas.openxmlformats.org/officeDocument/2006/relationships/image" Target="../media/image342.png"/><Relationship Id="rId49" Type="http://schemas.openxmlformats.org/officeDocument/2006/relationships/image" Target="../media/image364.png"/><Relationship Id="rId48" Type="http://schemas.openxmlformats.org/officeDocument/2006/relationships/customXml" Target="../ink/ink370.xml"/><Relationship Id="rId47" Type="http://schemas.openxmlformats.org/officeDocument/2006/relationships/image" Target="../media/image363.png"/><Relationship Id="rId46" Type="http://schemas.openxmlformats.org/officeDocument/2006/relationships/customXml" Target="../ink/ink369.xml"/><Relationship Id="rId45" Type="http://schemas.openxmlformats.org/officeDocument/2006/relationships/image" Target="../media/image362.png"/><Relationship Id="rId44" Type="http://schemas.openxmlformats.org/officeDocument/2006/relationships/customXml" Target="../ink/ink368.xml"/><Relationship Id="rId43" Type="http://schemas.openxmlformats.org/officeDocument/2006/relationships/image" Target="../media/image361.png"/><Relationship Id="rId42" Type="http://schemas.openxmlformats.org/officeDocument/2006/relationships/customXml" Target="../ink/ink367.xml"/><Relationship Id="rId41" Type="http://schemas.openxmlformats.org/officeDocument/2006/relationships/image" Target="../media/image360.png"/><Relationship Id="rId40" Type="http://schemas.openxmlformats.org/officeDocument/2006/relationships/customXml" Target="../ink/ink366.xml"/><Relationship Id="rId4" Type="http://schemas.openxmlformats.org/officeDocument/2006/relationships/customXml" Target="../ink/ink348.xml"/><Relationship Id="rId39" Type="http://schemas.openxmlformats.org/officeDocument/2006/relationships/image" Target="../media/image359.png"/><Relationship Id="rId38" Type="http://schemas.openxmlformats.org/officeDocument/2006/relationships/customXml" Target="../ink/ink365.xml"/><Relationship Id="rId37" Type="http://schemas.openxmlformats.org/officeDocument/2006/relationships/image" Target="../media/image358.png"/><Relationship Id="rId36" Type="http://schemas.openxmlformats.org/officeDocument/2006/relationships/customXml" Target="../ink/ink364.xml"/><Relationship Id="rId35" Type="http://schemas.openxmlformats.org/officeDocument/2006/relationships/image" Target="../media/image357.png"/><Relationship Id="rId34" Type="http://schemas.openxmlformats.org/officeDocument/2006/relationships/customXml" Target="../ink/ink363.xml"/><Relationship Id="rId33" Type="http://schemas.openxmlformats.org/officeDocument/2006/relationships/image" Target="../media/image356.png"/><Relationship Id="rId32" Type="http://schemas.openxmlformats.org/officeDocument/2006/relationships/customXml" Target="../ink/ink362.xml"/><Relationship Id="rId31" Type="http://schemas.openxmlformats.org/officeDocument/2006/relationships/image" Target="../media/image355.png"/><Relationship Id="rId30" Type="http://schemas.openxmlformats.org/officeDocument/2006/relationships/customXml" Target="../ink/ink361.xml"/><Relationship Id="rId3" Type="http://schemas.openxmlformats.org/officeDocument/2006/relationships/image" Target="../media/image341.png"/><Relationship Id="rId29" Type="http://schemas.openxmlformats.org/officeDocument/2006/relationships/image" Target="../media/image354.png"/><Relationship Id="rId28" Type="http://schemas.openxmlformats.org/officeDocument/2006/relationships/customXml" Target="../ink/ink360.xml"/><Relationship Id="rId27" Type="http://schemas.openxmlformats.org/officeDocument/2006/relationships/image" Target="../media/image353.png"/><Relationship Id="rId26" Type="http://schemas.openxmlformats.org/officeDocument/2006/relationships/customXml" Target="../ink/ink359.xml"/><Relationship Id="rId25" Type="http://schemas.openxmlformats.org/officeDocument/2006/relationships/image" Target="../media/image352.png"/><Relationship Id="rId24" Type="http://schemas.openxmlformats.org/officeDocument/2006/relationships/customXml" Target="../ink/ink358.xml"/><Relationship Id="rId23" Type="http://schemas.openxmlformats.org/officeDocument/2006/relationships/image" Target="../media/image351.png"/><Relationship Id="rId22" Type="http://schemas.openxmlformats.org/officeDocument/2006/relationships/customXml" Target="../ink/ink357.xml"/><Relationship Id="rId21" Type="http://schemas.openxmlformats.org/officeDocument/2006/relationships/image" Target="../media/image350.png"/><Relationship Id="rId20" Type="http://schemas.openxmlformats.org/officeDocument/2006/relationships/customXml" Target="../ink/ink356.xml"/><Relationship Id="rId2" Type="http://schemas.openxmlformats.org/officeDocument/2006/relationships/customXml" Target="../ink/ink347.xml"/><Relationship Id="rId19" Type="http://schemas.openxmlformats.org/officeDocument/2006/relationships/image" Target="../media/image349.png"/><Relationship Id="rId18" Type="http://schemas.openxmlformats.org/officeDocument/2006/relationships/customXml" Target="../ink/ink355.xml"/><Relationship Id="rId17" Type="http://schemas.openxmlformats.org/officeDocument/2006/relationships/image" Target="../media/image348.png"/><Relationship Id="rId16" Type="http://schemas.openxmlformats.org/officeDocument/2006/relationships/customXml" Target="../ink/ink354.xml"/><Relationship Id="rId15" Type="http://schemas.openxmlformats.org/officeDocument/2006/relationships/image" Target="../media/image347.png"/><Relationship Id="rId14" Type="http://schemas.openxmlformats.org/officeDocument/2006/relationships/customXml" Target="../ink/ink353.xml"/><Relationship Id="rId13" Type="http://schemas.openxmlformats.org/officeDocument/2006/relationships/image" Target="../media/image346.png"/><Relationship Id="rId121" Type="http://schemas.openxmlformats.org/officeDocument/2006/relationships/slideLayout" Target="../slideLayouts/slideLayout1.xml"/><Relationship Id="rId120" Type="http://schemas.openxmlformats.org/officeDocument/2006/relationships/tags" Target="../tags/tag71.xml"/><Relationship Id="rId12" Type="http://schemas.openxmlformats.org/officeDocument/2006/relationships/customXml" Target="../ink/ink352.xml"/><Relationship Id="rId119" Type="http://schemas.openxmlformats.org/officeDocument/2006/relationships/image" Target="../media/image399.png"/><Relationship Id="rId118" Type="http://schemas.openxmlformats.org/officeDocument/2006/relationships/customXml" Target="../ink/ink405.xml"/><Relationship Id="rId117" Type="http://schemas.openxmlformats.org/officeDocument/2006/relationships/image" Target="../media/image398.png"/><Relationship Id="rId116" Type="http://schemas.openxmlformats.org/officeDocument/2006/relationships/customXml" Target="../ink/ink404.xml"/><Relationship Id="rId115" Type="http://schemas.openxmlformats.org/officeDocument/2006/relationships/image" Target="../media/image397.png"/><Relationship Id="rId114" Type="http://schemas.openxmlformats.org/officeDocument/2006/relationships/customXml" Target="../ink/ink403.xml"/><Relationship Id="rId113" Type="http://schemas.openxmlformats.org/officeDocument/2006/relationships/image" Target="../media/image396.png"/><Relationship Id="rId112" Type="http://schemas.openxmlformats.org/officeDocument/2006/relationships/customXml" Target="../ink/ink402.xml"/><Relationship Id="rId111" Type="http://schemas.openxmlformats.org/officeDocument/2006/relationships/image" Target="../media/image395.png"/><Relationship Id="rId110" Type="http://schemas.openxmlformats.org/officeDocument/2006/relationships/customXml" Target="../ink/ink401.xml"/><Relationship Id="rId11" Type="http://schemas.openxmlformats.org/officeDocument/2006/relationships/image" Target="../media/image345.png"/><Relationship Id="rId109" Type="http://schemas.openxmlformats.org/officeDocument/2006/relationships/image" Target="../media/image394.png"/><Relationship Id="rId108" Type="http://schemas.openxmlformats.org/officeDocument/2006/relationships/customXml" Target="../ink/ink400.xml"/><Relationship Id="rId107" Type="http://schemas.openxmlformats.org/officeDocument/2006/relationships/image" Target="../media/image393.png"/><Relationship Id="rId106" Type="http://schemas.openxmlformats.org/officeDocument/2006/relationships/customXml" Target="../ink/ink399.xml"/><Relationship Id="rId105" Type="http://schemas.openxmlformats.org/officeDocument/2006/relationships/image" Target="../media/image392.png"/><Relationship Id="rId104" Type="http://schemas.openxmlformats.org/officeDocument/2006/relationships/customXml" Target="../ink/ink398.xml"/><Relationship Id="rId103" Type="http://schemas.openxmlformats.org/officeDocument/2006/relationships/image" Target="../media/image391.png"/><Relationship Id="rId102" Type="http://schemas.openxmlformats.org/officeDocument/2006/relationships/customXml" Target="../ink/ink397.xml"/><Relationship Id="rId101" Type="http://schemas.openxmlformats.org/officeDocument/2006/relationships/image" Target="../media/image390.png"/><Relationship Id="rId100" Type="http://schemas.openxmlformats.org/officeDocument/2006/relationships/customXml" Target="../ink/ink396.xml"/><Relationship Id="rId10" Type="http://schemas.openxmlformats.org/officeDocument/2006/relationships/customXml" Target="../ink/ink351.xml"/><Relationship Id="rId1" Type="http://schemas.openxmlformats.org/officeDocument/2006/relationships/image" Target="../media/image340.png"/></Relationships>
</file>

<file path=ppt/slides/_rels/slide11.xml.rels><?xml version="1.0" encoding="UTF-8" standalone="yes"?>
<Relationships xmlns="http://schemas.openxmlformats.org/package/2006/relationships"><Relationship Id="rId99" Type="http://schemas.openxmlformats.org/officeDocument/2006/relationships/image" Target="../media/image449.png"/><Relationship Id="rId98" Type="http://schemas.openxmlformats.org/officeDocument/2006/relationships/customXml" Target="../ink/ink454.xml"/><Relationship Id="rId97" Type="http://schemas.openxmlformats.org/officeDocument/2006/relationships/image" Target="../media/image448.png"/><Relationship Id="rId96" Type="http://schemas.openxmlformats.org/officeDocument/2006/relationships/customXml" Target="../ink/ink453.xml"/><Relationship Id="rId95" Type="http://schemas.openxmlformats.org/officeDocument/2006/relationships/image" Target="../media/image447.png"/><Relationship Id="rId94" Type="http://schemas.openxmlformats.org/officeDocument/2006/relationships/customXml" Target="../ink/ink452.xml"/><Relationship Id="rId93" Type="http://schemas.openxmlformats.org/officeDocument/2006/relationships/image" Target="../media/image446.png"/><Relationship Id="rId92" Type="http://schemas.openxmlformats.org/officeDocument/2006/relationships/customXml" Target="../ink/ink451.xml"/><Relationship Id="rId91" Type="http://schemas.openxmlformats.org/officeDocument/2006/relationships/image" Target="../media/image445.png"/><Relationship Id="rId90" Type="http://schemas.openxmlformats.org/officeDocument/2006/relationships/customXml" Target="../ink/ink450.xml"/><Relationship Id="rId9" Type="http://schemas.openxmlformats.org/officeDocument/2006/relationships/image" Target="../media/image404.png"/><Relationship Id="rId89" Type="http://schemas.openxmlformats.org/officeDocument/2006/relationships/image" Target="../media/image444.png"/><Relationship Id="rId88" Type="http://schemas.openxmlformats.org/officeDocument/2006/relationships/customXml" Target="../ink/ink449.xml"/><Relationship Id="rId87" Type="http://schemas.openxmlformats.org/officeDocument/2006/relationships/image" Target="../media/image443.png"/><Relationship Id="rId86" Type="http://schemas.openxmlformats.org/officeDocument/2006/relationships/customXml" Target="../ink/ink448.xml"/><Relationship Id="rId85" Type="http://schemas.openxmlformats.org/officeDocument/2006/relationships/image" Target="../media/image442.png"/><Relationship Id="rId84" Type="http://schemas.openxmlformats.org/officeDocument/2006/relationships/customXml" Target="../ink/ink447.xml"/><Relationship Id="rId83" Type="http://schemas.openxmlformats.org/officeDocument/2006/relationships/image" Target="../media/image441.png"/><Relationship Id="rId82" Type="http://schemas.openxmlformats.org/officeDocument/2006/relationships/customXml" Target="../ink/ink446.xml"/><Relationship Id="rId81" Type="http://schemas.openxmlformats.org/officeDocument/2006/relationships/image" Target="../media/image440.png"/><Relationship Id="rId80" Type="http://schemas.openxmlformats.org/officeDocument/2006/relationships/customXml" Target="../ink/ink445.xml"/><Relationship Id="rId8" Type="http://schemas.openxmlformats.org/officeDocument/2006/relationships/customXml" Target="../ink/ink409.xml"/><Relationship Id="rId79" Type="http://schemas.openxmlformats.org/officeDocument/2006/relationships/image" Target="../media/image439.png"/><Relationship Id="rId78" Type="http://schemas.openxmlformats.org/officeDocument/2006/relationships/customXml" Target="../ink/ink444.xml"/><Relationship Id="rId77" Type="http://schemas.openxmlformats.org/officeDocument/2006/relationships/image" Target="../media/image438.png"/><Relationship Id="rId76" Type="http://schemas.openxmlformats.org/officeDocument/2006/relationships/customXml" Target="../ink/ink443.xml"/><Relationship Id="rId75" Type="http://schemas.openxmlformats.org/officeDocument/2006/relationships/image" Target="../media/image437.png"/><Relationship Id="rId74" Type="http://schemas.openxmlformats.org/officeDocument/2006/relationships/customXml" Target="../ink/ink442.xml"/><Relationship Id="rId73" Type="http://schemas.openxmlformats.org/officeDocument/2006/relationships/image" Target="../media/image436.png"/><Relationship Id="rId72" Type="http://schemas.openxmlformats.org/officeDocument/2006/relationships/customXml" Target="../ink/ink441.xml"/><Relationship Id="rId71" Type="http://schemas.openxmlformats.org/officeDocument/2006/relationships/image" Target="../media/image435.png"/><Relationship Id="rId70" Type="http://schemas.openxmlformats.org/officeDocument/2006/relationships/customXml" Target="../ink/ink440.xml"/><Relationship Id="rId7" Type="http://schemas.openxmlformats.org/officeDocument/2006/relationships/image" Target="../media/image403.png"/><Relationship Id="rId69" Type="http://schemas.openxmlformats.org/officeDocument/2006/relationships/image" Target="../media/image434.png"/><Relationship Id="rId68" Type="http://schemas.openxmlformats.org/officeDocument/2006/relationships/customXml" Target="../ink/ink439.xml"/><Relationship Id="rId67" Type="http://schemas.openxmlformats.org/officeDocument/2006/relationships/image" Target="../media/image433.png"/><Relationship Id="rId66" Type="http://schemas.openxmlformats.org/officeDocument/2006/relationships/customXml" Target="../ink/ink438.xml"/><Relationship Id="rId65" Type="http://schemas.openxmlformats.org/officeDocument/2006/relationships/image" Target="../media/image432.png"/><Relationship Id="rId64" Type="http://schemas.openxmlformats.org/officeDocument/2006/relationships/customXml" Target="../ink/ink437.xml"/><Relationship Id="rId63" Type="http://schemas.openxmlformats.org/officeDocument/2006/relationships/image" Target="../media/image431.png"/><Relationship Id="rId62" Type="http://schemas.openxmlformats.org/officeDocument/2006/relationships/customXml" Target="../ink/ink436.xml"/><Relationship Id="rId61" Type="http://schemas.openxmlformats.org/officeDocument/2006/relationships/image" Target="../media/image430.png"/><Relationship Id="rId60" Type="http://schemas.openxmlformats.org/officeDocument/2006/relationships/customXml" Target="../ink/ink435.xml"/><Relationship Id="rId6" Type="http://schemas.openxmlformats.org/officeDocument/2006/relationships/customXml" Target="../ink/ink408.xml"/><Relationship Id="rId59" Type="http://schemas.openxmlformats.org/officeDocument/2006/relationships/image" Target="../media/image429.png"/><Relationship Id="rId58" Type="http://schemas.openxmlformats.org/officeDocument/2006/relationships/customXml" Target="../ink/ink434.xml"/><Relationship Id="rId57" Type="http://schemas.openxmlformats.org/officeDocument/2006/relationships/image" Target="../media/image428.png"/><Relationship Id="rId56" Type="http://schemas.openxmlformats.org/officeDocument/2006/relationships/customXml" Target="../ink/ink433.xml"/><Relationship Id="rId55" Type="http://schemas.openxmlformats.org/officeDocument/2006/relationships/image" Target="../media/image427.png"/><Relationship Id="rId54" Type="http://schemas.openxmlformats.org/officeDocument/2006/relationships/customXml" Target="../ink/ink432.xml"/><Relationship Id="rId53" Type="http://schemas.openxmlformats.org/officeDocument/2006/relationships/image" Target="../media/image426.png"/><Relationship Id="rId52" Type="http://schemas.openxmlformats.org/officeDocument/2006/relationships/customXml" Target="../ink/ink431.xml"/><Relationship Id="rId51" Type="http://schemas.openxmlformats.org/officeDocument/2006/relationships/image" Target="../media/image425.png"/><Relationship Id="rId50" Type="http://schemas.openxmlformats.org/officeDocument/2006/relationships/customXml" Target="../ink/ink430.xml"/><Relationship Id="rId5" Type="http://schemas.openxmlformats.org/officeDocument/2006/relationships/image" Target="../media/image402.png"/><Relationship Id="rId49" Type="http://schemas.openxmlformats.org/officeDocument/2006/relationships/image" Target="../media/image424.png"/><Relationship Id="rId48" Type="http://schemas.openxmlformats.org/officeDocument/2006/relationships/customXml" Target="../ink/ink429.xml"/><Relationship Id="rId47" Type="http://schemas.openxmlformats.org/officeDocument/2006/relationships/image" Target="../media/image423.png"/><Relationship Id="rId46" Type="http://schemas.openxmlformats.org/officeDocument/2006/relationships/customXml" Target="../ink/ink428.xml"/><Relationship Id="rId45" Type="http://schemas.openxmlformats.org/officeDocument/2006/relationships/image" Target="../media/image422.png"/><Relationship Id="rId44" Type="http://schemas.openxmlformats.org/officeDocument/2006/relationships/customXml" Target="../ink/ink427.xml"/><Relationship Id="rId43" Type="http://schemas.openxmlformats.org/officeDocument/2006/relationships/image" Target="../media/image421.png"/><Relationship Id="rId42" Type="http://schemas.openxmlformats.org/officeDocument/2006/relationships/customXml" Target="../ink/ink426.xml"/><Relationship Id="rId41" Type="http://schemas.openxmlformats.org/officeDocument/2006/relationships/image" Target="../media/image420.png"/><Relationship Id="rId40" Type="http://schemas.openxmlformats.org/officeDocument/2006/relationships/customXml" Target="../ink/ink425.xml"/><Relationship Id="rId4" Type="http://schemas.openxmlformats.org/officeDocument/2006/relationships/customXml" Target="../ink/ink407.xml"/><Relationship Id="rId39" Type="http://schemas.openxmlformats.org/officeDocument/2006/relationships/image" Target="../media/image419.png"/><Relationship Id="rId38" Type="http://schemas.openxmlformats.org/officeDocument/2006/relationships/customXml" Target="../ink/ink424.xml"/><Relationship Id="rId37" Type="http://schemas.openxmlformats.org/officeDocument/2006/relationships/image" Target="../media/image418.png"/><Relationship Id="rId36" Type="http://schemas.openxmlformats.org/officeDocument/2006/relationships/customXml" Target="../ink/ink423.xml"/><Relationship Id="rId35" Type="http://schemas.openxmlformats.org/officeDocument/2006/relationships/image" Target="../media/image417.png"/><Relationship Id="rId34" Type="http://schemas.openxmlformats.org/officeDocument/2006/relationships/customXml" Target="../ink/ink422.xml"/><Relationship Id="rId33" Type="http://schemas.openxmlformats.org/officeDocument/2006/relationships/image" Target="../media/image416.png"/><Relationship Id="rId32" Type="http://schemas.openxmlformats.org/officeDocument/2006/relationships/customXml" Target="../ink/ink421.xml"/><Relationship Id="rId31" Type="http://schemas.openxmlformats.org/officeDocument/2006/relationships/image" Target="../media/image415.png"/><Relationship Id="rId30" Type="http://schemas.openxmlformats.org/officeDocument/2006/relationships/customXml" Target="../ink/ink420.xml"/><Relationship Id="rId3" Type="http://schemas.openxmlformats.org/officeDocument/2006/relationships/image" Target="../media/image401.png"/><Relationship Id="rId29" Type="http://schemas.openxmlformats.org/officeDocument/2006/relationships/image" Target="../media/image414.png"/><Relationship Id="rId28" Type="http://schemas.openxmlformats.org/officeDocument/2006/relationships/customXml" Target="../ink/ink419.xml"/><Relationship Id="rId27" Type="http://schemas.openxmlformats.org/officeDocument/2006/relationships/image" Target="../media/image413.png"/><Relationship Id="rId26" Type="http://schemas.openxmlformats.org/officeDocument/2006/relationships/customXml" Target="../ink/ink418.xml"/><Relationship Id="rId25" Type="http://schemas.openxmlformats.org/officeDocument/2006/relationships/image" Target="../media/image412.png"/><Relationship Id="rId24" Type="http://schemas.openxmlformats.org/officeDocument/2006/relationships/customXml" Target="../ink/ink417.xml"/><Relationship Id="rId23" Type="http://schemas.openxmlformats.org/officeDocument/2006/relationships/image" Target="../media/image411.png"/><Relationship Id="rId22" Type="http://schemas.openxmlformats.org/officeDocument/2006/relationships/customXml" Target="../ink/ink416.xml"/><Relationship Id="rId21" Type="http://schemas.openxmlformats.org/officeDocument/2006/relationships/image" Target="../media/image410.png"/><Relationship Id="rId20" Type="http://schemas.openxmlformats.org/officeDocument/2006/relationships/customXml" Target="../ink/ink415.xml"/><Relationship Id="rId2" Type="http://schemas.openxmlformats.org/officeDocument/2006/relationships/customXml" Target="../ink/ink406.xml"/><Relationship Id="rId19" Type="http://schemas.openxmlformats.org/officeDocument/2006/relationships/image" Target="../media/image409.png"/><Relationship Id="rId181" Type="http://schemas.openxmlformats.org/officeDocument/2006/relationships/slideLayout" Target="../slideLayouts/slideLayout1.xml"/><Relationship Id="rId180" Type="http://schemas.openxmlformats.org/officeDocument/2006/relationships/tags" Target="../tags/tag72.xml"/><Relationship Id="rId18" Type="http://schemas.openxmlformats.org/officeDocument/2006/relationships/customXml" Target="../ink/ink414.xml"/><Relationship Id="rId179" Type="http://schemas.openxmlformats.org/officeDocument/2006/relationships/image" Target="../media/image489.png"/><Relationship Id="rId178" Type="http://schemas.openxmlformats.org/officeDocument/2006/relationships/customXml" Target="../ink/ink494.xml"/><Relationship Id="rId177" Type="http://schemas.openxmlformats.org/officeDocument/2006/relationships/image" Target="../media/image488.png"/><Relationship Id="rId176" Type="http://schemas.openxmlformats.org/officeDocument/2006/relationships/customXml" Target="../ink/ink493.xml"/><Relationship Id="rId175" Type="http://schemas.openxmlformats.org/officeDocument/2006/relationships/image" Target="../media/image487.png"/><Relationship Id="rId174" Type="http://schemas.openxmlformats.org/officeDocument/2006/relationships/customXml" Target="../ink/ink492.xml"/><Relationship Id="rId173" Type="http://schemas.openxmlformats.org/officeDocument/2006/relationships/image" Target="../media/image486.png"/><Relationship Id="rId172" Type="http://schemas.openxmlformats.org/officeDocument/2006/relationships/customXml" Target="../ink/ink491.xml"/><Relationship Id="rId171" Type="http://schemas.openxmlformats.org/officeDocument/2006/relationships/image" Target="../media/image485.png"/><Relationship Id="rId170" Type="http://schemas.openxmlformats.org/officeDocument/2006/relationships/customXml" Target="../ink/ink490.xml"/><Relationship Id="rId17" Type="http://schemas.openxmlformats.org/officeDocument/2006/relationships/image" Target="../media/image408.png"/><Relationship Id="rId169" Type="http://schemas.openxmlformats.org/officeDocument/2006/relationships/image" Target="../media/image484.png"/><Relationship Id="rId168" Type="http://schemas.openxmlformats.org/officeDocument/2006/relationships/customXml" Target="../ink/ink489.xml"/><Relationship Id="rId167" Type="http://schemas.openxmlformats.org/officeDocument/2006/relationships/image" Target="../media/image483.png"/><Relationship Id="rId166" Type="http://schemas.openxmlformats.org/officeDocument/2006/relationships/customXml" Target="../ink/ink488.xml"/><Relationship Id="rId165" Type="http://schemas.openxmlformats.org/officeDocument/2006/relationships/image" Target="../media/image482.png"/><Relationship Id="rId164" Type="http://schemas.openxmlformats.org/officeDocument/2006/relationships/customXml" Target="../ink/ink487.xml"/><Relationship Id="rId163" Type="http://schemas.openxmlformats.org/officeDocument/2006/relationships/image" Target="../media/image481.png"/><Relationship Id="rId162" Type="http://schemas.openxmlformats.org/officeDocument/2006/relationships/customXml" Target="../ink/ink486.xml"/><Relationship Id="rId161" Type="http://schemas.openxmlformats.org/officeDocument/2006/relationships/image" Target="../media/image480.png"/><Relationship Id="rId160" Type="http://schemas.openxmlformats.org/officeDocument/2006/relationships/customXml" Target="../ink/ink485.xml"/><Relationship Id="rId16" Type="http://schemas.openxmlformats.org/officeDocument/2006/relationships/customXml" Target="../ink/ink413.xml"/><Relationship Id="rId159" Type="http://schemas.openxmlformats.org/officeDocument/2006/relationships/image" Target="../media/image479.png"/><Relationship Id="rId158" Type="http://schemas.openxmlformats.org/officeDocument/2006/relationships/customXml" Target="../ink/ink484.xml"/><Relationship Id="rId157" Type="http://schemas.openxmlformats.org/officeDocument/2006/relationships/image" Target="../media/image478.png"/><Relationship Id="rId156" Type="http://schemas.openxmlformats.org/officeDocument/2006/relationships/customXml" Target="../ink/ink483.xml"/><Relationship Id="rId155" Type="http://schemas.openxmlformats.org/officeDocument/2006/relationships/image" Target="../media/image477.png"/><Relationship Id="rId154" Type="http://schemas.openxmlformats.org/officeDocument/2006/relationships/customXml" Target="../ink/ink482.xml"/><Relationship Id="rId153" Type="http://schemas.openxmlformats.org/officeDocument/2006/relationships/image" Target="../media/image476.png"/><Relationship Id="rId152" Type="http://schemas.openxmlformats.org/officeDocument/2006/relationships/customXml" Target="../ink/ink481.xml"/><Relationship Id="rId151" Type="http://schemas.openxmlformats.org/officeDocument/2006/relationships/image" Target="../media/image475.png"/><Relationship Id="rId150" Type="http://schemas.openxmlformats.org/officeDocument/2006/relationships/customXml" Target="../ink/ink480.xml"/><Relationship Id="rId15" Type="http://schemas.openxmlformats.org/officeDocument/2006/relationships/image" Target="../media/image407.png"/><Relationship Id="rId149" Type="http://schemas.openxmlformats.org/officeDocument/2006/relationships/image" Target="../media/image474.png"/><Relationship Id="rId148" Type="http://schemas.openxmlformats.org/officeDocument/2006/relationships/customXml" Target="../ink/ink479.xml"/><Relationship Id="rId147" Type="http://schemas.openxmlformats.org/officeDocument/2006/relationships/image" Target="../media/image473.png"/><Relationship Id="rId146" Type="http://schemas.openxmlformats.org/officeDocument/2006/relationships/customXml" Target="../ink/ink478.xml"/><Relationship Id="rId145" Type="http://schemas.openxmlformats.org/officeDocument/2006/relationships/image" Target="../media/image472.png"/><Relationship Id="rId144" Type="http://schemas.openxmlformats.org/officeDocument/2006/relationships/customXml" Target="../ink/ink477.xml"/><Relationship Id="rId143" Type="http://schemas.openxmlformats.org/officeDocument/2006/relationships/image" Target="../media/image471.png"/><Relationship Id="rId142" Type="http://schemas.openxmlformats.org/officeDocument/2006/relationships/customXml" Target="../ink/ink476.xml"/><Relationship Id="rId141" Type="http://schemas.openxmlformats.org/officeDocument/2006/relationships/image" Target="../media/image470.png"/><Relationship Id="rId140" Type="http://schemas.openxmlformats.org/officeDocument/2006/relationships/customXml" Target="../ink/ink475.xml"/><Relationship Id="rId14" Type="http://schemas.openxmlformats.org/officeDocument/2006/relationships/customXml" Target="../ink/ink412.xml"/><Relationship Id="rId139" Type="http://schemas.openxmlformats.org/officeDocument/2006/relationships/image" Target="../media/image469.png"/><Relationship Id="rId138" Type="http://schemas.openxmlformats.org/officeDocument/2006/relationships/customXml" Target="../ink/ink474.xml"/><Relationship Id="rId137" Type="http://schemas.openxmlformats.org/officeDocument/2006/relationships/image" Target="../media/image468.png"/><Relationship Id="rId136" Type="http://schemas.openxmlformats.org/officeDocument/2006/relationships/customXml" Target="../ink/ink473.xml"/><Relationship Id="rId135" Type="http://schemas.openxmlformats.org/officeDocument/2006/relationships/image" Target="../media/image467.png"/><Relationship Id="rId134" Type="http://schemas.openxmlformats.org/officeDocument/2006/relationships/customXml" Target="../ink/ink472.xml"/><Relationship Id="rId133" Type="http://schemas.openxmlformats.org/officeDocument/2006/relationships/image" Target="../media/image466.png"/><Relationship Id="rId132" Type="http://schemas.openxmlformats.org/officeDocument/2006/relationships/customXml" Target="../ink/ink471.xml"/><Relationship Id="rId131" Type="http://schemas.openxmlformats.org/officeDocument/2006/relationships/image" Target="../media/image465.png"/><Relationship Id="rId130" Type="http://schemas.openxmlformats.org/officeDocument/2006/relationships/customXml" Target="../ink/ink470.xml"/><Relationship Id="rId13" Type="http://schemas.openxmlformats.org/officeDocument/2006/relationships/image" Target="../media/image406.png"/><Relationship Id="rId129" Type="http://schemas.openxmlformats.org/officeDocument/2006/relationships/image" Target="../media/image464.png"/><Relationship Id="rId128" Type="http://schemas.openxmlformats.org/officeDocument/2006/relationships/customXml" Target="../ink/ink469.xml"/><Relationship Id="rId127" Type="http://schemas.openxmlformats.org/officeDocument/2006/relationships/image" Target="../media/image463.png"/><Relationship Id="rId126" Type="http://schemas.openxmlformats.org/officeDocument/2006/relationships/customXml" Target="../ink/ink468.xml"/><Relationship Id="rId125" Type="http://schemas.openxmlformats.org/officeDocument/2006/relationships/image" Target="../media/image462.png"/><Relationship Id="rId124" Type="http://schemas.openxmlformats.org/officeDocument/2006/relationships/customXml" Target="../ink/ink467.xml"/><Relationship Id="rId123" Type="http://schemas.openxmlformats.org/officeDocument/2006/relationships/image" Target="../media/image461.png"/><Relationship Id="rId122" Type="http://schemas.openxmlformats.org/officeDocument/2006/relationships/customXml" Target="../ink/ink466.xml"/><Relationship Id="rId121" Type="http://schemas.openxmlformats.org/officeDocument/2006/relationships/image" Target="../media/image460.png"/><Relationship Id="rId120" Type="http://schemas.openxmlformats.org/officeDocument/2006/relationships/customXml" Target="../ink/ink465.xml"/><Relationship Id="rId12" Type="http://schemas.openxmlformats.org/officeDocument/2006/relationships/customXml" Target="../ink/ink411.xml"/><Relationship Id="rId119" Type="http://schemas.openxmlformats.org/officeDocument/2006/relationships/image" Target="../media/image459.png"/><Relationship Id="rId118" Type="http://schemas.openxmlformats.org/officeDocument/2006/relationships/customXml" Target="../ink/ink464.xml"/><Relationship Id="rId117" Type="http://schemas.openxmlformats.org/officeDocument/2006/relationships/image" Target="../media/image458.png"/><Relationship Id="rId116" Type="http://schemas.openxmlformats.org/officeDocument/2006/relationships/customXml" Target="../ink/ink463.xml"/><Relationship Id="rId115" Type="http://schemas.openxmlformats.org/officeDocument/2006/relationships/image" Target="../media/image457.png"/><Relationship Id="rId114" Type="http://schemas.openxmlformats.org/officeDocument/2006/relationships/customXml" Target="../ink/ink462.xml"/><Relationship Id="rId113" Type="http://schemas.openxmlformats.org/officeDocument/2006/relationships/image" Target="../media/image456.png"/><Relationship Id="rId112" Type="http://schemas.openxmlformats.org/officeDocument/2006/relationships/customXml" Target="../ink/ink461.xml"/><Relationship Id="rId111" Type="http://schemas.openxmlformats.org/officeDocument/2006/relationships/image" Target="../media/image455.png"/><Relationship Id="rId110" Type="http://schemas.openxmlformats.org/officeDocument/2006/relationships/customXml" Target="../ink/ink460.xml"/><Relationship Id="rId11" Type="http://schemas.openxmlformats.org/officeDocument/2006/relationships/image" Target="../media/image405.png"/><Relationship Id="rId109" Type="http://schemas.openxmlformats.org/officeDocument/2006/relationships/image" Target="../media/image454.png"/><Relationship Id="rId108" Type="http://schemas.openxmlformats.org/officeDocument/2006/relationships/customXml" Target="../ink/ink459.xml"/><Relationship Id="rId107" Type="http://schemas.openxmlformats.org/officeDocument/2006/relationships/image" Target="../media/image453.png"/><Relationship Id="rId106" Type="http://schemas.openxmlformats.org/officeDocument/2006/relationships/customXml" Target="../ink/ink458.xml"/><Relationship Id="rId105" Type="http://schemas.openxmlformats.org/officeDocument/2006/relationships/image" Target="../media/image452.png"/><Relationship Id="rId104" Type="http://schemas.openxmlformats.org/officeDocument/2006/relationships/customXml" Target="../ink/ink457.xml"/><Relationship Id="rId103" Type="http://schemas.openxmlformats.org/officeDocument/2006/relationships/image" Target="../media/image451.png"/><Relationship Id="rId102" Type="http://schemas.openxmlformats.org/officeDocument/2006/relationships/customXml" Target="../ink/ink456.xml"/><Relationship Id="rId101" Type="http://schemas.openxmlformats.org/officeDocument/2006/relationships/image" Target="../media/image450.png"/><Relationship Id="rId100" Type="http://schemas.openxmlformats.org/officeDocument/2006/relationships/customXml" Target="../ink/ink455.xml"/><Relationship Id="rId10" Type="http://schemas.openxmlformats.org/officeDocument/2006/relationships/customXml" Target="../ink/ink410.xml"/><Relationship Id="rId1" Type="http://schemas.openxmlformats.org/officeDocument/2006/relationships/image" Target="../media/image400.png"/></Relationships>
</file>

<file path=ppt/slides/_rels/slide12.xml.rels><?xml version="1.0" encoding="UTF-8" standalone="yes"?>
<Relationships xmlns="http://schemas.openxmlformats.org/package/2006/relationships"><Relationship Id="rId99" Type="http://schemas.openxmlformats.org/officeDocument/2006/relationships/customXml" Target="../ink/ink543.xml"/><Relationship Id="rId98" Type="http://schemas.openxmlformats.org/officeDocument/2006/relationships/image" Target="../media/image538.png"/><Relationship Id="rId97" Type="http://schemas.openxmlformats.org/officeDocument/2006/relationships/customXml" Target="../ink/ink542.xml"/><Relationship Id="rId96" Type="http://schemas.openxmlformats.org/officeDocument/2006/relationships/image" Target="../media/image537.png"/><Relationship Id="rId95" Type="http://schemas.openxmlformats.org/officeDocument/2006/relationships/customXml" Target="../ink/ink541.xml"/><Relationship Id="rId94" Type="http://schemas.openxmlformats.org/officeDocument/2006/relationships/image" Target="../media/image536.png"/><Relationship Id="rId93" Type="http://schemas.openxmlformats.org/officeDocument/2006/relationships/customXml" Target="../ink/ink540.xml"/><Relationship Id="rId92" Type="http://schemas.openxmlformats.org/officeDocument/2006/relationships/image" Target="../media/image535.png"/><Relationship Id="rId91" Type="http://schemas.openxmlformats.org/officeDocument/2006/relationships/customXml" Target="../ink/ink539.xml"/><Relationship Id="rId90" Type="http://schemas.openxmlformats.org/officeDocument/2006/relationships/image" Target="../media/image534.png"/><Relationship Id="rId9" Type="http://schemas.openxmlformats.org/officeDocument/2006/relationships/customXml" Target="../ink/ink498.xml"/><Relationship Id="rId89" Type="http://schemas.openxmlformats.org/officeDocument/2006/relationships/customXml" Target="../ink/ink538.xml"/><Relationship Id="rId88" Type="http://schemas.openxmlformats.org/officeDocument/2006/relationships/image" Target="../media/image533.png"/><Relationship Id="rId87" Type="http://schemas.openxmlformats.org/officeDocument/2006/relationships/customXml" Target="../ink/ink537.xml"/><Relationship Id="rId86" Type="http://schemas.openxmlformats.org/officeDocument/2006/relationships/image" Target="../media/image532.png"/><Relationship Id="rId85" Type="http://schemas.openxmlformats.org/officeDocument/2006/relationships/customXml" Target="../ink/ink536.xml"/><Relationship Id="rId84" Type="http://schemas.openxmlformats.org/officeDocument/2006/relationships/image" Target="../media/image531.png"/><Relationship Id="rId83" Type="http://schemas.openxmlformats.org/officeDocument/2006/relationships/customXml" Target="../ink/ink535.xml"/><Relationship Id="rId82" Type="http://schemas.openxmlformats.org/officeDocument/2006/relationships/image" Target="../media/image530.png"/><Relationship Id="rId81" Type="http://schemas.openxmlformats.org/officeDocument/2006/relationships/customXml" Target="../ink/ink534.xml"/><Relationship Id="rId80" Type="http://schemas.openxmlformats.org/officeDocument/2006/relationships/image" Target="../media/image529.png"/><Relationship Id="rId8" Type="http://schemas.openxmlformats.org/officeDocument/2006/relationships/image" Target="../media/image32.png"/><Relationship Id="rId79" Type="http://schemas.openxmlformats.org/officeDocument/2006/relationships/customXml" Target="../ink/ink533.xml"/><Relationship Id="rId78" Type="http://schemas.openxmlformats.org/officeDocument/2006/relationships/image" Target="../media/image528.png"/><Relationship Id="rId77" Type="http://schemas.openxmlformats.org/officeDocument/2006/relationships/customXml" Target="../ink/ink532.xml"/><Relationship Id="rId76" Type="http://schemas.openxmlformats.org/officeDocument/2006/relationships/image" Target="../media/image527.png"/><Relationship Id="rId75" Type="http://schemas.openxmlformats.org/officeDocument/2006/relationships/customXml" Target="../ink/ink531.xml"/><Relationship Id="rId74" Type="http://schemas.openxmlformats.org/officeDocument/2006/relationships/image" Target="../media/image526.png"/><Relationship Id="rId73" Type="http://schemas.openxmlformats.org/officeDocument/2006/relationships/customXml" Target="../ink/ink530.xml"/><Relationship Id="rId72" Type="http://schemas.openxmlformats.org/officeDocument/2006/relationships/image" Target="../media/image525.png"/><Relationship Id="rId71" Type="http://schemas.openxmlformats.org/officeDocument/2006/relationships/customXml" Target="../ink/ink529.xml"/><Relationship Id="rId70" Type="http://schemas.openxmlformats.org/officeDocument/2006/relationships/image" Target="../media/image524.png"/><Relationship Id="rId7" Type="http://schemas.openxmlformats.org/officeDocument/2006/relationships/customXml" Target="../ink/ink497.xml"/><Relationship Id="rId69" Type="http://schemas.openxmlformats.org/officeDocument/2006/relationships/customXml" Target="../ink/ink528.xml"/><Relationship Id="rId68" Type="http://schemas.openxmlformats.org/officeDocument/2006/relationships/image" Target="../media/image523.png"/><Relationship Id="rId67" Type="http://schemas.openxmlformats.org/officeDocument/2006/relationships/customXml" Target="../ink/ink527.xml"/><Relationship Id="rId66" Type="http://schemas.openxmlformats.org/officeDocument/2006/relationships/image" Target="../media/image522.png"/><Relationship Id="rId65" Type="http://schemas.openxmlformats.org/officeDocument/2006/relationships/customXml" Target="../ink/ink526.xml"/><Relationship Id="rId64" Type="http://schemas.openxmlformats.org/officeDocument/2006/relationships/image" Target="../media/image521.png"/><Relationship Id="rId63" Type="http://schemas.openxmlformats.org/officeDocument/2006/relationships/customXml" Target="../ink/ink525.xml"/><Relationship Id="rId62" Type="http://schemas.openxmlformats.org/officeDocument/2006/relationships/image" Target="../media/image520.png"/><Relationship Id="rId61" Type="http://schemas.openxmlformats.org/officeDocument/2006/relationships/customXml" Target="../ink/ink524.xml"/><Relationship Id="rId60" Type="http://schemas.openxmlformats.org/officeDocument/2006/relationships/image" Target="../media/image519.png"/><Relationship Id="rId6" Type="http://schemas.openxmlformats.org/officeDocument/2006/relationships/image" Target="../media/image493.png"/><Relationship Id="rId59" Type="http://schemas.openxmlformats.org/officeDocument/2006/relationships/customXml" Target="../ink/ink523.xml"/><Relationship Id="rId58" Type="http://schemas.openxmlformats.org/officeDocument/2006/relationships/image" Target="../media/image518.png"/><Relationship Id="rId57" Type="http://schemas.openxmlformats.org/officeDocument/2006/relationships/customXml" Target="../ink/ink522.xml"/><Relationship Id="rId56" Type="http://schemas.openxmlformats.org/officeDocument/2006/relationships/image" Target="../media/image517.png"/><Relationship Id="rId55" Type="http://schemas.openxmlformats.org/officeDocument/2006/relationships/customXml" Target="../ink/ink521.xml"/><Relationship Id="rId54" Type="http://schemas.openxmlformats.org/officeDocument/2006/relationships/image" Target="../media/image516.png"/><Relationship Id="rId53" Type="http://schemas.openxmlformats.org/officeDocument/2006/relationships/customXml" Target="../ink/ink520.xml"/><Relationship Id="rId52" Type="http://schemas.openxmlformats.org/officeDocument/2006/relationships/image" Target="../media/image515.png"/><Relationship Id="rId51" Type="http://schemas.openxmlformats.org/officeDocument/2006/relationships/customXml" Target="../ink/ink519.xml"/><Relationship Id="rId50" Type="http://schemas.openxmlformats.org/officeDocument/2006/relationships/image" Target="../media/image514.png"/><Relationship Id="rId5" Type="http://schemas.openxmlformats.org/officeDocument/2006/relationships/customXml" Target="../ink/ink496.xml"/><Relationship Id="rId49" Type="http://schemas.openxmlformats.org/officeDocument/2006/relationships/customXml" Target="../ink/ink518.xml"/><Relationship Id="rId48" Type="http://schemas.openxmlformats.org/officeDocument/2006/relationships/image" Target="../media/image513.png"/><Relationship Id="rId47" Type="http://schemas.openxmlformats.org/officeDocument/2006/relationships/customXml" Target="../ink/ink517.xml"/><Relationship Id="rId46" Type="http://schemas.openxmlformats.org/officeDocument/2006/relationships/image" Target="../media/image512.png"/><Relationship Id="rId45" Type="http://schemas.openxmlformats.org/officeDocument/2006/relationships/customXml" Target="../ink/ink516.xml"/><Relationship Id="rId44" Type="http://schemas.openxmlformats.org/officeDocument/2006/relationships/image" Target="../media/image511.png"/><Relationship Id="rId43" Type="http://schemas.openxmlformats.org/officeDocument/2006/relationships/customXml" Target="../ink/ink515.xml"/><Relationship Id="rId42" Type="http://schemas.openxmlformats.org/officeDocument/2006/relationships/image" Target="../media/image510.png"/><Relationship Id="rId41" Type="http://schemas.openxmlformats.org/officeDocument/2006/relationships/customXml" Target="../ink/ink514.xml"/><Relationship Id="rId40" Type="http://schemas.openxmlformats.org/officeDocument/2006/relationships/image" Target="../media/image509.png"/><Relationship Id="rId4" Type="http://schemas.openxmlformats.org/officeDocument/2006/relationships/image" Target="../media/image492.png"/><Relationship Id="rId39" Type="http://schemas.openxmlformats.org/officeDocument/2006/relationships/customXml" Target="../ink/ink513.xml"/><Relationship Id="rId38" Type="http://schemas.openxmlformats.org/officeDocument/2006/relationships/image" Target="../media/image508.png"/><Relationship Id="rId37" Type="http://schemas.openxmlformats.org/officeDocument/2006/relationships/customXml" Target="../ink/ink512.xml"/><Relationship Id="rId36" Type="http://schemas.openxmlformats.org/officeDocument/2006/relationships/image" Target="../media/image507.png"/><Relationship Id="rId35" Type="http://schemas.openxmlformats.org/officeDocument/2006/relationships/customXml" Target="../ink/ink511.xml"/><Relationship Id="rId34" Type="http://schemas.openxmlformats.org/officeDocument/2006/relationships/image" Target="../media/image506.png"/><Relationship Id="rId33" Type="http://schemas.openxmlformats.org/officeDocument/2006/relationships/customXml" Target="../ink/ink510.xml"/><Relationship Id="rId32" Type="http://schemas.openxmlformats.org/officeDocument/2006/relationships/image" Target="../media/image505.png"/><Relationship Id="rId31" Type="http://schemas.openxmlformats.org/officeDocument/2006/relationships/customXml" Target="../ink/ink509.xml"/><Relationship Id="rId30" Type="http://schemas.openxmlformats.org/officeDocument/2006/relationships/image" Target="../media/image504.png"/><Relationship Id="rId3" Type="http://schemas.openxmlformats.org/officeDocument/2006/relationships/customXml" Target="../ink/ink495.xml"/><Relationship Id="rId29" Type="http://schemas.openxmlformats.org/officeDocument/2006/relationships/customXml" Target="../ink/ink508.xml"/><Relationship Id="rId28" Type="http://schemas.openxmlformats.org/officeDocument/2006/relationships/image" Target="../media/image503.png"/><Relationship Id="rId27" Type="http://schemas.openxmlformats.org/officeDocument/2006/relationships/customXml" Target="../ink/ink507.xml"/><Relationship Id="rId26" Type="http://schemas.openxmlformats.org/officeDocument/2006/relationships/image" Target="../media/image502.png"/><Relationship Id="rId25" Type="http://schemas.openxmlformats.org/officeDocument/2006/relationships/customXml" Target="../ink/ink506.xml"/><Relationship Id="rId24" Type="http://schemas.openxmlformats.org/officeDocument/2006/relationships/image" Target="../media/image501.png"/><Relationship Id="rId23" Type="http://schemas.openxmlformats.org/officeDocument/2006/relationships/customXml" Target="../ink/ink505.xml"/><Relationship Id="rId22" Type="http://schemas.openxmlformats.org/officeDocument/2006/relationships/image" Target="../media/image500.png"/><Relationship Id="rId216" Type="http://schemas.openxmlformats.org/officeDocument/2006/relationships/slideLayout" Target="../slideLayouts/slideLayout1.xml"/><Relationship Id="rId215" Type="http://schemas.openxmlformats.org/officeDocument/2006/relationships/tags" Target="../tags/tag73.xml"/><Relationship Id="rId214" Type="http://schemas.openxmlformats.org/officeDocument/2006/relationships/image" Target="../media/image596.png"/><Relationship Id="rId213" Type="http://schemas.openxmlformats.org/officeDocument/2006/relationships/customXml" Target="../ink/ink600.xml"/><Relationship Id="rId212" Type="http://schemas.openxmlformats.org/officeDocument/2006/relationships/image" Target="../media/image595.png"/><Relationship Id="rId211" Type="http://schemas.openxmlformats.org/officeDocument/2006/relationships/customXml" Target="../ink/ink599.xml"/><Relationship Id="rId210" Type="http://schemas.openxmlformats.org/officeDocument/2006/relationships/image" Target="../media/image594.png"/><Relationship Id="rId21" Type="http://schemas.openxmlformats.org/officeDocument/2006/relationships/customXml" Target="../ink/ink504.xml"/><Relationship Id="rId209" Type="http://schemas.openxmlformats.org/officeDocument/2006/relationships/customXml" Target="../ink/ink598.xml"/><Relationship Id="rId208" Type="http://schemas.openxmlformats.org/officeDocument/2006/relationships/image" Target="../media/image593.png"/><Relationship Id="rId207" Type="http://schemas.openxmlformats.org/officeDocument/2006/relationships/customXml" Target="../ink/ink597.xml"/><Relationship Id="rId206" Type="http://schemas.openxmlformats.org/officeDocument/2006/relationships/image" Target="../media/image592.png"/><Relationship Id="rId205" Type="http://schemas.openxmlformats.org/officeDocument/2006/relationships/customXml" Target="../ink/ink596.xml"/><Relationship Id="rId204" Type="http://schemas.openxmlformats.org/officeDocument/2006/relationships/image" Target="../media/image591.png"/><Relationship Id="rId203" Type="http://schemas.openxmlformats.org/officeDocument/2006/relationships/customXml" Target="../ink/ink595.xml"/><Relationship Id="rId202" Type="http://schemas.openxmlformats.org/officeDocument/2006/relationships/image" Target="../media/image590.png"/><Relationship Id="rId201" Type="http://schemas.openxmlformats.org/officeDocument/2006/relationships/customXml" Target="../ink/ink594.xml"/><Relationship Id="rId200" Type="http://schemas.openxmlformats.org/officeDocument/2006/relationships/image" Target="../media/image589.png"/><Relationship Id="rId20" Type="http://schemas.openxmlformats.org/officeDocument/2006/relationships/image" Target="../media/image499.png"/><Relationship Id="rId2" Type="http://schemas.openxmlformats.org/officeDocument/2006/relationships/image" Target="../media/image491.png"/><Relationship Id="rId199" Type="http://schemas.openxmlformats.org/officeDocument/2006/relationships/customXml" Target="../ink/ink593.xml"/><Relationship Id="rId198" Type="http://schemas.openxmlformats.org/officeDocument/2006/relationships/image" Target="../media/image588.png"/><Relationship Id="rId197" Type="http://schemas.openxmlformats.org/officeDocument/2006/relationships/customXml" Target="../ink/ink592.xml"/><Relationship Id="rId196" Type="http://schemas.openxmlformats.org/officeDocument/2006/relationships/image" Target="../media/image587.png"/><Relationship Id="rId195" Type="http://schemas.openxmlformats.org/officeDocument/2006/relationships/customXml" Target="../ink/ink591.xml"/><Relationship Id="rId194" Type="http://schemas.openxmlformats.org/officeDocument/2006/relationships/image" Target="../media/image586.png"/><Relationship Id="rId193" Type="http://schemas.openxmlformats.org/officeDocument/2006/relationships/customXml" Target="../ink/ink590.xml"/><Relationship Id="rId192" Type="http://schemas.openxmlformats.org/officeDocument/2006/relationships/image" Target="../media/image585.png"/><Relationship Id="rId191" Type="http://schemas.openxmlformats.org/officeDocument/2006/relationships/customXml" Target="../ink/ink589.xml"/><Relationship Id="rId190" Type="http://schemas.openxmlformats.org/officeDocument/2006/relationships/image" Target="../media/image584.png"/><Relationship Id="rId19" Type="http://schemas.openxmlformats.org/officeDocument/2006/relationships/customXml" Target="../ink/ink503.xml"/><Relationship Id="rId189" Type="http://schemas.openxmlformats.org/officeDocument/2006/relationships/customXml" Target="../ink/ink588.xml"/><Relationship Id="rId188" Type="http://schemas.openxmlformats.org/officeDocument/2006/relationships/image" Target="../media/image583.png"/><Relationship Id="rId187" Type="http://schemas.openxmlformats.org/officeDocument/2006/relationships/customXml" Target="../ink/ink587.xml"/><Relationship Id="rId186" Type="http://schemas.openxmlformats.org/officeDocument/2006/relationships/image" Target="../media/image582.png"/><Relationship Id="rId185" Type="http://schemas.openxmlformats.org/officeDocument/2006/relationships/customXml" Target="../ink/ink586.xml"/><Relationship Id="rId184" Type="http://schemas.openxmlformats.org/officeDocument/2006/relationships/image" Target="../media/image581.png"/><Relationship Id="rId183" Type="http://schemas.openxmlformats.org/officeDocument/2006/relationships/customXml" Target="../ink/ink585.xml"/><Relationship Id="rId182" Type="http://schemas.openxmlformats.org/officeDocument/2006/relationships/image" Target="../media/image580.png"/><Relationship Id="rId181" Type="http://schemas.openxmlformats.org/officeDocument/2006/relationships/customXml" Target="../ink/ink584.xml"/><Relationship Id="rId180" Type="http://schemas.openxmlformats.org/officeDocument/2006/relationships/image" Target="../media/image579.png"/><Relationship Id="rId18" Type="http://schemas.openxmlformats.org/officeDocument/2006/relationships/image" Target="../media/image498.png"/><Relationship Id="rId179" Type="http://schemas.openxmlformats.org/officeDocument/2006/relationships/customXml" Target="../ink/ink583.xml"/><Relationship Id="rId178" Type="http://schemas.openxmlformats.org/officeDocument/2006/relationships/image" Target="../media/image578.png"/><Relationship Id="rId177" Type="http://schemas.openxmlformats.org/officeDocument/2006/relationships/customXml" Target="../ink/ink582.xml"/><Relationship Id="rId176" Type="http://schemas.openxmlformats.org/officeDocument/2006/relationships/image" Target="../media/image577.png"/><Relationship Id="rId175" Type="http://schemas.openxmlformats.org/officeDocument/2006/relationships/customXml" Target="../ink/ink581.xml"/><Relationship Id="rId174" Type="http://schemas.openxmlformats.org/officeDocument/2006/relationships/image" Target="../media/image576.png"/><Relationship Id="rId173" Type="http://schemas.openxmlformats.org/officeDocument/2006/relationships/customXml" Target="../ink/ink580.xml"/><Relationship Id="rId172" Type="http://schemas.openxmlformats.org/officeDocument/2006/relationships/image" Target="../media/image575.png"/><Relationship Id="rId171" Type="http://schemas.openxmlformats.org/officeDocument/2006/relationships/customXml" Target="../ink/ink579.xml"/><Relationship Id="rId170" Type="http://schemas.openxmlformats.org/officeDocument/2006/relationships/image" Target="../media/image574.png"/><Relationship Id="rId17" Type="http://schemas.openxmlformats.org/officeDocument/2006/relationships/customXml" Target="../ink/ink502.xml"/><Relationship Id="rId169" Type="http://schemas.openxmlformats.org/officeDocument/2006/relationships/customXml" Target="../ink/ink578.xml"/><Relationship Id="rId168" Type="http://schemas.openxmlformats.org/officeDocument/2006/relationships/image" Target="../media/image573.png"/><Relationship Id="rId167" Type="http://schemas.openxmlformats.org/officeDocument/2006/relationships/customXml" Target="../ink/ink577.xml"/><Relationship Id="rId166" Type="http://schemas.openxmlformats.org/officeDocument/2006/relationships/image" Target="../media/image572.png"/><Relationship Id="rId165" Type="http://schemas.openxmlformats.org/officeDocument/2006/relationships/customXml" Target="../ink/ink576.xml"/><Relationship Id="rId164" Type="http://schemas.openxmlformats.org/officeDocument/2006/relationships/image" Target="../media/image571.png"/><Relationship Id="rId163" Type="http://schemas.openxmlformats.org/officeDocument/2006/relationships/customXml" Target="../ink/ink575.xml"/><Relationship Id="rId162" Type="http://schemas.openxmlformats.org/officeDocument/2006/relationships/image" Target="../media/image570.png"/><Relationship Id="rId161" Type="http://schemas.openxmlformats.org/officeDocument/2006/relationships/customXml" Target="../ink/ink574.xml"/><Relationship Id="rId160" Type="http://schemas.openxmlformats.org/officeDocument/2006/relationships/image" Target="../media/image569.png"/><Relationship Id="rId16" Type="http://schemas.openxmlformats.org/officeDocument/2006/relationships/image" Target="../media/image497.png"/><Relationship Id="rId159" Type="http://schemas.openxmlformats.org/officeDocument/2006/relationships/customXml" Target="../ink/ink573.xml"/><Relationship Id="rId158" Type="http://schemas.openxmlformats.org/officeDocument/2006/relationships/image" Target="../media/image568.png"/><Relationship Id="rId157" Type="http://schemas.openxmlformats.org/officeDocument/2006/relationships/customXml" Target="../ink/ink572.xml"/><Relationship Id="rId156" Type="http://schemas.openxmlformats.org/officeDocument/2006/relationships/image" Target="../media/image567.png"/><Relationship Id="rId155" Type="http://schemas.openxmlformats.org/officeDocument/2006/relationships/customXml" Target="../ink/ink571.xml"/><Relationship Id="rId154" Type="http://schemas.openxmlformats.org/officeDocument/2006/relationships/image" Target="../media/image566.png"/><Relationship Id="rId153" Type="http://schemas.openxmlformats.org/officeDocument/2006/relationships/customXml" Target="../ink/ink570.xml"/><Relationship Id="rId152" Type="http://schemas.openxmlformats.org/officeDocument/2006/relationships/image" Target="../media/image565.png"/><Relationship Id="rId151" Type="http://schemas.openxmlformats.org/officeDocument/2006/relationships/customXml" Target="../ink/ink569.xml"/><Relationship Id="rId150" Type="http://schemas.openxmlformats.org/officeDocument/2006/relationships/image" Target="../media/image564.png"/><Relationship Id="rId15" Type="http://schemas.openxmlformats.org/officeDocument/2006/relationships/customXml" Target="../ink/ink501.xml"/><Relationship Id="rId149" Type="http://schemas.openxmlformats.org/officeDocument/2006/relationships/customXml" Target="../ink/ink568.xml"/><Relationship Id="rId148" Type="http://schemas.openxmlformats.org/officeDocument/2006/relationships/image" Target="../media/image563.png"/><Relationship Id="rId147" Type="http://schemas.openxmlformats.org/officeDocument/2006/relationships/customXml" Target="../ink/ink567.xml"/><Relationship Id="rId146" Type="http://schemas.openxmlformats.org/officeDocument/2006/relationships/image" Target="../media/image562.png"/><Relationship Id="rId145" Type="http://schemas.openxmlformats.org/officeDocument/2006/relationships/customXml" Target="../ink/ink566.xml"/><Relationship Id="rId144" Type="http://schemas.openxmlformats.org/officeDocument/2006/relationships/image" Target="../media/image561.png"/><Relationship Id="rId143" Type="http://schemas.openxmlformats.org/officeDocument/2006/relationships/customXml" Target="../ink/ink565.xml"/><Relationship Id="rId142" Type="http://schemas.openxmlformats.org/officeDocument/2006/relationships/image" Target="../media/image560.png"/><Relationship Id="rId141" Type="http://schemas.openxmlformats.org/officeDocument/2006/relationships/customXml" Target="../ink/ink564.xml"/><Relationship Id="rId140" Type="http://schemas.openxmlformats.org/officeDocument/2006/relationships/image" Target="../media/image559.png"/><Relationship Id="rId14" Type="http://schemas.openxmlformats.org/officeDocument/2006/relationships/image" Target="../media/image496.png"/><Relationship Id="rId139" Type="http://schemas.openxmlformats.org/officeDocument/2006/relationships/customXml" Target="../ink/ink563.xml"/><Relationship Id="rId138" Type="http://schemas.openxmlformats.org/officeDocument/2006/relationships/image" Target="../media/image558.png"/><Relationship Id="rId137" Type="http://schemas.openxmlformats.org/officeDocument/2006/relationships/customXml" Target="../ink/ink562.xml"/><Relationship Id="rId136" Type="http://schemas.openxmlformats.org/officeDocument/2006/relationships/image" Target="../media/image557.png"/><Relationship Id="rId135" Type="http://schemas.openxmlformats.org/officeDocument/2006/relationships/customXml" Target="../ink/ink561.xml"/><Relationship Id="rId134" Type="http://schemas.openxmlformats.org/officeDocument/2006/relationships/image" Target="../media/image556.png"/><Relationship Id="rId133" Type="http://schemas.openxmlformats.org/officeDocument/2006/relationships/customXml" Target="../ink/ink560.xml"/><Relationship Id="rId132" Type="http://schemas.openxmlformats.org/officeDocument/2006/relationships/image" Target="../media/image555.png"/><Relationship Id="rId131" Type="http://schemas.openxmlformats.org/officeDocument/2006/relationships/customXml" Target="../ink/ink559.xml"/><Relationship Id="rId130" Type="http://schemas.openxmlformats.org/officeDocument/2006/relationships/image" Target="../media/image554.png"/><Relationship Id="rId13" Type="http://schemas.openxmlformats.org/officeDocument/2006/relationships/customXml" Target="../ink/ink500.xml"/><Relationship Id="rId129" Type="http://schemas.openxmlformats.org/officeDocument/2006/relationships/customXml" Target="../ink/ink558.xml"/><Relationship Id="rId128" Type="http://schemas.openxmlformats.org/officeDocument/2006/relationships/image" Target="../media/image553.png"/><Relationship Id="rId127" Type="http://schemas.openxmlformats.org/officeDocument/2006/relationships/customXml" Target="../ink/ink557.xml"/><Relationship Id="rId126" Type="http://schemas.openxmlformats.org/officeDocument/2006/relationships/image" Target="../media/image552.png"/><Relationship Id="rId125" Type="http://schemas.openxmlformats.org/officeDocument/2006/relationships/customXml" Target="../ink/ink556.xml"/><Relationship Id="rId124" Type="http://schemas.openxmlformats.org/officeDocument/2006/relationships/image" Target="../media/image551.png"/><Relationship Id="rId123" Type="http://schemas.openxmlformats.org/officeDocument/2006/relationships/customXml" Target="../ink/ink555.xml"/><Relationship Id="rId122" Type="http://schemas.openxmlformats.org/officeDocument/2006/relationships/image" Target="../media/image550.png"/><Relationship Id="rId121" Type="http://schemas.openxmlformats.org/officeDocument/2006/relationships/customXml" Target="../ink/ink554.xml"/><Relationship Id="rId120" Type="http://schemas.openxmlformats.org/officeDocument/2006/relationships/image" Target="../media/image549.png"/><Relationship Id="rId12" Type="http://schemas.openxmlformats.org/officeDocument/2006/relationships/image" Target="../media/image495.png"/><Relationship Id="rId119" Type="http://schemas.openxmlformats.org/officeDocument/2006/relationships/customXml" Target="../ink/ink553.xml"/><Relationship Id="rId118" Type="http://schemas.openxmlformats.org/officeDocument/2006/relationships/image" Target="../media/image548.png"/><Relationship Id="rId117" Type="http://schemas.openxmlformats.org/officeDocument/2006/relationships/customXml" Target="../ink/ink552.xml"/><Relationship Id="rId116" Type="http://schemas.openxmlformats.org/officeDocument/2006/relationships/image" Target="../media/image547.png"/><Relationship Id="rId115" Type="http://schemas.openxmlformats.org/officeDocument/2006/relationships/customXml" Target="../ink/ink551.xml"/><Relationship Id="rId114" Type="http://schemas.openxmlformats.org/officeDocument/2006/relationships/image" Target="../media/image546.png"/><Relationship Id="rId113" Type="http://schemas.openxmlformats.org/officeDocument/2006/relationships/customXml" Target="../ink/ink550.xml"/><Relationship Id="rId112" Type="http://schemas.openxmlformats.org/officeDocument/2006/relationships/image" Target="../media/image545.png"/><Relationship Id="rId111" Type="http://schemas.openxmlformats.org/officeDocument/2006/relationships/customXml" Target="../ink/ink549.xml"/><Relationship Id="rId110" Type="http://schemas.openxmlformats.org/officeDocument/2006/relationships/image" Target="../media/image544.png"/><Relationship Id="rId11" Type="http://schemas.openxmlformats.org/officeDocument/2006/relationships/customXml" Target="../ink/ink499.xml"/><Relationship Id="rId109" Type="http://schemas.openxmlformats.org/officeDocument/2006/relationships/customXml" Target="../ink/ink548.xml"/><Relationship Id="rId108" Type="http://schemas.openxmlformats.org/officeDocument/2006/relationships/image" Target="../media/image543.png"/><Relationship Id="rId107" Type="http://schemas.openxmlformats.org/officeDocument/2006/relationships/customXml" Target="../ink/ink547.xml"/><Relationship Id="rId106" Type="http://schemas.openxmlformats.org/officeDocument/2006/relationships/image" Target="../media/image542.png"/><Relationship Id="rId105" Type="http://schemas.openxmlformats.org/officeDocument/2006/relationships/customXml" Target="../ink/ink546.xml"/><Relationship Id="rId104" Type="http://schemas.openxmlformats.org/officeDocument/2006/relationships/image" Target="../media/image541.png"/><Relationship Id="rId103" Type="http://schemas.openxmlformats.org/officeDocument/2006/relationships/customXml" Target="../ink/ink545.xml"/><Relationship Id="rId102" Type="http://schemas.openxmlformats.org/officeDocument/2006/relationships/image" Target="../media/image540.png"/><Relationship Id="rId101" Type="http://schemas.openxmlformats.org/officeDocument/2006/relationships/customXml" Target="../ink/ink544.xml"/><Relationship Id="rId100" Type="http://schemas.openxmlformats.org/officeDocument/2006/relationships/image" Target="../media/image539.png"/><Relationship Id="rId10" Type="http://schemas.openxmlformats.org/officeDocument/2006/relationships/image" Target="../media/image494.png"/><Relationship Id="rId1" Type="http://schemas.openxmlformats.org/officeDocument/2006/relationships/image" Target="../media/image49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7.png"/></Relationships>
</file>

<file path=ppt/slides/_rels/slide14.xml.rels><?xml version="1.0" encoding="UTF-8" standalone="yes"?>
<Relationships xmlns="http://schemas.openxmlformats.org/package/2006/relationships"><Relationship Id="rId99" Type="http://schemas.openxmlformats.org/officeDocument/2006/relationships/image" Target="../media/image646.png"/><Relationship Id="rId98" Type="http://schemas.openxmlformats.org/officeDocument/2006/relationships/customXml" Target="../ink/ink649.xml"/><Relationship Id="rId97" Type="http://schemas.openxmlformats.org/officeDocument/2006/relationships/image" Target="../media/image645.png"/><Relationship Id="rId96" Type="http://schemas.openxmlformats.org/officeDocument/2006/relationships/customXml" Target="../ink/ink648.xml"/><Relationship Id="rId95" Type="http://schemas.openxmlformats.org/officeDocument/2006/relationships/image" Target="../media/image644.png"/><Relationship Id="rId94" Type="http://schemas.openxmlformats.org/officeDocument/2006/relationships/customXml" Target="../ink/ink647.xml"/><Relationship Id="rId93" Type="http://schemas.openxmlformats.org/officeDocument/2006/relationships/image" Target="../media/image643.png"/><Relationship Id="rId92" Type="http://schemas.openxmlformats.org/officeDocument/2006/relationships/customXml" Target="../ink/ink646.xml"/><Relationship Id="rId91" Type="http://schemas.openxmlformats.org/officeDocument/2006/relationships/image" Target="../media/image642.png"/><Relationship Id="rId90" Type="http://schemas.openxmlformats.org/officeDocument/2006/relationships/customXml" Target="../ink/ink645.xml"/><Relationship Id="rId9" Type="http://schemas.openxmlformats.org/officeDocument/2006/relationships/image" Target="../media/image601.png"/><Relationship Id="rId89" Type="http://schemas.openxmlformats.org/officeDocument/2006/relationships/image" Target="../media/image641.png"/><Relationship Id="rId88" Type="http://schemas.openxmlformats.org/officeDocument/2006/relationships/customXml" Target="../ink/ink644.xml"/><Relationship Id="rId87" Type="http://schemas.openxmlformats.org/officeDocument/2006/relationships/image" Target="../media/image640.png"/><Relationship Id="rId86" Type="http://schemas.openxmlformats.org/officeDocument/2006/relationships/customXml" Target="../ink/ink643.xml"/><Relationship Id="rId85" Type="http://schemas.openxmlformats.org/officeDocument/2006/relationships/image" Target="../media/image639.png"/><Relationship Id="rId84" Type="http://schemas.openxmlformats.org/officeDocument/2006/relationships/customXml" Target="../ink/ink642.xml"/><Relationship Id="rId83" Type="http://schemas.openxmlformats.org/officeDocument/2006/relationships/image" Target="../media/image638.png"/><Relationship Id="rId82" Type="http://schemas.openxmlformats.org/officeDocument/2006/relationships/customXml" Target="../ink/ink641.xml"/><Relationship Id="rId81" Type="http://schemas.openxmlformats.org/officeDocument/2006/relationships/image" Target="../media/image637.png"/><Relationship Id="rId80" Type="http://schemas.openxmlformats.org/officeDocument/2006/relationships/customXml" Target="../ink/ink640.xml"/><Relationship Id="rId8" Type="http://schemas.openxmlformats.org/officeDocument/2006/relationships/customXml" Target="../ink/ink604.xml"/><Relationship Id="rId79" Type="http://schemas.openxmlformats.org/officeDocument/2006/relationships/image" Target="../media/image636.png"/><Relationship Id="rId78" Type="http://schemas.openxmlformats.org/officeDocument/2006/relationships/customXml" Target="../ink/ink639.xml"/><Relationship Id="rId77" Type="http://schemas.openxmlformats.org/officeDocument/2006/relationships/image" Target="../media/image635.png"/><Relationship Id="rId76" Type="http://schemas.openxmlformats.org/officeDocument/2006/relationships/customXml" Target="../ink/ink638.xml"/><Relationship Id="rId75" Type="http://schemas.openxmlformats.org/officeDocument/2006/relationships/image" Target="../media/image634.png"/><Relationship Id="rId74" Type="http://schemas.openxmlformats.org/officeDocument/2006/relationships/customXml" Target="../ink/ink637.xml"/><Relationship Id="rId73" Type="http://schemas.openxmlformats.org/officeDocument/2006/relationships/image" Target="../media/image633.png"/><Relationship Id="rId72" Type="http://schemas.openxmlformats.org/officeDocument/2006/relationships/customXml" Target="../ink/ink636.xml"/><Relationship Id="rId71" Type="http://schemas.openxmlformats.org/officeDocument/2006/relationships/image" Target="../media/image632.png"/><Relationship Id="rId70" Type="http://schemas.openxmlformats.org/officeDocument/2006/relationships/customXml" Target="../ink/ink635.xml"/><Relationship Id="rId7" Type="http://schemas.openxmlformats.org/officeDocument/2006/relationships/image" Target="../media/image600.png"/><Relationship Id="rId69" Type="http://schemas.openxmlformats.org/officeDocument/2006/relationships/image" Target="../media/image631.png"/><Relationship Id="rId68" Type="http://schemas.openxmlformats.org/officeDocument/2006/relationships/customXml" Target="../ink/ink634.xml"/><Relationship Id="rId67" Type="http://schemas.openxmlformats.org/officeDocument/2006/relationships/image" Target="../media/image630.png"/><Relationship Id="rId66" Type="http://schemas.openxmlformats.org/officeDocument/2006/relationships/customXml" Target="../ink/ink633.xml"/><Relationship Id="rId65" Type="http://schemas.openxmlformats.org/officeDocument/2006/relationships/image" Target="../media/image629.png"/><Relationship Id="rId64" Type="http://schemas.openxmlformats.org/officeDocument/2006/relationships/customXml" Target="../ink/ink632.xml"/><Relationship Id="rId63" Type="http://schemas.openxmlformats.org/officeDocument/2006/relationships/image" Target="../media/image628.png"/><Relationship Id="rId62" Type="http://schemas.openxmlformats.org/officeDocument/2006/relationships/customXml" Target="../ink/ink631.xml"/><Relationship Id="rId61" Type="http://schemas.openxmlformats.org/officeDocument/2006/relationships/image" Target="../media/image627.png"/><Relationship Id="rId60" Type="http://schemas.openxmlformats.org/officeDocument/2006/relationships/customXml" Target="../ink/ink630.xml"/><Relationship Id="rId6" Type="http://schemas.openxmlformats.org/officeDocument/2006/relationships/customXml" Target="../ink/ink603.xml"/><Relationship Id="rId59" Type="http://schemas.openxmlformats.org/officeDocument/2006/relationships/image" Target="../media/image626.png"/><Relationship Id="rId58" Type="http://schemas.openxmlformats.org/officeDocument/2006/relationships/customXml" Target="../ink/ink629.xml"/><Relationship Id="rId57" Type="http://schemas.openxmlformats.org/officeDocument/2006/relationships/image" Target="../media/image625.png"/><Relationship Id="rId56" Type="http://schemas.openxmlformats.org/officeDocument/2006/relationships/customXml" Target="../ink/ink628.xml"/><Relationship Id="rId55" Type="http://schemas.openxmlformats.org/officeDocument/2006/relationships/image" Target="../media/image624.png"/><Relationship Id="rId54" Type="http://schemas.openxmlformats.org/officeDocument/2006/relationships/customXml" Target="../ink/ink627.xml"/><Relationship Id="rId53" Type="http://schemas.openxmlformats.org/officeDocument/2006/relationships/image" Target="../media/image623.png"/><Relationship Id="rId52" Type="http://schemas.openxmlformats.org/officeDocument/2006/relationships/customXml" Target="../ink/ink626.xml"/><Relationship Id="rId51" Type="http://schemas.openxmlformats.org/officeDocument/2006/relationships/image" Target="../media/image622.png"/><Relationship Id="rId50" Type="http://schemas.openxmlformats.org/officeDocument/2006/relationships/customXml" Target="../ink/ink625.xml"/><Relationship Id="rId5" Type="http://schemas.openxmlformats.org/officeDocument/2006/relationships/image" Target="../media/image599.png"/><Relationship Id="rId49" Type="http://schemas.openxmlformats.org/officeDocument/2006/relationships/image" Target="../media/image621.png"/><Relationship Id="rId48" Type="http://schemas.openxmlformats.org/officeDocument/2006/relationships/customXml" Target="../ink/ink624.xml"/><Relationship Id="rId47" Type="http://schemas.openxmlformats.org/officeDocument/2006/relationships/image" Target="../media/image620.png"/><Relationship Id="rId46" Type="http://schemas.openxmlformats.org/officeDocument/2006/relationships/customXml" Target="../ink/ink623.xml"/><Relationship Id="rId45" Type="http://schemas.openxmlformats.org/officeDocument/2006/relationships/image" Target="../media/image619.png"/><Relationship Id="rId44" Type="http://schemas.openxmlformats.org/officeDocument/2006/relationships/customXml" Target="../ink/ink622.xml"/><Relationship Id="rId43" Type="http://schemas.openxmlformats.org/officeDocument/2006/relationships/image" Target="../media/image618.png"/><Relationship Id="rId42" Type="http://schemas.openxmlformats.org/officeDocument/2006/relationships/customXml" Target="../ink/ink621.xml"/><Relationship Id="rId41" Type="http://schemas.openxmlformats.org/officeDocument/2006/relationships/image" Target="../media/image617.png"/><Relationship Id="rId40" Type="http://schemas.openxmlformats.org/officeDocument/2006/relationships/customXml" Target="../ink/ink620.xml"/><Relationship Id="rId4" Type="http://schemas.openxmlformats.org/officeDocument/2006/relationships/customXml" Target="../ink/ink602.xml"/><Relationship Id="rId39" Type="http://schemas.openxmlformats.org/officeDocument/2006/relationships/image" Target="../media/image616.png"/><Relationship Id="rId38" Type="http://schemas.openxmlformats.org/officeDocument/2006/relationships/customXml" Target="../ink/ink619.xml"/><Relationship Id="rId37" Type="http://schemas.openxmlformats.org/officeDocument/2006/relationships/image" Target="../media/image615.png"/><Relationship Id="rId36" Type="http://schemas.openxmlformats.org/officeDocument/2006/relationships/customXml" Target="../ink/ink618.xml"/><Relationship Id="rId35" Type="http://schemas.openxmlformats.org/officeDocument/2006/relationships/image" Target="../media/image614.png"/><Relationship Id="rId34" Type="http://schemas.openxmlformats.org/officeDocument/2006/relationships/customXml" Target="../ink/ink617.xml"/><Relationship Id="rId33" Type="http://schemas.openxmlformats.org/officeDocument/2006/relationships/image" Target="../media/image613.png"/><Relationship Id="rId32" Type="http://schemas.openxmlformats.org/officeDocument/2006/relationships/customXml" Target="../ink/ink616.xml"/><Relationship Id="rId31" Type="http://schemas.openxmlformats.org/officeDocument/2006/relationships/image" Target="../media/image612.png"/><Relationship Id="rId30" Type="http://schemas.openxmlformats.org/officeDocument/2006/relationships/customXml" Target="../ink/ink615.xml"/><Relationship Id="rId3" Type="http://schemas.openxmlformats.org/officeDocument/2006/relationships/image" Target="../media/image598.png"/><Relationship Id="rId29" Type="http://schemas.openxmlformats.org/officeDocument/2006/relationships/image" Target="../media/image611.png"/><Relationship Id="rId28" Type="http://schemas.openxmlformats.org/officeDocument/2006/relationships/customXml" Target="../ink/ink614.xml"/><Relationship Id="rId270" Type="http://schemas.openxmlformats.org/officeDocument/2006/relationships/slideLayout" Target="../slideLayouts/slideLayout2.xml"/><Relationship Id="rId27" Type="http://schemas.openxmlformats.org/officeDocument/2006/relationships/image" Target="../media/image610.png"/><Relationship Id="rId269" Type="http://schemas.openxmlformats.org/officeDocument/2006/relationships/image" Target="../media/image731.png"/><Relationship Id="rId268" Type="http://schemas.openxmlformats.org/officeDocument/2006/relationships/customXml" Target="../ink/ink734.xml"/><Relationship Id="rId267" Type="http://schemas.openxmlformats.org/officeDocument/2006/relationships/image" Target="../media/image730.png"/><Relationship Id="rId266" Type="http://schemas.openxmlformats.org/officeDocument/2006/relationships/customXml" Target="../ink/ink733.xml"/><Relationship Id="rId265" Type="http://schemas.openxmlformats.org/officeDocument/2006/relationships/image" Target="../media/image729.png"/><Relationship Id="rId264" Type="http://schemas.openxmlformats.org/officeDocument/2006/relationships/customXml" Target="../ink/ink732.xml"/><Relationship Id="rId263" Type="http://schemas.openxmlformats.org/officeDocument/2006/relationships/image" Target="../media/image728.png"/><Relationship Id="rId262" Type="http://schemas.openxmlformats.org/officeDocument/2006/relationships/customXml" Target="../ink/ink731.xml"/><Relationship Id="rId261" Type="http://schemas.openxmlformats.org/officeDocument/2006/relationships/image" Target="../media/image727.png"/><Relationship Id="rId260" Type="http://schemas.openxmlformats.org/officeDocument/2006/relationships/customXml" Target="../ink/ink730.xml"/><Relationship Id="rId26" Type="http://schemas.openxmlformats.org/officeDocument/2006/relationships/customXml" Target="../ink/ink613.xml"/><Relationship Id="rId259" Type="http://schemas.openxmlformats.org/officeDocument/2006/relationships/image" Target="../media/image726.png"/><Relationship Id="rId258" Type="http://schemas.openxmlformats.org/officeDocument/2006/relationships/customXml" Target="../ink/ink729.xml"/><Relationship Id="rId257" Type="http://schemas.openxmlformats.org/officeDocument/2006/relationships/image" Target="../media/image725.png"/><Relationship Id="rId256" Type="http://schemas.openxmlformats.org/officeDocument/2006/relationships/customXml" Target="../ink/ink728.xml"/><Relationship Id="rId255" Type="http://schemas.openxmlformats.org/officeDocument/2006/relationships/image" Target="../media/image724.png"/><Relationship Id="rId254" Type="http://schemas.openxmlformats.org/officeDocument/2006/relationships/customXml" Target="../ink/ink727.xml"/><Relationship Id="rId253" Type="http://schemas.openxmlformats.org/officeDocument/2006/relationships/image" Target="../media/image723.png"/><Relationship Id="rId252" Type="http://schemas.openxmlformats.org/officeDocument/2006/relationships/customXml" Target="../ink/ink726.xml"/><Relationship Id="rId251" Type="http://schemas.openxmlformats.org/officeDocument/2006/relationships/image" Target="../media/image722.png"/><Relationship Id="rId250" Type="http://schemas.openxmlformats.org/officeDocument/2006/relationships/customXml" Target="../ink/ink725.xml"/><Relationship Id="rId25" Type="http://schemas.openxmlformats.org/officeDocument/2006/relationships/image" Target="../media/image609.png"/><Relationship Id="rId249" Type="http://schemas.openxmlformats.org/officeDocument/2006/relationships/image" Target="../media/image721.png"/><Relationship Id="rId248" Type="http://schemas.openxmlformats.org/officeDocument/2006/relationships/customXml" Target="../ink/ink724.xml"/><Relationship Id="rId247" Type="http://schemas.openxmlformats.org/officeDocument/2006/relationships/image" Target="../media/image720.png"/><Relationship Id="rId246" Type="http://schemas.openxmlformats.org/officeDocument/2006/relationships/customXml" Target="../ink/ink723.xml"/><Relationship Id="rId245" Type="http://schemas.openxmlformats.org/officeDocument/2006/relationships/image" Target="../media/image719.png"/><Relationship Id="rId244" Type="http://schemas.openxmlformats.org/officeDocument/2006/relationships/customXml" Target="../ink/ink722.xml"/><Relationship Id="rId243" Type="http://schemas.openxmlformats.org/officeDocument/2006/relationships/image" Target="../media/image718.png"/><Relationship Id="rId242" Type="http://schemas.openxmlformats.org/officeDocument/2006/relationships/customXml" Target="../ink/ink721.xml"/><Relationship Id="rId241" Type="http://schemas.openxmlformats.org/officeDocument/2006/relationships/image" Target="../media/image717.png"/><Relationship Id="rId240" Type="http://schemas.openxmlformats.org/officeDocument/2006/relationships/customXml" Target="../ink/ink720.xml"/><Relationship Id="rId24" Type="http://schemas.openxmlformats.org/officeDocument/2006/relationships/customXml" Target="../ink/ink612.xml"/><Relationship Id="rId239" Type="http://schemas.openxmlformats.org/officeDocument/2006/relationships/image" Target="../media/image716.png"/><Relationship Id="rId238" Type="http://schemas.openxmlformats.org/officeDocument/2006/relationships/customXml" Target="../ink/ink719.xml"/><Relationship Id="rId237" Type="http://schemas.openxmlformats.org/officeDocument/2006/relationships/image" Target="../media/image715.png"/><Relationship Id="rId236" Type="http://schemas.openxmlformats.org/officeDocument/2006/relationships/customXml" Target="../ink/ink718.xml"/><Relationship Id="rId235" Type="http://schemas.openxmlformats.org/officeDocument/2006/relationships/image" Target="../media/image714.png"/><Relationship Id="rId234" Type="http://schemas.openxmlformats.org/officeDocument/2006/relationships/customXml" Target="../ink/ink717.xml"/><Relationship Id="rId233" Type="http://schemas.openxmlformats.org/officeDocument/2006/relationships/image" Target="../media/image713.png"/><Relationship Id="rId232" Type="http://schemas.openxmlformats.org/officeDocument/2006/relationships/customXml" Target="../ink/ink716.xml"/><Relationship Id="rId231" Type="http://schemas.openxmlformats.org/officeDocument/2006/relationships/image" Target="../media/image712.png"/><Relationship Id="rId230" Type="http://schemas.openxmlformats.org/officeDocument/2006/relationships/customXml" Target="../ink/ink715.xml"/><Relationship Id="rId23" Type="http://schemas.openxmlformats.org/officeDocument/2006/relationships/image" Target="../media/image608.png"/><Relationship Id="rId229" Type="http://schemas.openxmlformats.org/officeDocument/2006/relationships/image" Target="../media/image711.png"/><Relationship Id="rId228" Type="http://schemas.openxmlformats.org/officeDocument/2006/relationships/customXml" Target="../ink/ink714.xml"/><Relationship Id="rId227" Type="http://schemas.openxmlformats.org/officeDocument/2006/relationships/image" Target="../media/image710.png"/><Relationship Id="rId226" Type="http://schemas.openxmlformats.org/officeDocument/2006/relationships/customXml" Target="../ink/ink713.xml"/><Relationship Id="rId225" Type="http://schemas.openxmlformats.org/officeDocument/2006/relationships/image" Target="../media/image709.png"/><Relationship Id="rId224" Type="http://schemas.openxmlformats.org/officeDocument/2006/relationships/customXml" Target="../ink/ink712.xml"/><Relationship Id="rId223" Type="http://schemas.openxmlformats.org/officeDocument/2006/relationships/image" Target="../media/image708.png"/><Relationship Id="rId222" Type="http://schemas.openxmlformats.org/officeDocument/2006/relationships/customXml" Target="../ink/ink711.xml"/><Relationship Id="rId221" Type="http://schemas.openxmlformats.org/officeDocument/2006/relationships/image" Target="../media/image707.png"/><Relationship Id="rId220" Type="http://schemas.openxmlformats.org/officeDocument/2006/relationships/customXml" Target="../ink/ink710.xml"/><Relationship Id="rId22" Type="http://schemas.openxmlformats.org/officeDocument/2006/relationships/customXml" Target="../ink/ink611.xml"/><Relationship Id="rId219" Type="http://schemas.openxmlformats.org/officeDocument/2006/relationships/image" Target="../media/image706.png"/><Relationship Id="rId218" Type="http://schemas.openxmlformats.org/officeDocument/2006/relationships/customXml" Target="../ink/ink709.xml"/><Relationship Id="rId217" Type="http://schemas.openxmlformats.org/officeDocument/2006/relationships/image" Target="../media/image705.png"/><Relationship Id="rId216" Type="http://schemas.openxmlformats.org/officeDocument/2006/relationships/customXml" Target="../ink/ink708.xml"/><Relationship Id="rId215" Type="http://schemas.openxmlformats.org/officeDocument/2006/relationships/image" Target="../media/image704.png"/><Relationship Id="rId214" Type="http://schemas.openxmlformats.org/officeDocument/2006/relationships/customXml" Target="../ink/ink707.xml"/><Relationship Id="rId213" Type="http://schemas.openxmlformats.org/officeDocument/2006/relationships/image" Target="../media/image703.png"/><Relationship Id="rId212" Type="http://schemas.openxmlformats.org/officeDocument/2006/relationships/customXml" Target="../ink/ink706.xml"/><Relationship Id="rId211" Type="http://schemas.openxmlformats.org/officeDocument/2006/relationships/image" Target="../media/image702.png"/><Relationship Id="rId210" Type="http://schemas.openxmlformats.org/officeDocument/2006/relationships/customXml" Target="../ink/ink705.xml"/><Relationship Id="rId21" Type="http://schemas.openxmlformats.org/officeDocument/2006/relationships/image" Target="../media/image607.png"/><Relationship Id="rId209" Type="http://schemas.openxmlformats.org/officeDocument/2006/relationships/image" Target="../media/image701.png"/><Relationship Id="rId208" Type="http://schemas.openxmlformats.org/officeDocument/2006/relationships/customXml" Target="../ink/ink704.xml"/><Relationship Id="rId207" Type="http://schemas.openxmlformats.org/officeDocument/2006/relationships/image" Target="../media/image700.png"/><Relationship Id="rId206" Type="http://schemas.openxmlformats.org/officeDocument/2006/relationships/customXml" Target="../ink/ink703.xml"/><Relationship Id="rId205" Type="http://schemas.openxmlformats.org/officeDocument/2006/relationships/image" Target="../media/image699.png"/><Relationship Id="rId204" Type="http://schemas.openxmlformats.org/officeDocument/2006/relationships/customXml" Target="../ink/ink702.xml"/><Relationship Id="rId203" Type="http://schemas.openxmlformats.org/officeDocument/2006/relationships/image" Target="../media/image698.png"/><Relationship Id="rId202" Type="http://schemas.openxmlformats.org/officeDocument/2006/relationships/customXml" Target="../ink/ink701.xml"/><Relationship Id="rId201" Type="http://schemas.openxmlformats.org/officeDocument/2006/relationships/image" Target="../media/image697.png"/><Relationship Id="rId200" Type="http://schemas.openxmlformats.org/officeDocument/2006/relationships/customXml" Target="../ink/ink700.xml"/><Relationship Id="rId20" Type="http://schemas.openxmlformats.org/officeDocument/2006/relationships/customXml" Target="../ink/ink610.xml"/><Relationship Id="rId2" Type="http://schemas.openxmlformats.org/officeDocument/2006/relationships/customXml" Target="../ink/ink601.xml"/><Relationship Id="rId199" Type="http://schemas.openxmlformats.org/officeDocument/2006/relationships/image" Target="../media/image696.png"/><Relationship Id="rId198" Type="http://schemas.openxmlformats.org/officeDocument/2006/relationships/customXml" Target="../ink/ink699.xml"/><Relationship Id="rId197" Type="http://schemas.openxmlformats.org/officeDocument/2006/relationships/image" Target="../media/image695.png"/><Relationship Id="rId196" Type="http://schemas.openxmlformats.org/officeDocument/2006/relationships/customXml" Target="../ink/ink698.xml"/><Relationship Id="rId195" Type="http://schemas.openxmlformats.org/officeDocument/2006/relationships/image" Target="../media/image694.png"/><Relationship Id="rId194" Type="http://schemas.openxmlformats.org/officeDocument/2006/relationships/customXml" Target="../ink/ink697.xml"/><Relationship Id="rId193" Type="http://schemas.openxmlformats.org/officeDocument/2006/relationships/image" Target="../media/image693.png"/><Relationship Id="rId192" Type="http://schemas.openxmlformats.org/officeDocument/2006/relationships/customXml" Target="../ink/ink696.xml"/><Relationship Id="rId191" Type="http://schemas.openxmlformats.org/officeDocument/2006/relationships/image" Target="../media/image692.png"/><Relationship Id="rId190" Type="http://schemas.openxmlformats.org/officeDocument/2006/relationships/customXml" Target="../ink/ink695.xml"/><Relationship Id="rId19" Type="http://schemas.openxmlformats.org/officeDocument/2006/relationships/image" Target="../media/image606.png"/><Relationship Id="rId189" Type="http://schemas.openxmlformats.org/officeDocument/2006/relationships/image" Target="../media/image691.png"/><Relationship Id="rId188" Type="http://schemas.openxmlformats.org/officeDocument/2006/relationships/customXml" Target="../ink/ink694.xml"/><Relationship Id="rId187" Type="http://schemas.openxmlformats.org/officeDocument/2006/relationships/image" Target="../media/image690.png"/><Relationship Id="rId186" Type="http://schemas.openxmlformats.org/officeDocument/2006/relationships/customXml" Target="../ink/ink693.xml"/><Relationship Id="rId185" Type="http://schemas.openxmlformats.org/officeDocument/2006/relationships/image" Target="../media/image689.png"/><Relationship Id="rId184" Type="http://schemas.openxmlformats.org/officeDocument/2006/relationships/customXml" Target="../ink/ink692.xml"/><Relationship Id="rId183" Type="http://schemas.openxmlformats.org/officeDocument/2006/relationships/image" Target="../media/image688.png"/><Relationship Id="rId182" Type="http://schemas.openxmlformats.org/officeDocument/2006/relationships/customXml" Target="../ink/ink691.xml"/><Relationship Id="rId181" Type="http://schemas.openxmlformats.org/officeDocument/2006/relationships/image" Target="../media/image687.png"/><Relationship Id="rId180" Type="http://schemas.openxmlformats.org/officeDocument/2006/relationships/customXml" Target="../ink/ink690.xml"/><Relationship Id="rId18" Type="http://schemas.openxmlformats.org/officeDocument/2006/relationships/customXml" Target="../ink/ink609.xml"/><Relationship Id="rId179" Type="http://schemas.openxmlformats.org/officeDocument/2006/relationships/image" Target="../media/image686.png"/><Relationship Id="rId178" Type="http://schemas.openxmlformats.org/officeDocument/2006/relationships/customXml" Target="../ink/ink689.xml"/><Relationship Id="rId177" Type="http://schemas.openxmlformats.org/officeDocument/2006/relationships/image" Target="../media/image685.png"/><Relationship Id="rId176" Type="http://schemas.openxmlformats.org/officeDocument/2006/relationships/customXml" Target="../ink/ink688.xml"/><Relationship Id="rId175" Type="http://schemas.openxmlformats.org/officeDocument/2006/relationships/image" Target="../media/image684.png"/><Relationship Id="rId174" Type="http://schemas.openxmlformats.org/officeDocument/2006/relationships/customXml" Target="../ink/ink687.xml"/><Relationship Id="rId173" Type="http://schemas.openxmlformats.org/officeDocument/2006/relationships/image" Target="../media/image683.png"/><Relationship Id="rId172" Type="http://schemas.openxmlformats.org/officeDocument/2006/relationships/customXml" Target="../ink/ink686.xml"/><Relationship Id="rId171" Type="http://schemas.openxmlformats.org/officeDocument/2006/relationships/image" Target="../media/image682.png"/><Relationship Id="rId170" Type="http://schemas.openxmlformats.org/officeDocument/2006/relationships/customXml" Target="../ink/ink685.xml"/><Relationship Id="rId17" Type="http://schemas.openxmlformats.org/officeDocument/2006/relationships/image" Target="../media/image605.png"/><Relationship Id="rId169" Type="http://schemas.openxmlformats.org/officeDocument/2006/relationships/image" Target="../media/image681.png"/><Relationship Id="rId168" Type="http://schemas.openxmlformats.org/officeDocument/2006/relationships/customXml" Target="../ink/ink684.xml"/><Relationship Id="rId167" Type="http://schemas.openxmlformats.org/officeDocument/2006/relationships/image" Target="../media/image680.png"/><Relationship Id="rId166" Type="http://schemas.openxmlformats.org/officeDocument/2006/relationships/customXml" Target="../ink/ink683.xml"/><Relationship Id="rId165" Type="http://schemas.openxmlformats.org/officeDocument/2006/relationships/image" Target="../media/image679.png"/><Relationship Id="rId164" Type="http://schemas.openxmlformats.org/officeDocument/2006/relationships/customXml" Target="../ink/ink682.xml"/><Relationship Id="rId163" Type="http://schemas.openxmlformats.org/officeDocument/2006/relationships/image" Target="../media/image678.png"/><Relationship Id="rId162" Type="http://schemas.openxmlformats.org/officeDocument/2006/relationships/customXml" Target="../ink/ink681.xml"/><Relationship Id="rId161" Type="http://schemas.openxmlformats.org/officeDocument/2006/relationships/image" Target="../media/image677.png"/><Relationship Id="rId160" Type="http://schemas.openxmlformats.org/officeDocument/2006/relationships/customXml" Target="../ink/ink680.xml"/><Relationship Id="rId16" Type="http://schemas.openxmlformats.org/officeDocument/2006/relationships/customXml" Target="../ink/ink608.xml"/><Relationship Id="rId159" Type="http://schemas.openxmlformats.org/officeDocument/2006/relationships/image" Target="../media/image676.png"/><Relationship Id="rId158" Type="http://schemas.openxmlformats.org/officeDocument/2006/relationships/customXml" Target="../ink/ink679.xml"/><Relationship Id="rId157" Type="http://schemas.openxmlformats.org/officeDocument/2006/relationships/image" Target="../media/image675.png"/><Relationship Id="rId156" Type="http://schemas.openxmlformats.org/officeDocument/2006/relationships/customXml" Target="../ink/ink678.xml"/><Relationship Id="rId155" Type="http://schemas.openxmlformats.org/officeDocument/2006/relationships/image" Target="../media/image674.png"/><Relationship Id="rId154" Type="http://schemas.openxmlformats.org/officeDocument/2006/relationships/customXml" Target="../ink/ink677.xml"/><Relationship Id="rId153" Type="http://schemas.openxmlformats.org/officeDocument/2006/relationships/image" Target="../media/image673.png"/><Relationship Id="rId152" Type="http://schemas.openxmlformats.org/officeDocument/2006/relationships/customXml" Target="../ink/ink676.xml"/><Relationship Id="rId151" Type="http://schemas.openxmlformats.org/officeDocument/2006/relationships/image" Target="../media/image672.png"/><Relationship Id="rId150" Type="http://schemas.openxmlformats.org/officeDocument/2006/relationships/customXml" Target="../ink/ink675.xml"/><Relationship Id="rId15" Type="http://schemas.openxmlformats.org/officeDocument/2006/relationships/image" Target="../media/image604.png"/><Relationship Id="rId149" Type="http://schemas.openxmlformats.org/officeDocument/2006/relationships/image" Target="../media/image671.png"/><Relationship Id="rId148" Type="http://schemas.openxmlformats.org/officeDocument/2006/relationships/customXml" Target="../ink/ink674.xml"/><Relationship Id="rId147" Type="http://schemas.openxmlformats.org/officeDocument/2006/relationships/image" Target="../media/image670.png"/><Relationship Id="rId146" Type="http://schemas.openxmlformats.org/officeDocument/2006/relationships/customXml" Target="../ink/ink673.xml"/><Relationship Id="rId145" Type="http://schemas.openxmlformats.org/officeDocument/2006/relationships/image" Target="../media/image669.png"/><Relationship Id="rId144" Type="http://schemas.openxmlformats.org/officeDocument/2006/relationships/customXml" Target="../ink/ink672.xml"/><Relationship Id="rId143" Type="http://schemas.openxmlformats.org/officeDocument/2006/relationships/image" Target="../media/image668.png"/><Relationship Id="rId142" Type="http://schemas.openxmlformats.org/officeDocument/2006/relationships/customXml" Target="../ink/ink671.xml"/><Relationship Id="rId141" Type="http://schemas.openxmlformats.org/officeDocument/2006/relationships/image" Target="../media/image667.png"/><Relationship Id="rId140" Type="http://schemas.openxmlformats.org/officeDocument/2006/relationships/customXml" Target="../ink/ink670.xml"/><Relationship Id="rId14" Type="http://schemas.openxmlformats.org/officeDocument/2006/relationships/customXml" Target="../ink/ink607.xml"/><Relationship Id="rId139" Type="http://schemas.openxmlformats.org/officeDocument/2006/relationships/image" Target="../media/image666.png"/><Relationship Id="rId138" Type="http://schemas.openxmlformats.org/officeDocument/2006/relationships/customXml" Target="../ink/ink669.xml"/><Relationship Id="rId137" Type="http://schemas.openxmlformats.org/officeDocument/2006/relationships/image" Target="../media/image665.png"/><Relationship Id="rId136" Type="http://schemas.openxmlformats.org/officeDocument/2006/relationships/customXml" Target="../ink/ink668.xml"/><Relationship Id="rId135" Type="http://schemas.openxmlformats.org/officeDocument/2006/relationships/image" Target="../media/image664.png"/><Relationship Id="rId134" Type="http://schemas.openxmlformats.org/officeDocument/2006/relationships/customXml" Target="../ink/ink667.xml"/><Relationship Id="rId133" Type="http://schemas.openxmlformats.org/officeDocument/2006/relationships/image" Target="../media/image663.png"/><Relationship Id="rId132" Type="http://schemas.openxmlformats.org/officeDocument/2006/relationships/customXml" Target="../ink/ink666.xml"/><Relationship Id="rId131" Type="http://schemas.openxmlformats.org/officeDocument/2006/relationships/image" Target="../media/image662.png"/><Relationship Id="rId130" Type="http://schemas.openxmlformats.org/officeDocument/2006/relationships/customXml" Target="../ink/ink665.xml"/><Relationship Id="rId13" Type="http://schemas.openxmlformats.org/officeDocument/2006/relationships/image" Target="../media/image603.png"/><Relationship Id="rId129" Type="http://schemas.openxmlformats.org/officeDocument/2006/relationships/image" Target="../media/image661.png"/><Relationship Id="rId128" Type="http://schemas.openxmlformats.org/officeDocument/2006/relationships/customXml" Target="../ink/ink664.xml"/><Relationship Id="rId127" Type="http://schemas.openxmlformats.org/officeDocument/2006/relationships/image" Target="../media/image660.png"/><Relationship Id="rId126" Type="http://schemas.openxmlformats.org/officeDocument/2006/relationships/customXml" Target="../ink/ink663.xml"/><Relationship Id="rId125" Type="http://schemas.openxmlformats.org/officeDocument/2006/relationships/image" Target="../media/image659.png"/><Relationship Id="rId124" Type="http://schemas.openxmlformats.org/officeDocument/2006/relationships/customXml" Target="../ink/ink662.xml"/><Relationship Id="rId123" Type="http://schemas.openxmlformats.org/officeDocument/2006/relationships/image" Target="../media/image658.png"/><Relationship Id="rId122" Type="http://schemas.openxmlformats.org/officeDocument/2006/relationships/customXml" Target="../ink/ink661.xml"/><Relationship Id="rId121" Type="http://schemas.openxmlformats.org/officeDocument/2006/relationships/image" Target="../media/image657.png"/><Relationship Id="rId120" Type="http://schemas.openxmlformats.org/officeDocument/2006/relationships/customXml" Target="../ink/ink660.xml"/><Relationship Id="rId12" Type="http://schemas.openxmlformats.org/officeDocument/2006/relationships/customXml" Target="../ink/ink606.xml"/><Relationship Id="rId119" Type="http://schemas.openxmlformats.org/officeDocument/2006/relationships/image" Target="../media/image656.png"/><Relationship Id="rId118" Type="http://schemas.openxmlformats.org/officeDocument/2006/relationships/customXml" Target="../ink/ink659.xml"/><Relationship Id="rId117" Type="http://schemas.openxmlformats.org/officeDocument/2006/relationships/image" Target="../media/image655.png"/><Relationship Id="rId116" Type="http://schemas.openxmlformats.org/officeDocument/2006/relationships/customXml" Target="../ink/ink658.xml"/><Relationship Id="rId115" Type="http://schemas.openxmlformats.org/officeDocument/2006/relationships/image" Target="../media/image654.png"/><Relationship Id="rId114" Type="http://schemas.openxmlformats.org/officeDocument/2006/relationships/customXml" Target="../ink/ink657.xml"/><Relationship Id="rId113" Type="http://schemas.openxmlformats.org/officeDocument/2006/relationships/image" Target="../media/image653.png"/><Relationship Id="rId112" Type="http://schemas.openxmlformats.org/officeDocument/2006/relationships/customXml" Target="../ink/ink656.xml"/><Relationship Id="rId111" Type="http://schemas.openxmlformats.org/officeDocument/2006/relationships/image" Target="../media/image652.png"/><Relationship Id="rId110" Type="http://schemas.openxmlformats.org/officeDocument/2006/relationships/customXml" Target="../ink/ink655.xml"/><Relationship Id="rId11" Type="http://schemas.openxmlformats.org/officeDocument/2006/relationships/image" Target="../media/image602.png"/><Relationship Id="rId109" Type="http://schemas.openxmlformats.org/officeDocument/2006/relationships/image" Target="../media/image651.png"/><Relationship Id="rId108" Type="http://schemas.openxmlformats.org/officeDocument/2006/relationships/customXml" Target="../ink/ink654.xml"/><Relationship Id="rId107" Type="http://schemas.openxmlformats.org/officeDocument/2006/relationships/image" Target="../media/image650.png"/><Relationship Id="rId106" Type="http://schemas.openxmlformats.org/officeDocument/2006/relationships/customXml" Target="../ink/ink653.xml"/><Relationship Id="rId105" Type="http://schemas.openxmlformats.org/officeDocument/2006/relationships/image" Target="../media/image649.png"/><Relationship Id="rId104" Type="http://schemas.openxmlformats.org/officeDocument/2006/relationships/customXml" Target="../ink/ink652.xml"/><Relationship Id="rId103" Type="http://schemas.openxmlformats.org/officeDocument/2006/relationships/image" Target="../media/image648.png"/><Relationship Id="rId102" Type="http://schemas.openxmlformats.org/officeDocument/2006/relationships/customXml" Target="../ink/ink651.xml"/><Relationship Id="rId101" Type="http://schemas.openxmlformats.org/officeDocument/2006/relationships/image" Target="../media/image647.png"/><Relationship Id="rId100" Type="http://schemas.openxmlformats.org/officeDocument/2006/relationships/customXml" Target="../ink/ink650.xml"/><Relationship Id="rId10" Type="http://schemas.openxmlformats.org/officeDocument/2006/relationships/customXml" Target="../ink/ink605.xml"/><Relationship Id="rId1" Type="http://schemas.openxmlformats.org/officeDocument/2006/relationships/image" Target="../media/image597.png"/></Relationships>
</file>

<file path=ppt/slides/_rels/slide15.xml.rels><?xml version="1.0" encoding="UTF-8" standalone="yes"?>
<Relationships xmlns="http://schemas.openxmlformats.org/package/2006/relationships"><Relationship Id="rId99" Type="http://schemas.openxmlformats.org/officeDocument/2006/relationships/image" Target="../media/image781.png"/><Relationship Id="rId98" Type="http://schemas.openxmlformats.org/officeDocument/2006/relationships/customXml" Target="../ink/ink783.xml"/><Relationship Id="rId97" Type="http://schemas.openxmlformats.org/officeDocument/2006/relationships/image" Target="../media/image780.png"/><Relationship Id="rId96" Type="http://schemas.openxmlformats.org/officeDocument/2006/relationships/customXml" Target="../ink/ink782.xml"/><Relationship Id="rId95" Type="http://schemas.openxmlformats.org/officeDocument/2006/relationships/image" Target="../media/image779.png"/><Relationship Id="rId94" Type="http://schemas.openxmlformats.org/officeDocument/2006/relationships/customXml" Target="../ink/ink781.xml"/><Relationship Id="rId93" Type="http://schemas.openxmlformats.org/officeDocument/2006/relationships/image" Target="../media/image778.png"/><Relationship Id="rId92" Type="http://schemas.openxmlformats.org/officeDocument/2006/relationships/customXml" Target="../ink/ink780.xml"/><Relationship Id="rId91" Type="http://schemas.openxmlformats.org/officeDocument/2006/relationships/image" Target="../media/image777.png"/><Relationship Id="rId90" Type="http://schemas.openxmlformats.org/officeDocument/2006/relationships/customXml" Target="../ink/ink779.xml"/><Relationship Id="rId9" Type="http://schemas.openxmlformats.org/officeDocument/2006/relationships/image" Target="../media/image736.png"/><Relationship Id="rId89" Type="http://schemas.openxmlformats.org/officeDocument/2006/relationships/image" Target="../media/image776.png"/><Relationship Id="rId88" Type="http://schemas.openxmlformats.org/officeDocument/2006/relationships/customXml" Target="../ink/ink778.xml"/><Relationship Id="rId87" Type="http://schemas.openxmlformats.org/officeDocument/2006/relationships/image" Target="../media/image775.png"/><Relationship Id="rId86" Type="http://schemas.openxmlformats.org/officeDocument/2006/relationships/customXml" Target="../ink/ink777.xml"/><Relationship Id="rId85" Type="http://schemas.openxmlformats.org/officeDocument/2006/relationships/image" Target="../media/image774.png"/><Relationship Id="rId84" Type="http://schemas.openxmlformats.org/officeDocument/2006/relationships/customXml" Target="../ink/ink776.xml"/><Relationship Id="rId83" Type="http://schemas.openxmlformats.org/officeDocument/2006/relationships/image" Target="../media/image773.png"/><Relationship Id="rId82" Type="http://schemas.openxmlformats.org/officeDocument/2006/relationships/customXml" Target="../ink/ink775.xml"/><Relationship Id="rId81" Type="http://schemas.openxmlformats.org/officeDocument/2006/relationships/image" Target="../media/image772.png"/><Relationship Id="rId80" Type="http://schemas.openxmlformats.org/officeDocument/2006/relationships/customXml" Target="../ink/ink774.xml"/><Relationship Id="rId8" Type="http://schemas.openxmlformats.org/officeDocument/2006/relationships/customXml" Target="../ink/ink738.xml"/><Relationship Id="rId79" Type="http://schemas.openxmlformats.org/officeDocument/2006/relationships/image" Target="../media/image771.png"/><Relationship Id="rId78" Type="http://schemas.openxmlformats.org/officeDocument/2006/relationships/customXml" Target="../ink/ink773.xml"/><Relationship Id="rId77" Type="http://schemas.openxmlformats.org/officeDocument/2006/relationships/image" Target="../media/image770.png"/><Relationship Id="rId76" Type="http://schemas.openxmlformats.org/officeDocument/2006/relationships/customXml" Target="../ink/ink772.xml"/><Relationship Id="rId75" Type="http://schemas.openxmlformats.org/officeDocument/2006/relationships/image" Target="../media/image769.png"/><Relationship Id="rId74" Type="http://schemas.openxmlformats.org/officeDocument/2006/relationships/customXml" Target="../ink/ink771.xml"/><Relationship Id="rId73" Type="http://schemas.openxmlformats.org/officeDocument/2006/relationships/image" Target="../media/image768.png"/><Relationship Id="rId72" Type="http://schemas.openxmlformats.org/officeDocument/2006/relationships/customXml" Target="../ink/ink770.xml"/><Relationship Id="rId71" Type="http://schemas.openxmlformats.org/officeDocument/2006/relationships/image" Target="../media/image767.png"/><Relationship Id="rId70" Type="http://schemas.openxmlformats.org/officeDocument/2006/relationships/customXml" Target="../ink/ink769.xml"/><Relationship Id="rId7" Type="http://schemas.openxmlformats.org/officeDocument/2006/relationships/image" Target="../media/image735.png"/><Relationship Id="rId69" Type="http://schemas.openxmlformats.org/officeDocument/2006/relationships/image" Target="../media/image766.png"/><Relationship Id="rId68" Type="http://schemas.openxmlformats.org/officeDocument/2006/relationships/customXml" Target="../ink/ink768.xml"/><Relationship Id="rId67" Type="http://schemas.openxmlformats.org/officeDocument/2006/relationships/image" Target="../media/image765.png"/><Relationship Id="rId66" Type="http://schemas.openxmlformats.org/officeDocument/2006/relationships/customXml" Target="../ink/ink767.xml"/><Relationship Id="rId65" Type="http://schemas.openxmlformats.org/officeDocument/2006/relationships/image" Target="../media/image764.png"/><Relationship Id="rId64" Type="http://schemas.openxmlformats.org/officeDocument/2006/relationships/customXml" Target="../ink/ink766.xml"/><Relationship Id="rId63" Type="http://schemas.openxmlformats.org/officeDocument/2006/relationships/image" Target="../media/image763.png"/><Relationship Id="rId62" Type="http://schemas.openxmlformats.org/officeDocument/2006/relationships/customXml" Target="../ink/ink765.xml"/><Relationship Id="rId61" Type="http://schemas.openxmlformats.org/officeDocument/2006/relationships/image" Target="../media/image762.png"/><Relationship Id="rId60" Type="http://schemas.openxmlformats.org/officeDocument/2006/relationships/customXml" Target="../ink/ink764.xml"/><Relationship Id="rId6" Type="http://schemas.openxmlformats.org/officeDocument/2006/relationships/customXml" Target="../ink/ink737.xml"/><Relationship Id="rId59" Type="http://schemas.openxmlformats.org/officeDocument/2006/relationships/image" Target="../media/image761.png"/><Relationship Id="rId58" Type="http://schemas.openxmlformats.org/officeDocument/2006/relationships/customXml" Target="../ink/ink763.xml"/><Relationship Id="rId57" Type="http://schemas.openxmlformats.org/officeDocument/2006/relationships/image" Target="../media/image760.png"/><Relationship Id="rId56" Type="http://schemas.openxmlformats.org/officeDocument/2006/relationships/customXml" Target="../ink/ink762.xml"/><Relationship Id="rId55" Type="http://schemas.openxmlformats.org/officeDocument/2006/relationships/image" Target="../media/image759.png"/><Relationship Id="rId54" Type="http://schemas.openxmlformats.org/officeDocument/2006/relationships/customXml" Target="../ink/ink761.xml"/><Relationship Id="rId53" Type="http://schemas.openxmlformats.org/officeDocument/2006/relationships/image" Target="../media/image758.png"/><Relationship Id="rId52" Type="http://schemas.openxmlformats.org/officeDocument/2006/relationships/customXml" Target="../ink/ink760.xml"/><Relationship Id="rId51" Type="http://schemas.openxmlformats.org/officeDocument/2006/relationships/image" Target="../media/image757.png"/><Relationship Id="rId50" Type="http://schemas.openxmlformats.org/officeDocument/2006/relationships/customXml" Target="../ink/ink759.xml"/><Relationship Id="rId5" Type="http://schemas.openxmlformats.org/officeDocument/2006/relationships/image" Target="../media/image734.png"/><Relationship Id="rId49" Type="http://schemas.openxmlformats.org/officeDocument/2006/relationships/image" Target="../media/image756.png"/><Relationship Id="rId48" Type="http://schemas.openxmlformats.org/officeDocument/2006/relationships/customXml" Target="../ink/ink758.xml"/><Relationship Id="rId47" Type="http://schemas.openxmlformats.org/officeDocument/2006/relationships/image" Target="../media/image755.png"/><Relationship Id="rId46" Type="http://schemas.openxmlformats.org/officeDocument/2006/relationships/customXml" Target="../ink/ink757.xml"/><Relationship Id="rId45" Type="http://schemas.openxmlformats.org/officeDocument/2006/relationships/image" Target="../media/image754.png"/><Relationship Id="rId44" Type="http://schemas.openxmlformats.org/officeDocument/2006/relationships/customXml" Target="../ink/ink756.xml"/><Relationship Id="rId43" Type="http://schemas.openxmlformats.org/officeDocument/2006/relationships/image" Target="../media/image753.png"/><Relationship Id="rId42" Type="http://schemas.openxmlformats.org/officeDocument/2006/relationships/customXml" Target="../ink/ink755.xml"/><Relationship Id="rId41" Type="http://schemas.openxmlformats.org/officeDocument/2006/relationships/image" Target="../media/image752.png"/><Relationship Id="rId40" Type="http://schemas.openxmlformats.org/officeDocument/2006/relationships/customXml" Target="../ink/ink754.xml"/><Relationship Id="rId4" Type="http://schemas.openxmlformats.org/officeDocument/2006/relationships/customXml" Target="../ink/ink736.xml"/><Relationship Id="rId39" Type="http://schemas.openxmlformats.org/officeDocument/2006/relationships/image" Target="../media/image751.png"/><Relationship Id="rId385" Type="http://schemas.openxmlformats.org/officeDocument/2006/relationships/slideLayout" Target="../slideLayouts/slideLayout1.xml"/><Relationship Id="rId384" Type="http://schemas.openxmlformats.org/officeDocument/2006/relationships/tags" Target="../tags/tag74.xml"/><Relationship Id="rId383" Type="http://schemas.openxmlformats.org/officeDocument/2006/relationships/image" Target="../media/image923.png"/><Relationship Id="rId382" Type="http://schemas.openxmlformats.org/officeDocument/2006/relationships/customXml" Target="../ink/ink925.xml"/><Relationship Id="rId381" Type="http://schemas.openxmlformats.org/officeDocument/2006/relationships/image" Target="../media/image922.png"/><Relationship Id="rId380" Type="http://schemas.openxmlformats.org/officeDocument/2006/relationships/customXml" Target="../ink/ink924.xml"/><Relationship Id="rId38" Type="http://schemas.openxmlformats.org/officeDocument/2006/relationships/customXml" Target="../ink/ink753.xml"/><Relationship Id="rId379" Type="http://schemas.openxmlformats.org/officeDocument/2006/relationships/image" Target="../media/image921.png"/><Relationship Id="rId378" Type="http://schemas.openxmlformats.org/officeDocument/2006/relationships/customXml" Target="../ink/ink923.xml"/><Relationship Id="rId377" Type="http://schemas.openxmlformats.org/officeDocument/2006/relationships/image" Target="../media/image920.png"/><Relationship Id="rId376" Type="http://schemas.openxmlformats.org/officeDocument/2006/relationships/customXml" Target="../ink/ink922.xml"/><Relationship Id="rId375" Type="http://schemas.openxmlformats.org/officeDocument/2006/relationships/image" Target="../media/image919.png"/><Relationship Id="rId374" Type="http://schemas.openxmlformats.org/officeDocument/2006/relationships/customXml" Target="../ink/ink921.xml"/><Relationship Id="rId373" Type="http://schemas.openxmlformats.org/officeDocument/2006/relationships/image" Target="../media/image918.png"/><Relationship Id="rId372" Type="http://schemas.openxmlformats.org/officeDocument/2006/relationships/customXml" Target="../ink/ink920.xml"/><Relationship Id="rId371" Type="http://schemas.openxmlformats.org/officeDocument/2006/relationships/image" Target="../media/image917.png"/><Relationship Id="rId370" Type="http://schemas.openxmlformats.org/officeDocument/2006/relationships/customXml" Target="../ink/ink919.xml"/><Relationship Id="rId37" Type="http://schemas.openxmlformats.org/officeDocument/2006/relationships/image" Target="../media/image750.png"/><Relationship Id="rId369" Type="http://schemas.openxmlformats.org/officeDocument/2006/relationships/image" Target="../media/image916.png"/><Relationship Id="rId368" Type="http://schemas.openxmlformats.org/officeDocument/2006/relationships/customXml" Target="../ink/ink918.xml"/><Relationship Id="rId367" Type="http://schemas.openxmlformats.org/officeDocument/2006/relationships/image" Target="../media/image915.png"/><Relationship Id="rId366" Type="http://schemas.openxmlformats.org/officeDocument/2006/relationships/customXml" Target="../ink/ink917.xml"/><Relationship Id="rId365" Type="http://schemas.openxmlformats.org/officeDocument/2006/relationships/image" Target="../media/image914.png"/><Relationship Id="rId364" Type="http://schemas.openxmlformats.org/officeDocument/2006/relationships/customXml" Target="../ink/ink916.xml"/><Relationship Id="rId363" Type="http://schemas.openxmlformats.org/officeDocument/2006/relationships/image" Target="../media/image913.png"/><Relationship Id="rId362" Type="http://schemas.openxmlformats.org/officeDocument/2006/relationships/customXml" Target="../ink/ink915.xml"/><Relationship Id="rId361" Type="http://schemas.openxmlformats.org/officeDocument/2006/relationships/image" Target="../media/image912.png"/><Relationship Id="rId360" Type="http://schemas.openxmlformats.org/officeDocument/2006/relationships/customXml" Target="../ink/ink914.xml"/><Relationship Id="rId36" Type="http://schemas.openxmlformats.org/officeDocument/2006/relationships/customXml" Target="../ink/ink752.xml"/><Relationship Id="rId359" Type="http://schemas.openxmlformats.org/officeDocument/2006/relationships/image" Target="../media/image911.png"/><Relationship Id="rId358" Type="http://schemas.openxmlformats.org/officeDocument/2006/relationships/customXml" Target="../ink/ink913.xml"/><Relationship Id="rId357" Type="http://schemas.openxmlformats.org/officeDocument/2006/relationships/image" Target="../media/image910.png"/><Relationship Id="rId356" Type="http://schemas.openxmlformats.org/officeDocument/2006/relationships/customXml" Target="../ink/ink912.xml"/><Relationship Id="rId355" Type="http://schemas.openxmlformats.org/officeDocument/2006/relationships/image" Target="../media/image909.png"/><Relationship Id="rId354" Type="http://schemas.openxmlformats.org/officeDocument/2006/relationships/customXml" Target="../ink/ink911.xml"/><Relationship Id="rId353" Type="http://schemas.openxmlformats.org/officeDocument/2006/relationships/image" Target="../media/image908.png"/><Relationship Id="rId352" Type="http://schemas.openxmlformats.org/officeDocument/2006/relationships/customXml" Target="../ink/ink910.xml"/><Relationship Id="rId351" Type="http://schemas.openxmlformats.org/officeDocument/2006/relationships/image" Target="../media/image907.png"/><Relationship Id="rId350" Type="http://schemas.openxmlformats.org/officeDocument/2006/relationships/customXml" Target="../ink/ink909.xml"/><Relationship Id="rId35" Type="http://schemas.openxmlformats.org/officeDocument/2006/relationships/image" Target="../media/image749.png"/><Relationship Id="rId349" Type="http://schemas.openxmlformats.org/officeDocument/2006/relationships/image" Target="../media/image906.png"/><Relationship Id="rId348" Type="http://schemas.openxmlformats.org/officeDocument/2006/relationships/customXml" Target="../ink/ink908.xml"/><Relationship Id="rId347" Type="http://schemas.openxmlformats.org/officeDocument/2006/relationships/image" Target="../media/image905.png"/><Relationship Id="rId346" Type="http://schemas.openxmlformats.org/officeDocument/2006/relationships/customXml" Target="../ink/ink907.xml"/><Relationship Id="rId345" Type="http://schemas.openxmlformats.org/officeDocument/2006/relationships/image" Target="../media/image904.png"/><Relationship Id="rId344" Type="http://schemas.openxmlformats.org/officeDocument/2006/relationships/customXml" Target="../ink/ink906.xml"/><Relationship Id="rId343" Type="http://schemas.openxmlformats.org/officeDocument/2006/relationships/image" Target="../media/image903.png"/><Relationship Id="rId342" Type="http://schemas.openxmlformats.org/officeDocument/2006/relationships/customXml" Target="../ink/ink905.xml"/><Relationship Id="rId341" Type="http://schemas.openxmlformats.org/officeDocument/2006/relationships/image" Target="../media/image902.png"/><Relationship Id="rId340" Type="http://schemas.openxmlformats.org/officeDocument/2006/relationships/customXml" Target="../ink/ink904.xml"/><Relationship Id="rId34" Type="http://schemas.openxmlformats.org/officeDocument/2006/relationships/customXml" Target="../ink/ink751.xml"/><Relationship Id="rId339" Type="http://schemas.openxmlformats.org/officeDocument/2006/relationships/image" Target="../media/image901.png"/><Relationship Id="rId338" Type="http://schemas.openxmlformats.org/officeDocument/2006/relationships/customXml" Target="../ink/ink903.xml"/><Relationship Id="rId337" Type="http://schemas.openxmlformats.org/officeDocument/2006/relationships/image" Target="../media/image900.png"/><Relationship Id="rId336" Type="http://schemas.openxmlformats.org/officeDocument/2006/relationships/customXml" Target="../ink/ink902.xml"/><Relationship Id="rId335" Type="http://schemas.openxmlformats.org/officeDocument/2006/relationships/image" Target="../media/image899.png"/><Relationship Id="rId334" Type="http://schemas.openxmlformats.org/officeDocument/2006/relationships/customXml" Target="../ink/ink901.xml"/><Relationship Id="rId333" Type="http://schemas.openxmlformats.org/officeDocument/2006/relationships/image" Target="../media/image898.png"/><Relationship Id="rId332" Type="http://schemas.openxmlformats.org/officeDocument/2006/relationships/customXml" Target="../ink/ink900.xml"/><Relationship Id="rId331" Type="http://schemas.openxmlformats.org/officeDocument/2006/relationships/image" Target="../media/image897.png"/><Relationship Id="rId330" Type="http://schemas.openxmlformats.org/officeDocument/2006/relationships/customXml" Target="../ink/ink899.xml"/><Relationship Id="rId33" Type="http://schemas.openxmlformats.org/officeDocument/2006/relationships/image" Target="../media/image748.png"/><Relationship Id="rId329" Type="http://schemas.openxmlformats.org/officeDocument/2006/relationships/image" Target="../media/image896.png"/><Relationship Id="rId328" Type="http://schemas.openxmlformats.org/officeDocument/2006/relationships/customXml" Target="../ink/ink898.xml"/><Relationship Id="rId327" Type="http://schemas.openxmlformats.org/officeDocument/2006/relationships/image" Target="../media/image895.png"/><Relationship Id="rId326" Type="http://schemas.openxmlformats.org/officeDocument/2006/relationships/customXml" Target="../ink/ink897.xml"/><Relationship Id="rId325" Type="http://schemas.openxmlformats.org/officeDocument/2006/relationships/image" Target="../media/image894.png"/><Relationship Id="rId324" Type="http://schemas.openxmlformats.org/officeDocument/2006/relationships/customXml" Target="../ink/ink896.xml"/><Relationship Id="rId323" Type="http://schemas.openxmlformats.org/officeDocument/2006/relationships/image" Target="../media/image893.png"/><Relationship Id="rId322" Type="http://schemas.openxmlformats.org/officeDocument/2006/relationships/customXml" Target="../ink/ink895.xml"/><Relationship Id="rId321" Type="http://schemas.openxmlformats.org/officeDocument/2006/relationships/image" Target="../media/image892.png"/><Relationship Id="rId320" Type="http://schemas.openxmlformats.org/officeDocument/2006/relationships/customXml" Target="../ink/ink894.xml"/><Relationship Id="rId32" Type="http://schemas.openxmlformats.org/officeDocument/2006/relationships/customXml" Target="../ink/ink750.xml"/><Relationship Id="rId319" Type="http://schemas.openxmlformats.org/officeDocument/2006/relationships/image" Target="../media/image891.png"/><Relationship Id="rId318" Type="http://schemas.openxmlformats.org/officeDocument/2006/relationships/customXml" Target="../ink/ink893.xml"/><Relationship Id="rId317" Type="http://schemas.openxmlformats.org/officeDocument/2006/relationships/image" Target="../media/image890.png"/><Relationship Id="rId316" Type="http://schemas.openxmlformats.org/officeDocument/2006/relationships/customXml" Target="../ink/ink892.xml"/><Relationship Id="rId315" Type="http://schemas.openxmlformats.org/officeDocument/2006/relationships/image" Target="../media/image889.png"/><Relationship Id="rId314" Type="http://schemas.openxmlformats.org/officeDocument/2006/relationships/customXml" Target="../ink/ink891.xml"/><Relationship Id="rId313" Type="http://schemas.openxmlformats.org/officeDocument/2006/relationships/image" Target="../media/image888.png"/><Relationship Id="rId312" Type="http://schemas.openxmlformats.org/officeDocument/2006/relationships/customXml" Target="../ink/ink890.xml"/><Relationship Id="rId311" Type="http://schemas.openxmlformats.org/officeDocument/2006/relationships/image" Target="../media/image887.png"/><Relationship Id="rId310" Type="http://schemas.openxmlformats.org/officeDocument/2006/relationships/customXml" Target="../ink/ink889.xml"/><Relationship Id="rId31" Type="http://schemas.openxmlformats.org/officeDocument/2006/relationships/image" Target="../media/image747.png"/><Relationship Id="rId309" Type="http://schemas.openxmlformats.org/officeDocument/2006/relationships/image" Target="../media/image886.png"/><Relationship Id="rId308" Type="http://schemas.openxmlformats.org/officeDocument/2006/relationships/customXml" Target="../ink/ink888.xml"/><Relationship Id="rId307" Type="http://schemas.openxmlformats.org/officeDocument/2006/relationships/image" Target="../media/image885.png"/><Relationship Id="rId306" Type="http://schemas.openxmlformats.org/officeDocument/2006/relationships/customXml" Target="../ink/ink887.xml"/><Relationship Id="rId305" Type="http://schemas.openxmlformats.org/officeDocument/2006/relationships/image" Target="../media/image884.png"/><Relationship Id="rId304" Type="http://schemas.openxmlformats.org/officeDocument/2006/relationships/customXml" Target="../ink/ink886.xml"/><Relationship Id="rId303" Type="http://schemas.openxmlformats.org/officeDocument/2006/relationships/image" Target="../media/image883.png"/><Relationship Id="rId302" Type="http://schemas.openxmlformats.org/officeDocument/2006/relationships/customXml" Target="../ink/ink885.xml"/><Relationship Id="rId301" Type="http://schemas.openxmlformats.org/officeDocument/2006/relationships/image" Target="../media/image882.png"/><Relationship Id="rId300" Type="http://schemas.openxmlformats.org/officeDocument/2006/relationships/customXml" Target="../ink/ink884.xml"/><Relationship Id="rId30" Type="http://schemas.openxmlformats.org/officeDocument/2006/relationships/customXml" Target="../ink/ink749.xml"/><Relationship Id="rId3" Type="http://schemas.openxmlformats.org/officeDocument/2006/relationships/image" Target="../media/image733.png"/><Relationship Id="rId299" Type="http://schemas.openxmlformats.org/officeDocument/2006/relationships/image" Target="../media/image881.png"/><Relationship Id="rId298" Type="http://schemas.openxmlformats.org/officeDocument/2006/relationships/customXml" Target="../ink/ink883.xml"/><Relationship Id="rId297" Type="http://schemas.openxmlformats.org/officeDocument/2006/relationships/image" Target="../media/image880.png"/><Relationship Id="rId296" Type="http://schemas.openxmlformats.org/officeDocument/2006/relationships/customXml" Target="../ink/ink882.xml"/><Relationship Id="rId295" Type="http://schemas.openxmlformats.org/officeDocument/2006/relationships/image" Target="../media/image879.png"/><Relationship Id="rId294" Type="http://schemas.openxmlformats.org/officeDocument/2006/relationships/customXml" Target="../ink/ink881.xml"/><Relationship Id="rId293" Type="http://schemas.openxmlformats.org/officeDocument/2006/relationships/image" Target="../media/image878.png"/><Relationship Id="rId292" Type="http://schemas.openxmlformats.org/officeDocument/2006/relationships/customXml" Target="../ink/ink880.xml"/><Relationship Id="rId291" Type="http://schemas.openxmlformats.org/officeDocument/2006/relationships/image" Target="../media/image877.png"/><Relationship Id="rId290" Type="http://schemas.openxmlformats.org/officeDocument/2006/relationships/customXml" Target="../ink/ink879.xml"/><Relationship Id="rId29" Type="http://schemas.openxmlformats.org/officeDocument/2006/relationships/image" Target="../media/image746.png"/><Relationship Id="rId289" Type="http://schemas.openxmlformats.org/officeDocument/2006/relationships/image" Target="../media/image876.png"/><Relationship Id="rId288" Type="http://schemas.openxmlformats.org/officeDocument/2006/relationships/customXml" Target="../ink/ink878.xml"/><Relationship Id="rId287" Type="http://schemas.openxmlformats.org/officeDocument/2006/relationships/image" Target="../media/image875.png"/><Relationship Id="rId286" Type="http://schemas.openxmlformats.org/officeDocument/2006/relationships/customXml" Target="../ink/ink877.xml"/><Relationship Id="rId285" Type="http://schemas.openxmlformats.org/officeDocument/2006/relationships/image" Target="../media/image874.png"/><Relationship Id="rId284" Type="http://schemas.openxmlformats.org/officeDocument/2006/relationships/customXml" Target="../ink/ink876.xml"/><Relationship Id="rId283" Type="http://schemas.openxmlformats.org/officeDocument/2006/relationships/image" Target="../media/image873.png"/><Relationship Id="rId282" Type="http://schemas.openxmlformats.org/officeDocument/2006/relationships/customXml" Target="../ink/ink875.xml"/><Relationship Id="rId281" Type="http://schemas.openxmlformats.org/officeDocument/2006/relationships/image" Target="../media/image872.png"/><Relationship Id="rId280" Type="http://schemas.openxmlformats.org/officeDocument/2006/relationships/customXml" Target="../ink/ink874.xml"/><Relationship Id="rId28" Type="http://schemas.openxmlformats.org/officeDocument/2006/relationships/customXml" Target="../ink/ink748.xml"/><Relationship Id="rId279" Type="http://schemas.openxmlformats.org/officeDocument/2006/relationships/image" Target="../media/image871.png"/><Relationship Id="rId278" Type="http://schemas.openxmlformats.org/officeDocument/2006/relationships/customXml" Target="../ink/ink873.xml"/><Relationship Id="rId277" Type="http://schemas.openxmlformats.org/officeDocument/2006/relationships/image" Target="../media/image870.png"/><Relationship Id="rId276" Type="http://schemas.openxmlformats.org/officeDocument/2006/relationships/customXml" Target="../ink/ink872.xml"/><Relationship Id="rId275" Type="http://schemas.openxmlformats.org/officeDocument/2006/relationships/image" Target="../media/image869.png"/><Relationship Id="rId274" Type="http://schemas.openxmlformats.org/officeDocument/2006/relationships/customXml" Target="../ink/ink871.xml"/><Relationship Id="rId273" Type="http://schemas.openxmlformats.org/officeDocument/2006/relationships/image" Target="../media/image868.png"/><Relationship Id="rId272" Type="http://schemas.openxmlformats.org/officeDocument/2006/relationships/customXml" Target="../ink/ink870.xml"/><Relationship Id="rId271" Type="http://schemas.openxmlformats.org/officeDocument/2006/relationships/image" Target="../media/image867.png"/><Relationship Id="rId270" Type="http://schemas.openxmlformats.org/officeDocument/2006/relationships/customXml" Target="../ink/ink869.xml"/><Relationship Id="rId27" Type="http://schemas.openxmlformats.org/officeDocument/2006/relationships/image" Target="../media/image745.png"/><Relationship Id="rId269" Type="http://schemas.openxmlformats.org/officeDocument/2006/relationships/image" Target="../media/image866.png"/><Relationship Id="rId268" Type="http://schemas.openxmlformats.org/officeDocument/2006/relationships/customXml" Target="../ink/ink868.xml"/><Relationship Id="rId267" Type="http://schemas.openxmlformats.org/officeDocument/2006/relationships/image" Target="../media/image865.png"/><Relationship Id="rId266" Type="http://schemas.openxmlformats.org/officeDocument/2006/relationships/customXml" Target="../ink/ink867.xml"/><Relationship Id="rId265" Type="http://schemas.openxmlformats.org/officeDocument/2006/relationships/image" Target="../media/image864.png"/><Relationship Id="rId264" Type="http://schemas.openxmlformats.org/officeDocument/2006/relationships/customXml" Target="../ink/ink866.xml"/><Relationship Id="rId263" Type="http://schemas.openxmlformats.org/officeDocument/2006/relationships/image" Target="../media/image863.png"/><Relationship Id="rId262" Type="http://schemas.openxmlformats.org/officeDocument/2006/relationships/customXml" Target="../ink/ink865.xml"/><Relationship Id="rId261" Type="http://schemas.openxmlformats.org/officeDocument/2006/relationships/image" Target="../media/image862.png"/><Relationship Id="rId260" Type="http://schemas.openxmlformats.org/officeDocument/2006/relationships/customXml" Target="../ink/ink864.xml"/><Relationship Id="rId26" Type="http://schemas.openxmlformats.org/officeDocument/2006/relationships/customXml" Target="../ink/ink747.xml"/><Relationship Id="rId259" Type="http://schemas.openxmlformats.org/officeDocument/2006/relationships/image" Target="../media/image861.png"/><Relationship Id="rId258" Type="http://schemas.openxmlformats.org/officeDocument/2006/relationships/customXml" Target="../ink/ink863.xml"/><Relationship Id="rId257" Type="http://schemas.openxmlformats.org/officeDocument/2006/relationships/image" Target="../media/image860.png"/><Relationship Id="rId256" Type="http://schemas.openxmlformats.org/officeDocument/2006/relationships/customXml" Target="../ink/ink862.xml"/><Relationship Id="rId255" Type="http://schemas.openxmlformats.org/officeDocument/2006/relationships/image" Target="../media/image859.png"/><Relationship Id="rId254" Type="http://schemas.openxmlformats.org/officeDocument/2006/relationships/customXml" Target="../ink/ink861.xml"/><Relationship Id="rId253" Type="http://schemas.openxmlformats.org/officeDocument/2006/relationships/image" Target="../media/image858.png"/><Relationship Id="rId252" Type="http://schemas.openxmlformats.org/officeDocument/2006/relationships/customXml" Target="../ink/ink860.xml"/><Relationship Id="rId251" Type="http://schemas.openxmlformats.org/officeDocument/2006/relationships/image" Target="../media/image857.png"/><Relationship Id="rId250" Type="http://schemas.openxmlformats.org/officeDocument/2006/relationships/customXml" Target="../ink/ink859.xml"/><Relationship Id="rId25" Type="http://schemas.openxmlformats.org/officeDocument/2006/relationships/image" Target="../media/image744.png"/><Relationship Id="rId249" Type="http://schemas.openxmlformats.org/officeDocument/2006/relationships/image" Target="../media/image856.png"/><Relationship Id="rId248" Type="http://schemas.openxmlformats.org/officeDocument/2006/relationships/customXml" Target="../ink/ink858.xml"/><Relationship Id="rId247" Type="http://schemas.openxmlformats.org/officeDocument/2006/relationships/image" Target="../media/image855.png"/><Relationship Id="rId246" Type="http://schemas.openxmlformats.org/officeDocument/2006/relationships/customXml" Target="../ink/ink857.xml"/><Relationship Id="rId245" Type="http://schemas.openxmlformats.org/officeDocument/2006/relationships/image" Target="../media/image854.png"/><Relationship Id="rId244" Type="http://schemas.openxmlformats.org/officeDocument/2006/relationships/customXml" Target="../ink/ink856.xml"/><Relationship Id="rId243" Type="http://schemas.openxmlformats.org/officeDocument/2006/relationships/image" Target="../media/image853.png"/><Relationship Id="rId242" Type="http://schemas.openxmlformats.org/officeDocument/2006/relationships/customXml" Target="../ink/ink855.xml"/><Relationship Id="rId241" Type="http://schemas.openxmlformats.org/officeDocument/2006/relationships/image" Target="../media/image852.png"/><Relationship Id="rId240" Type="http://schemas.openxmlformats.org/officeDocument/2006/relationships/customXml" Target="../ink/ink854.xml"/><Relationship Id="rId24" Type="http://schemas.openxmlformats.org/officeDocument/2006/relationships/customXml" Target="../ink/ink746.xml"/><Relationship Id="rId239" Type="http://schemas.openxmlformats.org/officeDocument/2006/relationships/image" Target="../media/image851.png"/><Relationship Id="rId238" Type="http://schemas.openxmlformats.org/officeDocument/2006/relationships/customXml" Target="../ink/ink853.xml"/><Relationship Id="rId237" Type="http://schemas.openxmlformats.org/officeDocument/2006/relationships/image" Target="../media/image850.png"/><Relationship Id="rId236" Type="http://schemas.openxmlformats.org/officeDocument/2006/relationships/customXml" Target="../ink/ink852.xml"/><Relationship Id="rId235" Type="http://schemas.openxmlformats.org/officeDocument/2006/relationships/image" Target="../media/image849.png"/><Relationship Id="rId234" Type="http://schemas.openxmlformats.org/officeDocument/2006/relationships/customXml" Target="../ink/ink851.xml"/><Relationship Id="rId233" Type="http://schemas.openxmlformats.org/officeDocument/2006/relationships/image" Target="../media/image848.png"/><Relationship Id="rId232" Type="http://schemas.openxmlformats.org/officeDocument/2006/relationships/customXml" Target="../ink/ink850.xml"/><Relationship Id="rId231" Type="http://schemas.openxmlformats.org/officeDocument/2006/relationships/image" Target="../media/image847.png"/><Relationship Id="rId230" Type="http://schemas.openxmlformats.org/officeDocument/2006/relationships/customXml" Target="../ink/ink849.xml"/><Relationship Id="rId23" Type="http://schemas.openxmlformats.org/officeDocument/2006/relationships/image" Target="../media/image743.png"/><Relationship Id="rId229" Type="http://schemas.openxmlformats.org/officeDocument/2006/relationships/image" Target="../media/image846.png"/><Relationship Id="rId228" Type="http://schemas.openxmlformats.org/officeDocument/2006/relationships/customXml" Target="../ink/ink848.xml"/><Relationship Id="rId227" Type="http://schemas.openxmlformats.org/officeDocument/2006/relationships/image" Target="../media/image845.png"/><Relationship Id="rId226" Type="http://schemas.openxmlformats.org/officeDocument/2006/relationships/customXml" Target="../ink/ink847.xml"/><Relationship Id="rId225" Type="http://schemas.openxmlformats.org/officeDocument/2006/relationships/image" Target="../media/image844.png"/><Relationship Id="rId224" Type="http://schemas.openxmlformats.org/officeDocument/2006/relationships/customXml" Target="../ink/ink846.xml"/><Relationship Id="rId223" Type="http://schemas.openxmlformats.org/officeDocument/2006/relationships/image" Target="../media/image843.png"/><Relationship Id="rId222" Type="http://schemas.openxmlformats.org/officeDocument/2006/relationships/customXml" Target="../ink/ink845.xml"/><Relationship Id="rId221" Type="http://schemas.openxmlformats.org/officeDocument/2006/relationships/image" Target="../media/image842.png"/><Relationship Id="rId220" Type="http://schemas.openxmlformats.org/officeDocument/2006/relationships/customXml" Target="../ink/ink844.xml"/><Relationship Id="rId22" Type="http://schemas.openxmlformats.org/officeDocument/2006/relationships/customXml" Target="../ink/ink745.xml"/><Relationship Id="rId219" Type="http://schemas.openxmlformats.org/officeDocument/2006/relationships/image" Target="../media/image841.png"/><Relationship Id="rId218" Type="http://schemas.openxmlformats.org/officeDocument/2006/relationships/customXml" Target="../ink/ink843.xml"/><Relationship Id="rId217" Type="http://schemas.openxmlformats.org/officeDocument/2006/relationships/image" Target="../media/image840.png"/><Relationship Id="rId216" Type="http://schemas.openxmlformats.org/officeDocument/2006/relationships/customXml" Target="../ink/ink842.xml"/><Relationship Id="rId215" Type="http://schemas.openxmlformats.org/officeDocument/2006/relationships/image" Target="../media/image839.png"/><Relationship Id="rId214" Type="http://schemas.openxmlformats.org/officeDocument/2006/relationships/customXml" Target="../ink/ink841.xml"/><Relationship Id="rId213" Type="http://schemas.openxmlformats.org/officeDocument/2006/relationships/image" Target="../media/image838.png"/><Relationship Id="rId212" Type="http://schemas.openxmlformats.org/officeDocument/2006/relationships/customXml" Target="../ink/ink840.xml"/><Relationship Id="rId211" Type="http://schemas.openxmlformats.org/officeDocument/2006/relationships/image" Target="../media/image837.png"/><Relationship Id="rId210" Type="http://schemas.openxmlformats.org/officeDocument/2006/relationships/customXml" Target="../ink/ink839.xml"/><Relationship Id="rId21" Type="http://schemas.openxmlformats.org/officeDocument/2006/relationships/image" Target="../media/image742.png"/><Relationship Id="rId209" Type="http://schemas.openxmlformats.org/officeDocument/2006/relationships/image" Target="../media/image836.png"/><Relationship Id="rId208" Type="http://schemas.openxmlformats.org/officeDocument/2006/relationships/customXml" Target="../ink/ink838.xml"/><Relationship Id="rId207" Type="http://schemas.openxmlformats.org/officeDocument/2006/relationships/image" Target="../media/image835.png"/><Relationship Id="rId206" Type="http://schemas.openxmlformats.org/officeDocument/2006/relationships/customXml" Target="../ink/ink837.xml"/><Relationship Id="rId205" Type="http://schemas.openxmlformats.org/officeDocument/2006/relationships/image" Target="../media/image834.png"/><Relationship Id="rId204" Type="http://schemas.openxmlformats.org/officeDocument/2006/relationships/customXml" Target="../ink/ink836.xml"/><Relationship Id="rId203" Type="http://schemas.openxmlformats.org/officeDocument/2006/relationships/image" Target="../media/image833.png"/><Relationship Id="rId202" Type="http://schemas.openxmlformats.org/officeDocument/2006/relationships/customXml" Target="../ink/ink835.xml"/><Relationship Id="rId201" Type="http://schemas.openxmlformats.org/officeDocument/2006/relationships/image" Target="../media/image832.png"/><Relationship Id="rId200" Type="http://schemas.openxmlformats.org/officeDocument/2006/relationships/customXml" Target="../ink/ink834.xml"/><Relationship Id="rId20" Type="http://schemas.openxmlformats.org/officeDocument/2006/relationships/customXml" Target="../ink/ink744.xml"/><Relationship Id="rId2" Type="http://schemas.openxmlformats.org/officeDocument/2006/relationships/customXml" Target="../ink/ink735.xml"/><Relationship Id="rId199" Type="http://schemas.openxmlformats.org/officeDocument/2006/relationships/image" Target="../media/image831.png"/><Relationship Id="rId198" Type="http://schemas.openxmlformats.org/officeDocument/2006/relationships/customXml" Target="../ink/ink833.xml"/><Relationship Id="rId197" Type="http://schemas.openxmlformats.org/officeDocument/2006/relationships/image" Target="../media/image830.png"/><Relationship Id="rId196" Type="http://schemas.openxmlformats.org/officeDocument/2006/relationships/customXml" Target="../ink/ink832.xml"/><Relationship Id="rId195" Type="http://schemas.openxmlformats.org/officeDocument/2006/relationships/image" Target="../media/image829.png"/><Relationship Id="rId194" Type="http://schemas.openxmlformats.org/officeDocument/2006/relationships/customXml" Target="../ink/ink831.xml"/><Relationship Id="rId193" Type="http://schemas.openxmlformats.org/officeDocument/2006/relationships/image" Target="../media/image828.png"/><Relationship Id="rId192" Type="http://schemas.openxmlformats.org/officeDocument/2006/relationships/customXml" Target="../ink/ink830.xml"/><Relationship Id="rId191" Type="http://schemas.openxmlformats.org/officeDocument/2006/relationships/image" Target="../media/image827.png"/><Relationship Id="rId190" Type="http://schemas.openxmlformats.org/officeDocument/2006/relationships/customXml" Target="../ink/ink829.xml"/><Relationship Id="rId19" Type="http://schemas.openxmlformats.org/officeDocument/2006/relationships/image" Target="../media/image741.png"/><Relationship Id="rId189" Type="http://schemas.openxmlformats.org/officeDocument/2006/relationships/image" Target="../media/image826.png"/><Relationship Id="rId188" Type="http://schemas.openxmlformats.org/officeDocument/2006/relationships/customXml" Target="../ink/ink828.xml"/><Relationship Id="rId187" Type="http://schemas.openxmlformats.org/officeDocument/2006/relationships/image" Target="../media/image825.png"/><Relationship Id="rId186" Type="http://schemas.openxmlformats.org/officeDocument/2006/relationships/customXml" Target="../ink/ink827.xml"/><Relationship Id="rId185" Type="http://schemas.openxmlformats.org/officeDocument/2006/relationships/image" Target="../media/image824.png"/><Relationship Id="rId184" Type="http://schemas.openxmlformats.org/officeDocument/2006/relationships/customXml" Target="../ink/ink826.xml"/><Relationship Id="rId183" Type="http://schemas.openxmlformats.org/officeDocument/2006/relationships/image" Target="../media/image823.png"/><Relationship Id="rId182" Type="http://schemas.openxmlformats.org/officeDocument/2006/relationships/customXml" Target="../ink/ink825.xml"/><Relationship Id="rId181" Type="http://schemas.openxmlformats.org/officeDocument/2006/relationships/image" Target="../media/image822.png"/><Relationship Id="rId180" Type="http://schemas.openxmlformats.org/officeDocument/2006/relationships/customXml" Target="../ink/ink824.xml"/><Relationship Id="rId18" Type="http://schemas.openxmlformats.org/officeDocument/2006/relationships/customXml" Target="../ink/ink743.xml"/><Relationship Id="rId179" Type="http://schemas.openxmlformats.org/officeDocument/2006/relationships/image" Target="../media/image821.png"/><Relationship Id="rId178" Type="http://schemas.openxmlformats.org/officeDocument/2006/relationships/customXml" Target="../ink/ink823.xml"/><Relationship Id="rId177" Type="http://schemas.openxmlformats.org/officeDocument/2006/relationships/image" Target="../media/image820.png"/><Relationship Id="rId176" Type="http://schemas.openxmlformats.org/officeDocument/2006/relationships/customXml" Target="../ink/ink822.xml"/><Relationship Id="rId175" Type="http://schemas.openxmlformats.org/officeDocument/2006/relationships/image" Target="../media/image819.png"/><Relationship Id="rId174" Type="http://schemas.openxmlformats.org/officeDocument/2006/relationships/customXml" Target="../ink/ink821.xml"/><Relationship Id="rId173" Type="http://schemas.openxmlformats.org/officeDocument/2006/relationships/image" Target="../media/image818.png"/><Relationship Id="rId172" Type="http://schemas.openxmlformats.org/officeDocument/2006/relationships/customXml" Target="../ink/ink820.xml"/><Relationship Id="rId171" Type="http://schemas.openxmlformats.org/officeDocument/2006/relationships/image" Target="../media/image817.png"/><Relationship Id="rId170" Type="http://schemas.openxmlformats.org/officeDocument/2006/relationships/customXml" Target="../ink/ink819.xml"/><Relationship Id="rId17" Type="http://schemas.openxmlformats.org/officeDocument/2006/relationships/image" Target="../media/image740.png"/><Relationship Id="rId169" Type="http://schemas.openxmlformats.org/officeDocument/2006/relationships/image" Target="../media/image816.png"/><Relationship Id="rId168" Type="http://schemas.openxmlformats.org/officeDocument/2006/relationships/customXml" Target="../ink/ink818.xml"/><Relationship Id="rId167" Type="http://schemas.openxmlformats.org/officeDocument/2006/relationships/image" Target="../media/image815.png"/><Relationship Id="rId166" Type="http://schemas.openxmlformats.org/officeDocument/2006/relationships/customXml" Target="../ink/ink817.xml"/><Relationship Id="rId165" Type="http://schemas.openxmlformats.org/officeDocument/2006/relationships/image" Target="../media/image814.png"/><Relationship Id="rId164" Type="http://schemas.openxmlformats.org/officeDocument/2006/relationships/customXml" Target="../ink/ink816.xml"/><Relationship Id="rId163" Type="http://schemas.openxmlformats.org/officeDocument/2006/relationships/image" Target="../media/image813.png"/><Relationship Id="rId162" Type="http://schemas.openxmlformats.org/officeDocument/2006/relationships/customXml" Target="../ink/ink815.xml"/><Relationship Id="rId161" Type="http://schemas.openxmlformats.org/officeDocument/2006/relationships/image" Target="../media/image812.png"/><Relationship Id="rId160" Type="http://schemas.openxmlformats.org/officeDocument/2006/relationships/customXml" Target="../ink/ink814.xml"/><Relationship Id="rId16" Type="http://schemas.openxmlformats.org/officeDocument/2006/relationships/customXml" Target="../ink/ink742.xml"/><Relationship Id="rId159" Type="http://schemas.openxmlformats.org/officeDocument/2006/relationships/image" Target="../media/image811.png"/><Relationship Id="rId158" Type="http://schemas.openxmlformats.org/officeDocument/2006/relationships/customXml" Target="../ink/ink813.xml"/><Relationship Id="rId157" Type="http://schemas.openxmlformats.org/officeDocument/2006/relationships/image" Target="../media/image810.png"/><Relationship Id="rId156" Type="http://schemas.openxmlformats.org/officeDocument/2006/relationships/customXml" Target="../ink/ink812.xml"/><Relationship Id="rId155" Type="http://schemas.openxmlformats.org/officeDocument/2006/relationships/image" Target="../media/image809.png"/><Relationship Id="rId154" Type="http://schemas.openxmlformats.org/officeDocument/2006/relationships/customXml" Target="../ink/ink811.xml"/><Relationship Id="rId153" Type="http://schemas.openxmlformats.org/officeDocument/2006/relationships/image" Target="../media/image808.png"/><Relationship Id="rId152" Type="http://schemas.openxmlformats.org/officeDocument/2006/relationships/customXml" Target="../ink/ink810.xml"/><Relationship Id="rId151" Type="http://schemas.openxmlformats.org/officeDocument/2006/relationships/image" Target="../media/image807.png"/><Relationship Id="rId150" Type="http://schemas.openxmlformats.org/officeDocument/2006/relationships/customXml" Target="../ink/ink809.xml"/><Relationship Id="rId15" Type="http://schemas.openxmlformats.org/officeDocument/2006/relationships/image" Target="../media/image739.png"/><Relationship Id="rId149" Type="http://schemas.openxmlformats.org/officeDocument/2006/relationships/image" Target="../media/image806.png"/><Relationship Id="rId148" Type="http://schemas.openxmlformats.org/officeDocument/2006/relationships/customXml" Target="../ink/ink808.xml"/><Relationship Id="rId147" Type="http://schemas.openxmlformats.org/officeDocument/2006/relationships/image" Target="../media/image805.png"/><Relationship Id="rId146" Type="http://schemas.openxmlformats.org/officeDocument/2006/relationships/customXml" Target="../ink/ink807.xml"/><Relationship Id="rId145" Type="http://schemas.openxmlformats.org/officeDocument/2006/relationships/image" Target="../media/image804.png"/><Relationship Id="rId144" Type="http://schemas.openxmlformats.org/officeDocument/2006/relationships/customXml" Target="../ink/ink806.xml"/><Relationship Id="rId143" Type="http://schemas.openxmlformats.org/officeDocument/2006/relationships/image" Target="../media/image803.png"/><Relationship Id="rId142" Type="http://schemas.openxmlformats.org/officeDocument/2006/relationships/customXml" Target="../ink/ink805.xml"/><Relationship Id="rId141" Type="http://schemas.openxmlformats.org/officeDocument/2006/relationships/image" Target="../media/image802.png"/><Relationship Id="rId140" Type="http://schemas.openxmlformats.org/officeDocument/2006/relationships/customXml" Target="../ink/ink804.xml"/><Relationship Id="rId14" Type="http://schemas.openxmlformats.org/officeDocument/2006/relationships/customXml" Target="../ink/ink741.xml"/><Relationship Id="rId139" Type="http://schemas.openxmlformats.org/officeDocument/2006/relationships/image" Target="../media/image801.png"/><Relationship Id="rId138" Type="http://schemas.openxmlformats.org/officeDocument/2006/relationships/customXml" Target="../ink/ink803.xml"/><Relationship Id="rId137" Type="http://schemas.openxmlformats.org/officeDocument/2006/relationships/image" Target="../media/image800.png"/><Relationship Id="rId136" Type="http://schemas.openxmlformats.org/officeDocument/2006/relationships/customXml" Target="../ink/ink802.xml"/><Relationship Id="rId135" Type="http://schemas.openxmlformats.org/officeDocument/2006/relationships/image" Target="../media/image799.png"/><Relationship Id="rId134" Type="http://schemas.openxmlformats.org/officeDocument/2006/relationships/customXml" Target="../ink/ink801.xml"/><Relationship Id="rId133" Type="http://schemas.openxmlformats.org/officeDocument/2006/relationships/image" Target="../media/image798.png"/><Relationship Id="rId132" Type="http://schemas.openxmlformats.org/officeDocument/2006/relationships/customXml" Target="../ink/ink800.xml"/><Relationship Id="rId131" Type="http://schemas.openxmlformats.org/officeDocument/2006/relationships/image" Target="../media/image797.png"/><Relationship Id="rId130" Type="http://schemas.openxmlformats.org/officeDocument/2006/relationships/customXml" Target="../ink/ink799.xml"/><Relationship Id="rId13" Type="http://schemas.openxmlformats.org/officeDocument/2006/relationships/image" Target="../media/image738.png"/><Relationship Id="rId129" Type="http://schemas.openxmlformats.org/officeDocument/2006/relationships/image" Target="../media/image796.png"/><Relationship Id="rId128" Type="http://schemas.openxmlformats.org/officeDocument/2006/relationships/customXml" Target="../ink/ink798.xml"/><Relationship Id="rId127" Type="http://schemas.openxmlformats.org/officeDocument/2006/relationships/image" Target="../media/image795.png"/><Relationship Id="rId126" Type="http://schemas.openxmlformats.org/officeDocument/2006/relationships/customXml" Target="../ink/ink797.xml"/><Relationship Id="rId125" Type="http://schemas.openxmlformats.org/officeDocument/2006/relationships/image" Target="../media/image794.png"/><Relationship Id="rId124" Type="http://schemas.openxmlformats.org/officeDocument/2006/relationships/customXml" Target="../ink/ink796.xml"/><Relationship Id="rId123" Type="http://schemas.openxmlformats.org/officeDocument/2006/relationships/image" Target="../media/image793.png"/><Relationship Id="rId122" Type="http://schemas.openxmlformats.org/officeDocument/2006/relationships/customXml" Target="../ink/ink795.xml"/><Relationship Id="rId121" Type="http://schemas.openxmlformats.org/officeDocument/2006/relationships/image" Target="../media/image792.png"/><Relationship Id="rId120" Type="http://schemas.openxmlformats.org/officeDocument/2006/relationships/customXml" Target="../ink/ink794.xml"/><Relationship Id="rId12" Type="http://schemas.openxmlformats.org/officeDocument/2006/relationships/customXml" Target="../ink/ink740.xml"/><Relationship Id="rId119" Type="http://schemas.openxmlformats.org/officeDocument/2006/relationships/image" Target="../media/image791.png"/><Relationship Id="rId118" Type="http://schemas.openxmlformats.org/officeDocument/2006/relationships/customXml" Target="../ink/ink793.xml"/><Relationship Id="rId117" Type="http://schemas.openxmlformats.org/officeDocument/2006/relationships/image" Target="../media/image790.png"/><Relationship Id="rId116" Type="http://schemas.openxmlformats.org/officeDocument/2006/relationships/customXml" Target="../ink/ink792.xml"/><Relationship Id="rId115" Type="http://schemas.openxmlformats.org/officeDocument/2006/relationships/image" Target="../media/image789.png"/><Relationship Id="rId114" Type="http://schemas.openxmlformats.org/officeDocument/2006/relationships/customXml" Target="../ink/ink791.xml"/><Relationship Id="rId113" Type="http://schemas.openxmlformats.org/officeDocument/2006/relationships/image" Target="../media/image788.png"/><Relationship Id="rId112" Type="http://schemas.openxmlformats.org/officeDocument/2006/relationships/customXml" Target="../ink/ink790.xml"/><Relationship Id="rId111" Type="http://schemas.openxmlformats.org/officeDocument/2006/relationships/image" Target="../media/image787.png"/><Relationship Id="rId110" Type="http://schemas.openxmlformats.org/officeDocument/2006/relationships/customXml" Target="../ink/ink789.xml"/><Relationship Id="rId11" Type="http://schemas.openxmlformats.org/officeDocument/2006/relationships/image" Target="../media/image737.png"/><Relationship Id="rId109" Type="http://schemas.openxmlformats.org/officeDocument/2006/relationships/image" Target="../media/image786.png"/><Relationship Id="rId108" Type="http://schemas.openxmlformats.org/officeDocument/2006/relationships/customXml" Target="../ink/ink788.xml"/><Relationship Id="rId107" Type="http://schemas.openxmlformats.org/officeDocument/2006/relationships/image" Target="../media/image785.png"/><Relationship Id="rId106" Type="http://schemas.openxmlformats.org/officeDocument/2006/relationships/customXml" Target="../ink/ink787.xml"/><Relationship Id="rId105" Type="http://schemas.openxmlformats.org/officeDocument/2006/relationships/image" Target="../media/image784.png"/><Relationship Id="rId104" Type="http://schemas.openxmlformats.org/officeDocument/2006/relationships/customXml" Target="../ink/ink786.xml"/><Relationship Id="rId103" Type="http://schemas.openxmlformats.org/officeDocument/2006/relationships/image" Target="../media/image783.png"/><Relationship Id="rId102" Type="http://schemas.openxmlformats.org/officeDocument/2006/relationships/customXml" Target="../ink/ink785.xml"/><Relationship Id="rId101" Type="http://schemas.openxmlformats.org/officeDocument/2006/relationships/image" Target="../media/image782.png"/><Relationship Id="rId100" Type="http://schemas.openxmlformats.org/officeDocument/2006/relationships/customXml" Target="../ink/ink784.xml"/><Relationship Id="rId10" Type="http://schemas.openxmlformats.org/officeDocument/2006/relationships/customXml" Target="../ink/ink739.xml"/><Relationship Id="rId1" Type="http://schemas.openxmlformats.org/officeDocument/2006/relationships/image" Target="../media/image732.png"/></Relationships>
</file>

<file path=ppt/slides/_rels/slide16.xml.rels><?xml version="1.0" encoding="UTF-8" standalone="yes"?>
<Relationships xmlns="http://schemas.openxmlformats.org/package/2006/relationships"><Relationship Id="rId99" Type="http://schemas.openxmlformats.org/officeDocument/2006/relationships/image" Target="../media/image972.png"/><Relationship Id="rId98" Type="http://schemas.openxmlformats.org/officeDocument/2006/relationships/customXml" Target="../ink/ink974.xml"/><Relationship Id="rId97" Type="http://schemas.openxmlformats.org/officeDocument/2006/relationships/image" Target="../media/image971.png"/><Relationship Id="rId96" Type="http://schemas.openxmlformats.org/officeDocument/2006/relationships/customXml" Target="../ink/ink973.xml"/><Relationship Id="rId95" Type="http://schemas.openxmlformats.org/officeDocument/2006/relationships/image" Target="../media/image970.png"/><Relationship Id="rId94" Type="http://schemas.openxmlformats.org/officeDocument/2006/relationships/customXml" Target="../ink/ink972.xml"/><Relationship Id="rId93" Type="http://schemas.openxmlformats.org/officeDocument/2006/relationships/image" Target="../media/image969.png"/><Relationship Id="rId92" Type="http://schemas.openxmlformats.org/officeDocument/2006/relationships/customXml" Target="../ink/ink971.xml"/><Relationship Id="rId91" Type="http://schemas.openxmlformats.org/officeDocument/2006/relationships/image" Target="../media/image968.png"/><Relationship Id="rId90" Type="http://schemas.openxmlformats.org/officeDocument/2006/relationships/customXml" Target="../ink/ink970.xml"/><Relationship Id="rId9" Type="http://schemas.openxmlformats.org/officeDocument/2006/relationships/image" Target="../media/image927.png"/><Relationship Id="rId89" Type="http://schemas.openxmlformats.org/officeDocument/2006/relationships/image" Target="../media/image967.png"/><Relationship Id="rId88" Type="http://schemas.openxmlformats.org/officeDocument/2006/relationships/customXml" Target="../ink/ink969.xml"/><Relationship Id="rId87" Type="http://schemas.openxmlformats.org/officeDocument/2006/relationships/image" Target="../media/image966.png"/><Relationship Id="rId86" Type="http://schemas.openxmlformats.org/officeDocument/2006/relationships/customXml" Target="../ink/ink968.xml"/><Relationship Id="rId85" Type="http://schemas.openxmlformats.org/officeDocument/2006/relationships/image" Target="../media/image965.png"/><Relationship Id="rId84" Type="http://schemas.openxmlformats.org/officeDocument/2006/relationships/customXml" Target="../ink/ink967.xml"/><Relationship Id="rId83" Type="http://schemas.openxmlformats.org/officeDocument/2006/relationships/image" Target="../media/image964.png"/><Relationship Id="rId82" Type="http://schemas.openxmlformats.org/officeDocument/2006/relationships/customXml" Target="../ink/ink966.xml"/><Relationship Id="rId81" Type="http://schemas.openxmlformats.org/officeDocument/2006/relationships/image" Target="../media/image963.png"/><Relationship Id="rId80" Type="http://schemas.openxmlformats.org/officeDocument/2006/relationships/customXml" Target="../ink/ink965.xml"/><Relationship Id="rId8" Type="http://schemas.openxmlformats.org/officeDocument/2006/relationships/customXml" Target="../ink/ink929.xml"/><Relationship Id="rId79" Type="http://schemas.openxmlformats.org/officeDocument/2006/relationships/image" Target="../media/image962.png"/><Relationship Id="rId78" Type="http://schemas.openxmlformats.org/officeDocument/2006/relationships/customXml" Target="../ink/ink964.xml"/><Relationship Id="rId77" Type="http://schemas.openxmlformats.org/officeDocument/2006/relationships/image" Target="../media/image961.png"/><Relationship Id="rId76" Type="http://schemas.openxmlformats.org/officeDocument/2006/relationships/customXml" Target="../ink/ink963.xml"/><Relationship Id="rId75" Type="http://schemas.openxmlformats.org/officeDocument/2006/relationships/image" Target="../media/image960.png"/><Relationship Id="rId74" Type="http://schemas.openxmlformats.org/officeDocument/2006/relationships/customXml" Target="../ink/ink962.xml"/><Relationship Id="rId73" Type="http://schemas.openxmlformats.org/officeDocument/2006/relationships/image" Target="../media/image959.png"/><Relationship Id="rId72" Type="http://schemas.openxmlformats.org/officeDocument/2006/relationships/customXml" Target="../ink/ink961.xml"/><Relationship Id="rId71" Type="http://schemas.openxmlformats.org/officeDocument/2006/relationships/image" Target="../media/image958.png"/><Relationship Id="rId70" Type="http://schemas.openxmlformats.org/officeDocument/2006/relationships/customXml" Target="../ink/ink960.xml"/><Relationship Id="rId7" Type="http://schemas.openxmlformats.org/officeDocument/2006/relationships/image" Target="../media/image926.png"/><Relationship Id="rId69" Type="http://schemas.openxmlformats.org/officeDocument/2006/relationships/image" Target="../media/image957.png"/><Relationship Id="rId68" Type="http://schemas.openxmlformats.org/officeDocument/2006/relationships/customXml" Target="../ink/ink959.xml"/><Relationship Id="rId67" Type="http://schemas.openxmlformats.org/officeDocument/2006/relationships/image" Target="../media/image956.png"/><Relationship Id="rId66" Type="http://schemas.openxmlformats.org/officeDocument/2006/relationships/customXml" Target="../ink/ink958.xml"/><Relationship Id="rId65" Type="http://schemas.openxmlformats.org/officeDocument/2006/relationships/image" Target="../media/image955.png"/><Relationship Id="rId64" Type="http://schemas.openxmlformats.org/officeDocument/2006/relationships/customXml" Target="../ink/ink957.xml"/><Relationship Id="rId63" Type="http://schemas.openxmlformats.org/officeDocument/2006/relationships/image" Target="../media/image954.png"/><Relationship Id="rId62" Type="http://schemas.openxmlformats.org/officeDocument/2006/relationships/customXml" Target="../ink/ink956.xml"/><Relationship Id="rId61" Type="http://schemas.openxmlformats.org/officeDocument/2006/relationships/image" Target="../media/image953.png"/><Relationship Id="rId60" Type="http://schemas.openxmlformats.org/officeDocument/2006/relationships/customXml" Target="../ink/ink955.xml"/><Relationship Id="rId6" Type="http://schemas.openxmlformats.org/officeDocument/2006/relationships/customXml" Target="../ink/ink928.xml"/><Relationship Id="rId59" Type="http://schemas.openxmlformats.org/officeDocument/2006/relationships/image" Target="../media/image952.png"/><Relationship Id="rId58" Type="http://schemas.openxmlformats.org/officeDocument/2006/relationships/customXml" Target="../ink/ink954.xml"/><Relationship Id="rId57" Type="http://schemas.openxmlformats.org/officeDocument/2006/relationships/image" Target="../media/image951.png"/><Relationship Id="rId56" Type="http://schemas.openxmlformats.org/officeDocument/2006/relationships/customXml" Target="../ink/ink953.xml"/><Relationship Id="rId55" Type="http://schemas.openxmlformats.org/officeDocument/2006/relationships/image" Target="../media/image950.png"/><Relationship Id="rId54" Type="http://schemas.openxmlformats.org/officeDocument/2006/relationships/customXml" Target="../ink/ink952.xml"/><Relationship Id="rId53" Type="http://schemas.openxmlformats.org/officeDocument/2006/relationships/image" Target="../media/image949.png"/><Relationship Id="rId52" Type="http://schemas.openxmlformats.org/officeDocument/2006/relationships/customXml" Target="../ink/ink951.xml"/><Relationship Id="rId51" Type="http://schemas.openxmlformats.org/officeDocument/2006/relationships/image" Target="../media/image948.png"/><Relationship Id="rId50" Type="http://schemas.openxmlformats.org/officeDocument/2006/relationships/customXml" Target="../ink/ink950.xml"/><Relationship Id="rId5" Type="http://schemas.openxmlformats.org/officeDocument/2006/relationships/image" Target="../media/image925.png"/><Relationship Id="rId49" Type="http://schemas.openxmlformats.org/officeDocument/2006/relationships/image" Target="../media/image947.png"/><Relationship Id="rId48" Type="http://schemas.openxmlformats.org/officeDocument/2006/relationships/customXml" Target="../ink/ink949.xml"/><Relationship Id="rId47" Type="http://schemas.openxmlformats.org/officeDocument/2006/relationships/image" Target="../media/image946.png"/><Relationship Id="rId46" Type="http://schemas.openxmlformats.org/officeDocument/2006/relationships/customXml" Target="../ink/ink948.xml"/><Relationship Id="rId45" Type="http://schemas.openxmlformats.org/officeDocument/2006/relationships/image" Target="../media/image945.png"/><Relationship Id="rId44" Type="http://schemas.openxmlformats.org/officeDocument/2006/relationships/customXml" Target="../ink/ink947.xml"/><Relationship Id="rId43" Type="http://schemas.openxmlformats.org/officeDocument/2006/relationships/image" Target="../media/image944.png"/><Relationship Id="rId42" Type="http://schemas.openxmlformats.org/officeDocument/2006/relationships/customXml" Target="../ink/ink946.xml"/><Relationship Id="rId41" Type="http://schemas.openxmlformats.org/officeDocument/2006/relationships/image" Target="../media/image943.png"/><Relationship Id="rId40" Type="http://schemas.openxmlformats.org/officeDocument/2006/relationships/customXml" Target="../ink/ink945.xml"/><Relationship Id="rId4" Type="http://schemas.openxmlformats.org/officeDocument/2006/relationships/customXml" Target="../ink/ink927.xml"/><Relationship Id="rId39" Type="http://schemas.openxmlformats.org/officeDocument/2006/relationships/image" Target="../media/image942.png"/><Relationship Id="rId38" Type="http://schemas.openxmlformats.org/officeDocument/2006/relationships/customXml" Target="../ink/ink944.xml"/><Relationship Id="rId37" Type="http://schemas.openxmlformats.org/officeDocument/2006/relationships/image" Target="../media/image941.png"/><Relationship Id="rId36" Type="http://schemas.openxmlformats.org/officeDocument/2006/relationships/customXml" Target="../ink/ink943.xml"/><Relationship Id="rId35" Type="http://schemas.openxmlformats.org/officeDocument/2006/relationships/image" Target="../media/image940.png"/><Relationship Id="rId34" Type="http://schemas.openxmlformats.org/officeDocument/2006/relationships/customXml" Target="../ink/ink942.xml"/><Relationship Id="rId33" Type="http://schemas.openxmlformats.org/officeDocument/2006/relationships/image" Target="../media/image939.png"/><Relationship Id="rId329" Type="http://schemas.openxmlformats.org/officeDocument/2006/relationships/slideLayout" Target="../slideLayouts/slideLayout1.xml"/><Relationship Id="rId328" Type="http://schemas.openxmlformats.org/officeDocument/2006/relationships/tags" Target="../tags/tag75.xml"/><Relationship Id="rId327" Type="http://schemas.openxmlformats.org/officeDocument/2006/relationships/image" Target="../media/image1086.png"/><Relationship Id="rId326" Type="http://schemas.openxmlformats.org/officeDocument/2006/relationships/customXml" Target="../ink/ink1088.xml"/><Relationship Id="rId325" Type="http://schemas.openxmlformats.org/officeDocument/2006/relationships/image" Target="../media/image1085.png"/><Relationship Id="rId324" Type="http://schemas.openxmlformats.org/officeDocument/2006/relationships/customXml" Target="../ink/ink1087.xml"/><Relationship Id="rId323" Type="http://schemas.openxmlformats.org/officeDocument/2006/relationships/image" Target="../media/image1084.png"/><Relationship Id="rId322" Type="http://schemas.openxmlformats.org/officeDocument/2006/relationships/customXml" Target="../ink/ink1086.xml"/><Relationship Id="rId321" Type="http://schemas.openxmlformats.org/officeDocument/2006/relationships/image" Target="../media/image1083.png"/><Relationship Id="rId320" Type="http://schemas.openxmlformats.org/officeDocument/2006/relationships/customXml" Target="../ink/ink1085.xml"/><Relationship Id="rId32" Type="http://schemas.openxmlformats.org/officeDocument/2006/relationships/customXml" Target="../ink/ink941.xml"/><Relationship Id="rId319" Type="http://schemas.openxmlformats.org/officeDocument/2006/relationships/image" Target="../media/image1082.png"/><Relationship Id="rId318" Type="http://schemas.openxmlformats.org/officeDocument/2006/relationships/customXml" Target="../ink/ink1084.xml"/><Relationship Id="rId317" Type="http://schemas.openxmlformats.org/officeDocument/2006/relationships/image" Target="../media/image1081.png"/><Relationship Id="rId316" Type="http://schemas.openxmlformats.org/officeDocument/2006/relationships/customXml" Target="../ink/ink1083.xml"/><Relationship Id="rId315" Type="http://schemas.openxmlformats.org/officeDocument/2006/relationships/image" Target="../media/image1080.png"/><Relationship Id="rId314" Type="http://schemas.openxmlformats.org/officeDocument/2006/relationships/customXml" Target="../ink/ink1082.xml"/><Relationship Id="rId313" Type="http://schemas.openxmlformats.org/officeDocument/2006/relationships/image" Target="../media/image1079.png"/><Relationship Id="rId312" Type="http://schemas.openxmlformats.org/officeDocument/2006/relationships/customXml" Target="../ink/ink1081.xml"/><Relationship Id="rId311" Type="http://schemas.openxmlformats.org/officeDocument/2006/relationships/image" Target="../media/image1078.png"/><Relationship Id="rId310" Type="http://schemas.openxmlformats.org/officeDocument/2006/relationships/customXml" Target="../ink/ink1080.xml"/><Relationship Id="rId31" Type="http://schemas.openxmlformats.org/officeDocument/2006/relationships/image" Target="../media/image938.png"/><Relationship Id="rId309" Type="http://schemas.openxmlformats.org/officeDocument/2006/relationships/image" Target="../media/image1077.png"/><Relationship Id="rId308" Type="http://schemas.openxmlformats.org/officeDocument/2006/relationships/customXml" Target="../ink/ink1079.xml"/><Relationship Id="rId307" Type="http://schemas.openxmlformats.org/officeDocument/2006/relationships/image" Target="../media/image1076.png"/><Relationship Id="rId306" Type="http://schemas.openxmlformats.org/officeDocument/2006/relationships/customXml" Target="../ink/ink1078.xml"/><Relationship Id="rId305" Type="http://schemas.openxmlformats.org/officeDocument/2006/relationships/image" Target="../media/image1075.png"/><Relationship Id="rId304" Type="http://schemas.openxmlformats.org/officeDocument/2006/relationships/customXml" Target="../ink/ink1077.xml"/><Relationship Id="rId303" Type="http://schemas.openxmlformats.org/officeDocument/2006/relationships/image" Target="../media/image1074.png"/><Relationship Id="rId302" Type="http://schemas.openxmlformats.org/officeDocument/2006/relationships/customXml" Target="../ink/ink1076.xml"/><Relationship Id="rId301" Type="http://schemas.openxmlformats.org/officeDocument/2006/relationships/image" Target="../media/image1073.png"/><Relationship Id="rId300" Type="http://schemas.openxmlformats.org/officeDocument/2006/relationships/customXml" Target="../ink/ink1075.xml"/><Relationship Id="rId30" Type="http://schemas.openxmlformats.org/officeDocument/2006/relationships/customXml" Target="../ink/ink940.xml"/><Relationship Id="rId3" Type="http://schemas.openxmlformats.org/officeDocument/2006/relationships/image" Target="../media/image32.png"/><Relationship Id="rId299" Type="http://schemas.openxmlformats.org/officeDocument/2006/relationships/image" Target="../media/image1072.png"/><Relationship Id="rId298" Type="http://schemas.openxmlformats.org/officeDocument/2006/relationships/customXml" Target="../ink/ink1074.xml"/><Relationship Id="rId297" Type="http://schemas.openxmlformats.org/officeDocument/2006/relationships/image" Target="../media/image1071.png"/><Relationship Id="rId296" Type="http://schemas.openxmlformats.org/officeDocument/2006/relationships/customXml" Target="../ink/ink1073.xml"/><Relationship Id="rId295" Type="http://schemas.openxmlformats.org/officeDocument/2006/relationships/image" Target="../media/image1070.png"/><Relationship Id="rId294" Type="http://schemas.openxmlformats.org/officeDocument/2006/relationships/customXml" Target="../ink/ink1072.xml"/><Relationship Id="rId293" Type="http://schemas.openxmlformats.org/officeDocument/2006/relationships/image" Target="../media/image1069.png"/><Relationship Id="rId292" Type="http://schemas.openxmlformats.org/officeDocument/2006/relationships/customXml" Target="../ink/ink1071.xml"/><Relationship Id="rId291" Type="http://schemas.openxmlformats.org/officeDocument/2006/relationships/image" Target="../media/image1068.png"/><Relationship Id="rId290" Type="http://schemas.openxmlformats.org/officeDocument/2006/relationships/customXml" Target="../ink/ink1070.xml"/><Relationship Id="rId29" Type="http://schemas.openxmlformats.org/officeDocument/2006/relationships/image" Target="../media/image937.png"/><Relationship Id="rId289" Type="http://schemas.openxmlformats.org/officeDocument/2006/relationships/image" Target="../media/image1067.png"/><Relationship Id="rId288" Type="http://schemas.openxmlformats.org/officeDocument/2006/relationships/customXml" Target="../ink/ink1069.xml"/><Relationship Id="rId287" Type="http://schemas.openxmlformats.org/officeDocument/2006/relationships/image" Target="../media/image1066.png"/><Relationship Id="rId286" Type="http://schemas.openxmlformats.org/officeDocument/2006/relationships/customXml" Target="../ink/ink1068.xml"/><Relationship Id="rId285" Type="http://schemas.openxmlformats.org/officeDocument/2006/relationships/image" Target="../media/image1065.png"/><Relationship Id="rId284" Type="http://schemas.openxmlformats.org/officeDocument/2006/relationships/customXml" Target="../ink/ink1067.xml"/><Relationship Id="rId283" Type="http://schemas.openxmlformats.org/officeDocument/2006/relationships/image" Target="../media/image1064.png"/><Relationship Id="rId282" Type="http://schemas.openxmlformats.org/officeDocument/2006/relationships/customXml" Target="../ink/ink1066.xml"/><Relationship Id="rId281" Type="http://schemas.openxmlformats.org/officeDocument/2006/relationships/image" Target="../media/image1063.png"/><Relationship Id="rId280" Type="http://schemas.openxmlformats.org/officeDocument/2006/relationships/customXml" Target="../ink/ink1065.xml"/><Relationship Id="rId28" Type="http://schemas.openxmlformats.org/officeDocument/2006/relationships/customXml" Target="../ink/ink939.xml"/><Relationship Id="rId279" Type="http://schemas.openxmlformats.org/officeDocument/2006/relationships/image" Target="../media/image1062.png"/><Relationship Id="rId278" Type="http://schemas.openxmlformats.org/officeDocument/2006/relationships/customXml" Target="../ink/ink1064.xml"/><Relationship Id="rId277" Type="http://schemas.openxmlformats.org/officeDocument/2006/relationships/image" Target="../media/image1061.png"/><Relationship Id="rId276" Type="http://schemas.openxmlformats.org/officeDocument/2006/relationships/customXml" Target="../ink/ink1063.xml"/><Relationship Id="rId275" Type="http://schemas.openxmlformats.org/officeDocument/2006/relationships/image" Target="../media/image1060.png"/><Relationship Id="rId274" Type="http://schemas.openxmlformats.org/officeDocument/2006/relationships/customXml" Target="../ink/ink1062.xml"/><Relationship Id="rId273" Type="http://schemas.openxmlformats.org/officeDocument/2006/relationships/image" Target="../media/image1059.png"/><Relationship Id="rId272" Type="http://schemas.openxmlformats.org/officeDocument/2006/relationships/customXml" Target="../ink/ink1061.xml"/><Relationship Id="rId271" Type="http://schemas.openxmlformats.org/officeDocument/2006/relationships/image" Target="../media/image1058.png"/><Relationship Id="rId270" Type="http://schemas.openxmlformats.org/officeDocument/2006/relationships/customXml" Target="../ink/ink1060.xml"/><Relationship Id="rId27" Type="http://schemas.openxmlformats.org/officeDocument/2006/relationships/image" Target="../media/image936.png"/><Relationship Id="rId269" Type="http://schemas.openxmlformats.org/officeDocument/2006/relationships/image" Target="../media/image1057.png"/><Relationship Id="rId268" Type="http://schemas.openxmlformats.org/officeDocument/2006/relationships/customXml" Target="../ink/ink1059.xml"/><Relationship Id="rId267" Type="http://schemas.openxmlformats.org/officeDocument/2006/relationships/image" Target="../media/image1056.png"/><Relationship Id="rId266" Type="http://schemas.openxmlformats.org/officeDocument/2006/relationships/customXml" Target="../ink/ink1058.xml"/><Relationship Id="rId265" Type="http://schemas.openxmlformats.org/officeDocument/2006/relationships/image" Target="../media/image1055.png"/><Relationship Id="rId264" Type="http://schemas.openxmlformats.org/officeDocument/2006/relationships/customXml" Target="../ink/ink1057.xml"/><Relationship Id="rId263" Type="http://schemas.openxmlformats.org/officeDocument/2006/relationships/image" Target="../media/image1054.png"/><Relationship Id="rId262" Type="http://schemas.openxmlformats.org/officeDocument/2006/relationships/customXml" Target="../ink/ink1056.xml"/><Relationship Id="rId261" Type="http://schemas.openxmlformats.org/officeDocument/2006/relationships/image" Target="../media/image1053.png"/><Relationship Id="rId260" Type="http://schemas.openxmlformats.org/officeDocument/2006/relationships/customXml" Target="../ink/ink1055.xml"/><Relationship Id="rId26" Type="http://schemas.openxmlformats.org/officeDocument/2006/relationships/customXml" Target="../ink/ink938.xml"/><Relationship Id="rId259" Type="http://schemas.openxmlformats.org/officeDocument/2006/relationships/image" Target="../media/image1052.png"/><Relationship Id="rId258" Type="http://schemas.openxmlformats.org/officeDocument/2006/relationships/customXml" Target="../ink/ink1054.xml"/><Relationship Id="rId257" Type="http://schemas.openxmlformats.org/officeDocument/2006/relationships/image" Target="../media/image1051.png"/><Relationship Id="rId256" Type="http://schemas.openxmlformats.org/officeDocument/2006/relationships/customXml" Target="../ink/ink1053.xml"/><Relationship Id="rId255" Type="http://schemas.openxmlformats.org/officeDocument/2006/relationships/image" Target="../media/image1050.png"/><Relationship Id="rId254" Type="http://schemas.openxmlformats.org/officeDocument/2006/relationships/customXml" Target="../ink/ink1052.xml"/><Relationship Id="rId253" Type="http://schemas.openxmlformats.org/officeDocument/2006/relationships/image" Target="../media/image1049.png"/><Relationship Id="rId252" Type="http://schemas.openxmlformats.org/officeDocument/2006/relationships/customXml" Target="../ink/ink1051.xml"/><Relationship Id="rId251" Type="http://schemas.openxmlformats.org/officeDocument/2006/relationships/image" Target="../media/image1048.png"/><Relationship Id="rId250" Type="http://schemas.openxmlformats.org/officeDocument/2006/relationships/customXml" Target="../ink/ink1050.xml"/><Relationship Id="rId25" Type="http://schemas.openxmlformats.org/officeDocument/2006/relationships/image" Target="../media/image935.png"/><Relationship Id="rId249" Type="http://schemas.openxmlformats.org/officeDocument/2006/relationships/image" Target="../media/image1047.png"/><Relationship Id="rId248" Type="http://schemas.openxmlformats.org/officeDocument/2006/relationships/customXml" Target="../ink/ink1049.xml"/><Relationship Id="rId247" Type="http://schemas.openxmlformats.org/officeDocument/2006/relationships/image" Target="../media/image1046.png"/><Relationship Id="rId246" Type="http://schemas.openxmlformats.org/officeDocument/2006/relationships/customXml" Target="../ink/ink1048.xml"/><Relationship Id="rId245" Type="http://schemas.openxmlformats.org/officeDocument/2006/relationships/image" Target="../media/image1045.png"/><Relationship Id="rId244" Type="http://schemas.openxmlformats.org/officeDocument/2006/relationships/customXml" Target="../ink/ink1047.xml"/><Relationship Id="rId243" Type="http://schemas.openxmlformats.org/officeDocument/2006/relationships/image" Target="../media/image1044.png"/><Relationship Id="rId242" Type="http://schemas.openxmlformats.org/officeDocument/2006/relationships/customXml" Target="../ink/ink1046.xml"/><Relationship Id="rId241" Type="http://schemas.openxmlformats.org/officeDocument/2006/relationships/image" Target="../media/image1043.png"/><Relationship Id="rId240" Type="http://schemas.openxmlformats.org/officeDocument/2006/relationships/customXml" Target="../ink/ink1045.xml"/><Relationship Id="rId24" Type="http://schemas.openxmlformats.org/officeDocument/2006/relationships/customXml" Target="../ink/ink937.xml"/><Relationship Id="rId239" Type="http://schemas.openxmlformats.org/officeDocument/2006/relationships/image" Target="../media/image1042.png"/><Relationship Id="rId238" Type="http://schemas.openxmlformats.org/officeDocument/2006/relationships/customXml" Target="../ink/ink1044.xml"/><Relationship Id="rId237" Type="http://schemas.openxmlformats.org/officeDocument/2006/relationships/image" Target="../media/image1041.png"/><Relationship Id="rId236" Type="http://schemas.openxmlformats.org/officeDocument/2006/relationships/customXml" Target="../ink/ink1043.xml"/><Relationship Id="rId235" Type="http://schemas.openxmlformats.org/officeDocument/2006/relationships/image" Target="../media/image1040.png"/><Relationship Id="rId234" Type="http://schemas.openxmlformats.org/officeDocument/2006/relationships/customXml" Target="../ink/ink1042.xml"/><Relationship Id="rId233" Type="http://schemas.openxmlformats.org/officeDocument/2006/relationships/image" Target="../media/image1039.png"/><Relationship Id="rId232" Type="http://schemas.openxmlformats.org/officeDocument/2006/relationships/customXml" Target="../ink/ink1041.xml"/><Relationship Id="rId231" Type="http://schemas.openxmlformats.org/officeDocument/2006/relationships/image" Target="../media/image1038.png"/><Relationship Id="rId230" Type="http://schemas.openxmlformats.org/officeDocument/2006/relationships/customXml" Target="../ink/ink1040.xml"/><Relationship Id="rId23" Type="http://schemas.openxmlformats.org/officeDocument/2006/relationships/image" Target="../media/image934.png"/><Relationship Id="rId229" Type="http://schemas.openxmlformats.org/officeDocument/2006/relationships/image" Target="../media/image1037.png"/><Relationship Id="rId228" Type="http://schemas.openxmlformats.org/officeDocument/2006/relationships/customXml" Target="../ink/ink1039.xml"/><Relationship Id="rId227" Type="http://schemas.openxmlformats.org/officeDocument/2006/relationships/image" Target="../media/image1036.png"/><Relationship Id="rId226" Type="http://schemas.openxmlformats.org/officeDocument/2006/relationships/customXml" Target="../ink/ink1038.xml"/><Relationship Id="rId225" Type="http://schemas.openxmlformats.org/officeDocument/2006/relationships/image" Target="../media/image1035.png"/><Relationship Id="rId224" Type="http://schemas.openxmlformats.org/officeDocument/2006/relationships/customXml" Target="../ink/ink1037.xml"/><Relationship Id="rId223" Type="http://schemas.openxmlformats.org/officeDocument/2006/relationships/image" Target="../media/image1034.png"/><Relationship Id="rId222" Type="http://schemas.openxmlformats.org/officeDocument/2006/relationships/customXml" Target="../ink/ink1036.xml"/><Relationship Id="rId221" Type="http://schemas.openxmlformats.org/officeDocument/2006/relationships/image" Target="../media/image1033.png"/><Relationship Id="rId220" Type="http://schemas.openxmlformats.org/officeDocument/2006/relationships/customXml" Target="../ink/ink1035.xml"/><Relationship Id="rId22" Type="http://schemas.openxmlformats.org/officeDocument/2006/relationships/customXml" Target="../ink/ink936.xml"/><Relationship Id="rId219" Type="http://schemas.openxmlformats.org/officeDocument/2006/relationships/image" Target="../media/image1032.png"/><Relationship Id="rId218" Type="http://schemas.openxmlformats.org/officeDocument/2006/relationships/customXml" Target="../ink/ink1034.xml"/><Relationship Id="rId217" Type="http://schemas.openxmlformats.org/officeDocument/2006/relationships/image" Target="../media/image1031.png"/><Relationship Id="rId216" Type="http://schemas.openxmlformats.org/officeDocument/2006/relationships/customXml" Target="../ink/ink1033.xml"/><Relationship Id="rId215" Type="http://schemas.openxmlformats.org/officeDocument/2006/relationships/image" Target="../media/image1030.png"/><Relationship Id="rId214" Type="http://schemas.openxmlformats.org/officeDocument/2006/relationships/customXml" Target="../ink/ink1032.xml"/><Relationship Id="rId213" Type="http://schemas.openxmlformats.org/officeDocument/2006/relationships/image" Target="../media/image1029.png"/><Relationship Id="rId212" Type="http://schemas.openxmlformats.org/officeDocument/2006/relationships/customXml" Target="../ink/ink1031.xml"/><Relationship Id="rId211" Type="http://schemas.openxmlformats.org/officeDocument/2006/relationships/image" Target="../media/image1028.png"/><Relationship Id="rId210" Type="http://schemas.openxmlformats.org/officeDocument/2006/relationships/customXml" Target="../ink/ink1030.xml"/><Relationship Id="rId21" Type="http://schemas.openxmlformats.org/officeDocument/2006/relationships/image" Target="../media/image933.png"/><Relationship Id="rId209" Type="http://schemas.openxmlformats.org/officeDocument/2006/relationships/image" Target="../media/image1027.png"/><Relationship Id="rId208" Type="http://schemas.openxmlformats.org/officeDocument/2006/relationships/customXml" Target="../ink/ink1029.xml"/><Relationship Id="rId207" Type="http://schemas.openxmlformats.org/officeDocument/2006/relationships/image" Target="../media/image1026.png"/><Relationship Id="rId206" Type="http://schemas.openxmlformats.org/officeDocument/2006/relationships/customXml" Target="../ink/ink1028.xml"/><Relationship Id="rId205" Type="http://schemas.openxmlformats.org/officeDocument/2006/relationships/image" Target="../media/image1025.png"/><Relationship Id="rId204" Type="http://schemas.openxmlformats.org/officeDocument/2006/relationships/customXml" Target="../ink/ink1027.xml"/><Relationship Id="rId203" Type="http://schemas.openxmlformats.org/officeDocument/2006/relationships/image" Target="../media/image1024.png"/><Relationship Id="rId202" Type="http://schemas.openxmlformats.org/officeDocument/2006/relationships/customXml" Target="../ink/ink1026.xml"/><Relationship Id="rId201" Type="http://schemas.openxmlformats.org/officeDocument/2006/relationships/image" Target="../media/image1023.png"/><Relationship Id="rId200" Type="http://schemas.openxmlformats.org/officeDocument/2006/relationships/customXml" Target="../ink/ink1025.xml"/><Relationship Id="rId20" Type="http://schemas.openxmlformats.org/officeDocument/2006/relationships/customXml" Target="../ink/ink935.xml"/><Relationship Id="rId2" Type="http://schemas.openxmlformats.org/officeDocument/2006/relationships/customXml" Target="../ink/ink926.xml"/><Relationship Id="rId199" Type="http://schemas.openxmlformats.org/officeDocument/2006/relationships/image" Target="../media/image1022.png"/><Relationship Id="rId198" Type="http://schemas.openxmlformats.org/officeDocument/2006/relationships/customXml" Target="../ink/ink1024.xml"/><Relationship Id="rId197" Type="http://schemas.openxmlformats.org/officeDocument/2006/relationships/image" Target="../media/image1021.png"/><Relationship Id="rId196" Type="http://schemas.openxmlformats.org/officeDocument/2006/relationships/customXml" Target="../ink/ink1023.xml"/><Relationship Id="rId195" Type="http://schemas.openxmlformats.org/officeDocument/2006/relationships/image" Target="../media/image1020.png"/><Relationship Id="rId194" Type="http://schemas.openxmlformats.org/officeDocument/2006/relationships/customXml" Target="../ink/ink1022.xml"/><Relationship Id="rId193" Type="http://schemas.openxmlformats.org/officeDocument/2006/relationships/image" Target="../media/image1019.png"/><Relationship Id="rId192" Type="http://schemas.openxmlformats.org/officeDocument/2006/relationships/customXml" Target="../ink/ink1021.xml"/><Relationship Id="rId191" Type="http://schemas.openxmlformats.org/officeDocument/2006/relationships/image" Target="../media/image1018.png"/><Relationship Id="rId190" Type="http://schemas.openxmlformats.org/officeDocument/2006/relationships/customXml" Target="../ink/ink1020.xml"/><Relationship Id="rId19" Type="http://schemas.openxmlformats.org/officeDocument/2006/relationships/image" Target="../media/image932.png"/><Relationship Id="rId189" Type="http://schemas.openxmlformats.org/officeDocument/2006/relationships/image" Target="../media/image1017.png"/><Relationship Id="rId188" Type="http://schemas.openxmlformats.org/officeDocument/2006/relationships/customXml" Target="../ink/ink1019.xml"/><Relationship Id="rId187" Type="http://schemas.openxmlformats.org/officeDocument/2006/relationships/image" Target="../media/image1016.png"/><Relationship Id="rId186" Type="http://schemas.openxmlformats.org/officeDocument/2006/relationships/customXml" Target="../ink/ink1018.xml"/><Relationship Id="rId185" Type="http://schemas.openxmlformats.org/officeDocument/2006/relationships/image" Target="../media/image1015.png"/><Relationship Id="rId184" Type="http://schemas.openxmlformats.org/officeDocument/2006/relationships/customXml" Target="../ink/ink1017.xml"/><Relationship Id="rId183" Type="http://schemas.openxmlformats.org/officeDocument/2006/relationships/image" Target="../media/image1014.png"/><Relationship Id="rId182" Type="http://schemas.openxmlformats.org/officeDocument/2006/relationships/customXml" Target="../ink/ink1016.xml"/><Relationship Id="rId181" Type="http://schemas.openxmlformats.org/officeDocument/2006/relationships/image" Target="../media/image1013.png"/><Relationship Id="rId180" Type="http://schemas.openxmlformats.org/officeDocument/2006/relationships/customXml" Target="../ink/ink1015.xml"/><Relationship Id="rId18" Type="http://schemas.openxmlformats.org/officeDocument/2006/relationships/customXml" Target="../ink/ink934.xml"/><Relationship Id="rId179" Type="http://schemas.openxmlformats.org/officeDocument/2006/relationships/image" Target="../media/image1012.png"/><Relationship Id="rId178" Type="http://schemas.openxmlformats.org/officeDocument/2006/relationships/customXml" Target="../ink/ink1014.xml"/><Relationship Id="rId177" Type="http://schemas.openxmlformats.org/officeDocument/2006/relationships/image" Target="../media/image1011.png"/><Relationship Id="rId176" Type="http://schemas.openxmlformats.org/officeDocument/2006/relationships/customXml" Target="../ink/ink1013.xml"/><Relationship Id="rId175" Type="http://schemas.openxmlformats.org/officeDocument/2006/relationships/image" Target="../media/image1010.png"/><Relationship Id="rId174" Type="http://schemas.openxmlformats.org/officeDocument/2006/relationships/customXml" Target="../ink/ink1012.xml"/><Relationship Id="rId173" Type="http://schemas.openxmlformats.org/officeDocument/2006/relationships/image" Target="../media/image1009.png"/><Relationship Id="rId172" Type="http://schemas.openxmlformats.org/officeDocument/2006/relationships/customXml" Target="../ink/ink1011.xml"/><Relationship Id="rId171" Type="http://schemas.openxmlformats.org/officeDocument/2006/relationships/image" Target="../media/image1008.png"/><Relationship Id="rId170" Type="http://schemas.openxmlformats.org/officeDocument/2006/relationships/customXml" Target="../ink/ink1010.xml"/><Relationship Id="rId17" Type="http://schemas.openxmlformats.org/officeDocument/2006/relationships/image" Target="../media/image931.png"/><Relationship Id="rId169" Type="http://schemas.openxmlformats.org/officeDocument/2006/relationships/image" Target="../media/image1007.png"/><Relationship Id="rId168" Type="http://schemas.openxmlformats.org/officeDocument/2006/relationships/customXml" Target="../ink/ink1009.xml"/><Relationship Id="rId167" Type="http://schemas.openxmlformats.org/officeDocument/2006/relationships/image" Target="../media/image1006.png"/><Relationship Id="rId166" Type="http://schemas.openxmlformats.org/officeDocument/2006/relationships/customXml" Target="../ink/ink1008.xml"/><Relationship Id="rId165" Type="http://schemas.openxmlformats.org/officeDocument/2006/relationships/image" Target="../media/image1005.png"/><Relationship Id="rId164" Type="http://schemas.openxmlformats.org/officeDocument/2006/relationships/customXml" Target="../ink/ink1007.xml"/><Relationship Id="rId163" Type="http://schemas.openxmlformats.org/officeDocument/2006/relationships/image" Target="../media/image1004.png"/><Relationship Id="rId162" Type="http://schemas.openxmlformats.org/officeDocument/2006/relationships/customXml" Target="../ink/ink1006.xml"/><Relationship Id="rId161" Type="http://schemas.openxmlformats.org/officeDocument/2006/relationships/image" Target="../media/image1003.png"/><Relationship Id="rId160" Type="http://schemas.openxmlformats.org/officeDocument/2006/relationships/customXml" Target="../ink/ink1005.xml"/><Relationship Id="rId16" Type="http://schemas.openxmlformats.org/officeDocument/2006/relationships/customXml" Target="../ink/ink933.xml"/><Relationship Id="rId159" Type="http://schemas.openxmlformats.org/officeDocument/2006/relationships/image" Target="../media/image1002.png"/><Relationship Id="rId158" Type="http://schemas.openxmlformats.org/officeDocument/2006/relationships/customXml" Target="../ink/ink1004.xml"/><Relationship Id="rId157" Type="http://schemas.openxmlformats.org/officeDocument/2006/relationships/image" Target="../media/image1001.png"/><Relationship Id="rId156" Type="http://schemas.openxmlformats.org/officeDocument/2006/relationships/customXml" Target="../ink/ink1003.xml"/><Relationship Id="rId155" Type="http://schemas.openxmlformats.org/officeDocument/2006/relationships/image" Target="../media/image1000.png"/><Relationship Id="rId154" Type="http://schemas.openxmlformats.org/officeDocument/2006/relationships/customXml" Target="../ink/ink1002.xml"/><Relationship Id="rId153" Type="http://schemas.openxmlformats.org/officeDocument/2006/relationships/image" Target="../media/image999.png"/><Relationship Id="rId152" Type="http://schemas.openxmlformats.org/officeDocument/2006/relationships/customXml" Target="../ink/ink1001.xml"/><Relationship Id="rId151" Type="http://schemas.openxmlformats.org/officeDocument/2006/relationships/image" Target="../media/image998.png"/><Relationship Id="rId150" Type="http://schemas.openxmlformats.org/officeDocument/2006/relationships/customXml" Target="../ink/ink1000.xml"/><Relationship Id="rId15" Type="http://schemas.openxmlformats.org/officeDocument/2006/relationships/image" Target="../media/image930.png"/><Relationship Id="rId149" Type="http://schemas.openxmlformats.org/officeDocument/2006/relationships/image" Target="../media/image997.png"/><Relationship Id="rId148" Type="http://schemas.openxmlformats.org/officeDocument/2006/relationships/customXml" Target="../ink/ink999.xml"/><Relationship Id="rId147" Type="http://schemas.openxmlformats.org/officeDocument/2006/relationships/image" Target="../media/image996.png"/><Relationship Id="rId146" Type="http://schemas.openxmlformats.org/officeDocument/2006/relationships/customXml" Target="../ink/ink998.xml"/><Relationship Id="rId145" Type="http://schemas.openxmlformats.org/officeDocument/2006/relationships/image" Target="../media/image995.png"/><Relationship Id="rId144" Type="http://schemas.openxmlformats.org/officeDocument/2006/relationships/customXml" Target="../ink/ink997.xml"/><Relationship Id="rId143" Type="http://schemas.openxmlformats.org/officeDocument/2006/relationships/image" Target="../media/image994.png"/><Relationship Id="rId142" Type="http://schemas.openxmlformats.org/officeDocument/2006/relationships/customXml" Target="../ink/ink996.xml"/><Relationship Id="rId141" Type="http://schemas.openxmlformats.org/officeDocument/2006/relationships/image" Target="../media/image993.png"/><Relationship Id="rId140" Type="http://schemas.openxmlformats.org/officeDocument/2006/relationships/customXml" Target="../ink/ink995.xml"/><Relationship Id="rId14" Type="http://schemas.openxmlformats.org/officeDocument/2006/relationships/customXml" Target="../ink/ink932.xml"/><Relationship Id="rId139" Type="http://schemas.openxmlformats.org/officeDocument/2006/relationships/image" Target="../media/image992.png"/><Relationship Id="rId138" Type="http://schemas.openxmlformats.org/officeDocument/2006/relationships/customXml" Target="../ink/ink994.xml"/><Relationship Id="rId137" Type="http://schemas.openxmlformats.org/officeDocument/2006/relationships/image" Target="../media/image991.png"/><Relationship Id="rId136" Type="http://schemas.openxmlformats.org/officeDocument/2006/relationships/customXml" Target="../ink/ink993.xml"/><Relationship Id="rId135" Type="http://schemas.openxmlformats.org/officeDocument/2006/relationships/image" Target="../media/image990.png"/><Relationship Id="rId134" Type="http://schemas.openxmlformats.org/officeDocument/2006/relationships/customXml" Target="../ink/ink992.xml"/><Relationship Id="rId133" Type="http://schemas.openxmlformats.org/officeDocument/2006/relationships/image" Target="../media/image989.png"/><Relationship Id="rId132" Type="http://schemas.openxmlformats.org/officeDocument/2006/relationships/customXml" Target="../ink/ink991.xml"/><Relationship Id="rId131" Type="http://schemas.openxmlformats.org/officeDocument/2006/relationships/image" Target="../media/image988.png"/><Relationship Id="rId130" Type="http://schemas.openxmlformats.org/officeDocument/2006/relationships/customXml" Target="../ink/ink990.xml"/><Relationship Id="rId13" Type="http://schemas.openxmlformats.org/officeDocument/2006/relationships/image" Target="../media/image929.png"/><Relationship Id="rId129" Type="http://schemas.openxmlformats.org/officeDocument/2006/relationships/image" Target="../media/image987.png"/><Relationship Id="rId128" Type="http://schemas.openxmlformats.org/officeDocument/2006/relationships/customXml" Target="../ink/ink989.xml"/><Relationship Id="rId127" Type="http://schemas.openxmlformats.org/officeDocument/2006/relationships/image" Target="../media/image986.png"/><Relationship Id="rId126" Type="http://schemas.openxmlformats.org/officeDocument/2006/relationships/customXml" Target="../ink/ink988.xml"/><Relationship Id="rId125" Type="http://schemas.openxmlformats.org/officeDocument/2006/relationships/image" Target="../media/image985.png"/><Relationship Id="rId124" Type="http://schemas.openxmlformats.org/officeDocument/2006/relationships/customXml" Target="../ink/ink987.xml"/><Relationship Id="rId123" Type="http://schemas.openxmlformats.org/officeDocument/2006/relationships/image" Target="../media/image984.png"/><Relationship Id="rId122" Type="http://schemas.openxmlformats.org/officeDocument/2006/relationships/customXml" Target="../ink/ink986.xml"/><Relationship Id="rId121" Type="http://schemas.openxmlformats.org/officeDocument/2006/relationships/image" Target="../media/image983.png"/><Relationship Id="rId120" Type="http://schemas.openxmlformats.org/officeDocument/2006/relationships/customXml" Target="../ink/ink985.xml"/><Relationship Id="rId12" Type="http://schemas.openxmlformats.org/officeDocument/2006/relationships/customXml" Target="../ink/ink931.xml"/><Relationship Id="rId119" Type="http://schemas.openxmlformats.org/officeDocument/2006/relationships/image" Target="../media/image982.png"/><Relationship Id="rId118" Type="http://schemas.openxmlformats.org/officeDocument/2006/relationships/customXml" Target="../ink/ink984.xml"/><Relationship Id="rId117" Type="http://schemas.openxmlformats.org/officeDocument/2006/relationships/image" Target="../media/image981.png"/><Relationship Id="rId116" Type="http://schemas.openxmlformats.org/officeDocument/2006/relationships/customXml" Target="../ink/ink983.xml"/><Relationship Id="rId115" Type="http://schemas.openxmlformats.org/officeDocument/2006/relationships/image" Target="../media/image980.png"/><Relationship Id="rId114" Type="http://schemas.openxmlformats.org/officeDocument/2006/relationships/customXml" Target="../ink/ink982.xml"/><Relationship Id="rId113" Type="http://schemas.openxmlformats.org/officeDocument/2006/relationships/image" Target="../media/image979.png"/><Relationship Id="rId112" Type="http://schemas.openxmlformats.org/officeDocument/2006/relationships/customXml" Target="../ink/ink981.xml"/><Relationship Id="rId111" Type="http://schemas.openxmlformats.org/officeDocument/2006/relationships/image" Target="../media/image978.png"/><Relationship Id="rId110" Type="http://schemas.openxmlformats.org/officeDocument/2006/relationships/customXml" Target="../ink/ink980.xml"/><Relationship Id="rId11" Type="http://schemas.openxmlformats.org/officeDocument/2006/relationships/image" Target="../media/image928.png"/><Relationship Id="rId109" Type="http://schemas.openxmlformats.org/officeDocument/2006/relationships/image" Target="../media/image977.png"/><Relationship Id="rId108" Type="http://schemas.openxmlformats.org/officeDocument/2006/relationships/customXml" Target="../ink/ink979.xml"/><Relationship Id="rId107" Type="http://schemas.openxmlformats.org/officeDocument/2006/relationships/image" Target="../media/image976.png"/><Relationship Id="rId106" Type="http://schemas.openxmlformats.org/officeDocument/2006/relationships/customXml" Target="../ink/ink978.xml"/><Relationship Id="rId105" Type="http://schemas.openxmlformats.org/officeDocument/2006/relationships/image" Target="../media/image975.png"/><Relationship Id="rId104" Type="http://schemas.openxmlformats.org/officeDocument/2006/relationships/customXml" Target="../ink/ink977.xml"/><Relationship Id="rId103" Type="http://schemas.openxmlformats.org/officeDocument/2006/relationships/image" Target="../media/image974.png"/><Relationship Id="rId102" Type="http://schemas.openxmlformats.org/officeDocument/2006/relationships/customXml" Target="../ink/ink976.xml"/><Relationship Id="rId101" Type="http://schemas.openxmlformats.org/officeDocument/2006/relationships/image" Target="../media/image973.png"/><Relationship Id="rId100" Type="http://schemas.openxmlformats.org/officeDocument/2006/relationships/customXml" Target="../ink/ink975.xml"/><Relationship Id="rId10" Type="http://schemas.openxmlformats.org/officeDocument/2006/relationships/customXml" Target="../ink/ink930.xml"/><Relationship Id="rId1" Type="http://schemas.openxmlformats.org/officeDocument/2006/relationships/image" Target="../media/image924.png"/></Relationships>
</file>

<file path=ppt/slides/_rels/slide17.xml.rels><?xml version="1.0" encoding="UTF-8" standalone="yes"?>
<Relationships xmlns="http://schemas.openxmlformats.org/package/2006/relationships"><Relationship Id="rId9" Type="http://schemas.openxmlformats.org/officeDocument/2006/relationships/image" Target="../media/image1090.png"/><Relationship Id="rId8" Type="http://schemas.openxmlformats.org/officeDocument/2006/relationships/customXml" Target="../ink/ink1092.xml"/><Relationship Id="rId7" Type="http://schemas.openxmlformats.org/officeDocument/2006/relationships/image" Target="../media/image1089.png"/><Relationship Id="rId6" Type="http://schemas.openxmlformats.org/officeDocument/2006/relationships/customXml" Target="../ink/ink1091.xml"/><Relationship Id="rId5" Type="http://schemas.openxmlformats.org/officeDocument/2006/relationships/image" Target="../media/image1088.png"/><Relationship Id="rId4" Type="http://schemas.openxmlformats.org/officeDocument/2006/relationships/customXml" Target="../ink/ink1090.xml"/><Relationship Id="rId3" Type="http://schemas.openxmlformats.org/officeDocument/2006/relationships/image" Target="../media/image32.png"/><Relationship Id="rId27" Type="http://schemas.openxmlformats.org/officeDocument/2006/relationships/slideLayout" Target="../slideLayouts/slideLayout1.xml"/><Relationship Id="rId26" Type="http://schemas.openxmlformats.org/officeDocument/2006/relationships/tags" Target="../tags/tag76.xml"/><Relationship Id="rId25" Type="http://schemas.openxmlformats.org/officeDocument/2006/relationships/image" Target="../media/image1098.png"/><Relationship Id="rId24" Type="http://schemas.openxmlformats.org/officeDocument/2006/relationships/customXml" Target="../ink/ink1100.xml"/><Relationship Id="rId23" Type="http://schemas.openxmlformats.org/officeDocument/2006/relationships/image" Target="../media/image1097.png"/><Relationship Id="rId22" Type="http://schemas.openxmlformats.org/officeDocument/2006/relationships/customXml" Target="../ink/ink1099.xml"/><Relationship Id="rId21" Type="http://schemas.openxmlformats.org/officeDocument/2006/relationships/image" Target="../media/image1096.png"/><Relationship Id="rId20" Type="http://schemas.openxmlformats.org/officeDocument/2006/relationships/customXml" Target="../ink/ink1098.xml"/><Relationship Id="rId2" Type="http://schemas.openxmlformats.org/officeDocument/2006/relationships/customXml" Target="../ink/ink1089.xml"/><Relationship Id="rId19" Type="http://schemas.openxmlformats.org/officeDocument/2006/relationships/image" Target="../media/image1095.png"/><Relationship Id="rId18" Type="http://schemas.openxmlformats.org/officeDocument/2006/relationships/customXml" Target="../ink/ink1097.xml"/><Relationship Id="rId17" Type="http://schemas.openxmlformats.org/officeDocument/2006/relationships/image" Target="../media/image1094.png"/><Relationship Id="rId16" Type="http://schemas.openxmlformats.org/officeDocument/2006/relationships/customXml" Target="../ink/ink1096.xml"/><Relationship Id="rId15" Type="http://schemas.openxmlformats.org/officeDocument/2006/relationships/image" Target="../media/image1093.png"/><Relationship Id="rId14" Type="http://schemas.openxmlformats.org/officeDocument/2006/relationships/customXml" Target="../ink/ink1095.xml"/><Relationship Id="rId13" Type="http://schemas.openxmlformats.org/officeDocument/2006/relationships/image" Target="../media/image1092.png"/><Relationship Id="rId12" Type="http://schemas.openxmlformats.org/officeDocument/2006/relationships/customXml" Target="../ink/ink1094.xml"/><Relationship Id="rId11" Type="http://schemas.openxmlformats.org/officeDocument/2006/relationships/image" Target="../media/image1091.png"/><Relationship Id="rId10" Type="http://schemas.openxmlformats.org/officeDocument/2006/relationships/customXml" Target="../ink/ink1093.xml"/><Relationship Id="rId1" Type="http://schemas.openxmlformats.org/officeDocument/2006/relationships/image" Target="../media/image1087.png"/></Relationships>
</file>

<file path=ppt/slides/_rels/slide18.xml.rels><?xml version="1.0" encoding="UTF-8" standalone="yes"?>
<Relationships xmlns="http://schemas.openxmlformats.org/package/2006/relationships"><Relationship Id="rId99" Type="http://schemas.openxmlformats.org/officeDocument/2006/relationships/image" Target="../media/image1145.png"/><Relationship Id="rId98" Type="http://schemas.openxmlformats.org/officeDocument/2006/relationships/customXml" Target="../ink/ink1149.xml"/><Relationship Id="rId97" Type="http://schemas.openxmlformats.org/officeDocument/2006/relationships/image" Target="../media/image1144.png"/><Relationship Id="rId96" Type="http://schemas.openxmlformats.org/officeDocument/2006/relationships/customXml" Target="../ink/ink1148.xml"/><Relationship Id="rId95" Type="http://schemas.openxmlformats.org/officeDocument/2006/relationships/image" Target="../media/image1143.png"/><Relationship Id="rId94" Type="http://schemas.openxmlformats.org/officeDocument/2006/relationships/customXml" Target="../ink/ink1147.xml"/><Relationship Id="rId93" Type="http://schemas.openxmlformats.org/officeDocument/2006/relationships/image" Target="../media/image1142.png"/><Relationship Id="rId92" Type="http://schemas.openxmlformats.org/officeDocument/2006/relationships/customXml" Target="../ink/ink1146.xml"/><Relationship Id="rId91" Type="http://schemas.openxmlformats.org/officeDocument/2006/relationships/image" Target="../media/image1141.png"/><Relationship Id="rId90" Type="http://schemas.openxmlformats.org/officeDocument/2006/relationships/customXml" Target="../ink/ink1145.xml"/><Relationship Id="rId9" Type="http://schemas.openxmlformats.org/officeDocument/2006/relationships/image" Target="../media/image1101.png"/><Relationship Id="rId89" Type="http://schemas.openxmlformats.org/officeDocument/2006/relationships/image" Target="../media/image1140.png"/><Relationship Id="rId88" Type="http://schemas.openxmlformats.org/officeDocument/2006/relationships/customXml" Target="../ink/ink1144.xml"/><Relationship Id="rId87" Type="http://schemas.openxmlformats.org/officeDocument/2006/relationships/image" Target="../media/image1139.png"/><Relationship Id="rId86" Type="http://schemas.openxmlformats.org/officeDocument/2006/relationships/customXml" Target="../ink/ink1143.xml"/><Relationship Id="rId85" Type="http://schemas.openxmlformats.org/officeDocument/2006/relationships/image" Target="../media/image1138.png"/><Relationship Id="rId84" Type="http://schemas.openxmlformats.org/officeDocument/2006/relationships/customXml" Target="../ink/ink1142.xml"/><Relationship Id="rId83" Type="http://schemas.openxmlformats.org/officeDocument/2006/relationships/image" Target="../media/image1137.png"/><Relationship Id="rId82" Type="http://schemas.openxmlformats.org/officeDocument/2006/relationships/customXml" Target="../ink/ink1141.xml"/><Relationship Id="rId81" Type="http://schemas.openxmlformats.org/officeDocument/2006/relationships/image" Target="../media/image1136.png"/><Relationship Id="rId80" Type="http://schemas.openxmlformats.org/officeDocument/2006/relationships/customXml" Target="../ink/ink1140.xml"/><Relationship Id="rId8" Type="http://schemas.openxmlformats.org/officeDocument/2006/relationships/customXml" Target="../ink/ink1104.xml"/><Relationship Id="rId79" Type="http://schemas.openxmlformats.org/officeDocument/2006/relationships/image" Target="../media/image1135.png"/><Relationship Id="rId78" Type="http://schemas.openxmlformats.org/officeDocument/2006/relationships/customXml" Target="../ink/ink1139.xml"/><Relationship Id="rId77" Type="http://schemas.openxmlformats.org/officeDocument/2006/relationships/image" Target="../media/image1134.png"/><Relationship Id="rId76" Type="http://schemas.openxmlformats.org/officeDocument/2006/relationships/customXml" Target="../ink/ink1138.xml"/><Relationship Id="rId75" Type="http://schemas.openxmlformats.org/officeDocument/2006/relationships/image" Target="../media/image1133.png"/><Relationship Id="rId74" Type="http://schemas.openxmlformats.org/officeDocument/2006/relationships/customXml" Target="../ink/ink1137.xml"/><Relationship Id="rId73" Type="http://schemas.openxmlformats.org/officeDocument/2006/relationships/image" Target="../media/image1132.png"/><Relationship Id="rId72" Type="http://schemas.openxmlformats.org/officeDocument/2006/relationships/customXml" Target="../ink/ink1136.xml"/><Relationship Id="rId71" Type="http://schemas.openxmlformats.org/officeDocument/2006/relationships/image" Target="../media/image1131.png"/><Relationship Id="rId70" Type="http://schemas.openxmlformats.org/officeDocument/2006/relationships/customXml" Target="../ink/ink1135.xml"/><Relationship Id="rId7" Type="http://schemas.openxmlformats.org/officeDocument/2006/relationships/image" Target="../media/image1100.png"/><Relationship Id="rId69" Type="http://schemas.openxmlformats.org/officeDocument/2006/relationships/image" Target="../media/image1130.png"/><Relationship Id="rId68" Type="http://schemas.openxmlformats.org/officeDocument/2006/relationships/customXml" Target="../ink/ink1134.xml"/><Relationship Id="rId67" Type="http://schemas.openxmlformats.org/officeDocument/2006/relationships/image" Target="../media/image1129.png"/><Relationship Id="rId66" Type="http://schemas.openxmlformats.org/officeDocument/2006/relationships/customXml" Target="../ink/ink1133.xml"/><Relationship Id="rId65" Type="http://schemas.openxmlformats.org/officeDocument/2006/relationships/image" Target="../media/image1128.png"/><Relationship Id="rId64" Type="http://schemas.openxmlformats.org/officeDocument/2006/relationships/customXml" Target="../ink/ink1132.xml"/><Relationship Id="rId63" Type="http://schemas.openxmlformats.org/officeDocument/2006/relationships/image" Target="../media/image1127.png"/><Relationship Id="rId62" Type="http://schemas.openxmlformats.org/officeDocument/2006/relationships/customXml" Target="../ink/ink1131.xml"/><Relationship Id="rId61" Type="http://schemas.openxmlformats.org/officeDocument/2006/relationships/image" Target="../media/image1126.png"/><Relationship Id="rId60" Type="http://schemas.openxmlformats.org/officeDocument/2006/relationships/customXml" Target="../ink/ink1130.xml"/><Relationship Id="rId6" Type="http://schemas.openxmlformats.org/officeDocument/2006/relationships/customXml" Target="../ink/ink1103.xml"/><Relationship Id="rId59" Type="http://schemas.openxmlformats.org/officeDocument/2006/relationships/image" Target="../media/image1125.png"/><Relationship Id="rId58" Type="http://schemas.openxmlformats.org/officeDocument/2006/relationships/customXml" Target="../ink/ink1129.xml"/><Relationship Id="rId57" Type="http://schemas.openxmlformats.org/officeDocument/2006/relationships/image" Target="../media/image1124.png"/><Relationship Id="rId56" Type="http://schemas.openxmlformats.org/officeDocument/2006/relationships/customXml" Target="../ink/ink1128.xml"/><Relationship Id="rId55" Type="http://schemas.openxmlformats.org/officeDocument/2006/relationships/image" Target="../media/image1123.png"/><Relationship Id="rId54" Type="http://schemas.openxmlformats.org/officeDocument/2006/relationships/customXml" Target="../ink/ink1127.xml"/><Relationship Id="rId53" Type="http://schemas.openxmlformats.org/officeDocument/2006/relationships/image" Target="../media/image1122.png"/><Relationship Id="rId52" Type="http://schemas.openxmlformats.org/officeDocument/2006/relationships/customXml" Target="../ink/ink1126.xml"/><Relationship Id="rId51" Type="http://schemas.openxmlformats.org/officeDocument/2006/relationships/image" Target="../media/image1121.png"/><Relationship Id="rId50" Type="http://schemas.openxmlformats.org/officeDocument/2006/relationships/customXml" Target="../ink/ink1125.xml"/><Relationship Id="rId5" Type="http://schemas.openxmlformats.org/officeDocument/2006/relationships/image" Target="../media/image1099.png"/><Relationship Id="rId49" Type="http://schemas.openxmlformats.org/officeDocument/2006/relationships/image" Target="../media/image1088.png"/><Relationship Id="rId48" Type="http://schemas.openxmlformats.org/officeDocument/2006/relationships/customXml" Target="../ink/ink1124.xml"/><Relationship Id="rId47" Type="http://schemas.openxmlformats.org/officeDocument/2006/relationships/image" Target="../media/image1120.png"/><Relationship Id="rId46" Type="http://schemas.openxmlformats.org/officeDocument/2006/relationships/customXml" Target="../ink/ink1123.xml"/><Relationship Id="rId45" Type="http://schemas.openxmlformats.org/officeDocument/2006/relationships/image" Target="../media/image1119.png"/><Relationship Id="rId44" Type="http://schemas.openxmlformats.org/officeDocument/2006/relationships/customXml" Target="../ink/ink1122.xml"/><Relationship Id="rId43" Type="http://schemas.openxmlformats.org/officeDocument/2006/relationships/image" Target="../media/image1118.png"/><Relationship Id="rId42" Type="http://schemas.openxmlformats.org/officeDocument/2006/relationships/customXml" Target="../ink/ink1121.xml"/><Relationship Id="rId41" Type="http://schemas.openxmlformats.org/officeDocument/2006/relationships/image" Target="../media/image1117.png"/><Relationship Id="rId40" Type="http://schemas.openxmlformats.org/officeDocument/2006/relationships/customXml" Target="../ink/ink1120.xml"/><Relationship Id="rId4" Type="http://schemas.openxmlformats.org/officeDocument/2006/relationships/customXml" Target="../ink/ink1102.xml"/><Relationship Id="rId39" Type="http://schemas.openxmlformats.org/officeDocument/2006/relationships/image" Target="../media/image1116.png"/><Relationship Id="rId38" Type="http://schemas.openxmlformats.org/officeDocument/2006/relationships/customXml" Target="../ink/ink1119.xml"/><Relationship Id="rId37" Type="http://schemas.openxmlformats.org/officeDocument/2006/relationships/image" Target="../media/image1115.png"/><Relationship Id="rId36" Type="http://schemas.openxmlformats.org/officeDocument/2006/relationships/customXml" Target="../ink/ink1118.xml"/><Relationship Id="rId35" Type="http://schemas.openxmlformats.org/officeDocument/2006/relationships/image" Target="../media/image1114.png"/><Relationship Id="rId34" Type="http://schemas.openxmlformats.org/officeDocument/2006/relationships/customXml" Target="../ink/ink1117.xml"/><Relationship Id="rId33" Type="http://schemas.openxmlformats.org/officeDocument/2006/relationships/image" Target="../media/image1113.png"/><Relationship Id="rId32" Type="http://schemas.openxmlformats.org/officeDocument/2006/relationships/customXml" Target="../ink/ink1116.xml"/><Relationship Id="rId31" Type="http://schemas.openxmlformats.org/officeDocument/2006/relationships/image" Target="../media/image1112.png"/><Relationship Id="rId30" Type="http://schemas.openxmlformats.org/officeDocument/2006/relationships/customXml" Target="../ink/ink1115.xml"/><Relationship Id="rId3" Type="http://schemas.openxmlformats.org/officeDocument/2006/relationships/image" Target="../media/image493.png"/><Relationship Id="rId29" Type="http://schemas.openxmlformats.org/officeDocument/2006/relationships/image" Target="../media/image1111.png"/><Relationship Id="rId289" Type="http://schemas.openxmlformats.org/officeDocument/2006/relationships/slideLayout" Target="../slideLayouts/slideLayout1.xml"/><Relationship Id="rId288" Type="http://schemas.openxmlformats.org/officeDocument/2006/relationships/tags" Target="../tags/tag77.xml"/><Relationship Id="rId287" Type="http://schemas.openxmlformats.org/officeDocument/2006/relationships/image" Target="../media/image1098.png"/><Relationship Id="rId286" Type="http://schemas.openxmlformats.org/officeDocument/2006/relationships/customXml" Target="../ink/ink1243.xml"/><Relationship Id="rId285" Type="http://schemas.openxmlformats.org/officeDocument/2006/relationships/image" Target="../media/image1234.png"/><Relationship Id="rId284" Type="http://schemas.openxmlformats.org/officeDocument/2006/relationships/customXml" Target="../ink/ink1242.xml"/><Relationship Id="rId283" Type="http://schemas.openxmlformats.org/officeDocument/2006/relationships/image" Target="../media/image1097.png"/><Relationship Id="rId282" Type="http://schemas.openxmlformats.org/officeDocument/2006/relationships/customXml" Target="../ink/ink1241.xml"/><Relationship Id="rId281" Type="http://schemas.openxmlformats.org/officeDocument/2006/relationships/image" Target="../media/image1233.png"/><Relationship Id="rId280" Type="http://schemas.openxmlformats.org/officeDocument/2006/relationships/customXml" Target="../ink/ink1240.xml"/><Relationship Id="rId28" Type="http://schemas.openxmlformats.org/officeDocument/2006/relationships/customXml" Target="../ink/ink1114.xml"/><Relationship Id="rId279" Type="http://schemas.openxmlformats.org/officeDocument/2006/relationships/image" Target="../media/image1232.png"/><Relationship Id="rId278" Type="http://schemas.openxmlformats.org/officeDocument/2006/relationships/customXml" Target="../ink/ink1239.xml"/><Relationship Id="rId277" Type="http://schemas.openxmlformats.org/officeDocument/2006/relationships/image" Target="../media/image1094.png"/><Relationship Id="rId276" Type="http://schemas.openxmlformats.org/officeDocument/2006/relationships/customXml" Target="../ink/ink1238.xml"/><Relationship Id="rId275" Type="http://schemas.openxmlformats.org/officeDocument/2006/relationships/image" Target="../media/image1231.png"/><Relationship Id="rId274" Type="http://schemas.openxmlformats.org/officeDocument/2006/relationships/customXml" Target="../ink/ink1237.xml"/><Relationship Id="rId273" Type="http://schemas.openxmlformats.org/officeDocument/2006/relationships/image" Target="../media/image1093.png"/><Relationship Id="rId272" Type="http://schemas.openxmlformats.org/officeDocument/2006/relationships/customXml" Target="../ink/ink1236.xml"/><Relationship Id="rId271" Type="http://schemas.openxmlformats.org/officeDocument/2006/relationships/image" Target="../media/image1230.png"/><Relationship Id="rId270" Type="http://schemas.openxmlformats.org/officeDocument/2006/relationships/customXml" Target="../ink/ink1235.xml"/><Relationship Id="rId27" Type="http://schemas.openxmlformats.org/officeDocument/2006/relationships/image" Target="../media/image1110.png"/><Relationship Id="rId269" Type="http://schemas.openxmlformats.org/officeDocument/2006/relationships/image" Target="../media/image1229.png"/><Relationship Id="rId268" Type="http://schemas.openxmlformats.org/officeDocument/2006/relationships/customXml" Target="../ink/ink1234.xml"/><Relationship Id="rId267" Type="http://schemas.openxmlformats.org/officeDocument/2006/relationships/image" Target="../media/image1228.png"/><Relationship Id="rId266" Type="http://schemas.openxmlformats.org/officeDocument/2006/relationships/customXml" Target="../ink/ink1233.xml"/><Relationship Id="rId265" Type="http://schemas.openxmlformats.org/officeDocument/2006/relationships/image" Target="../media/image1227.png"/><Relationship Id="rId264" Type="http://schemas.openxmlformats.org/officeDocument/2006/relationships/customXml" Target="../ink/ink1232.xml"/><Relationship Id="rId263" Type="http://schemas.openxmlformats.org/officeDocument/2006/relationships/image" Target="../media/image1226.png"/><Relationship Id="rId262" Type="http://schemas.openxmlformats.org/officeDocument/2006/relationships/customXml" Target="../ink/ink1231.xml"/><Relationship Id="rId261" Type="http://schemas.openxmlformats.org/officeDocument/2006/relationships/image" Target="../media/image1225.png"/><Relationship Id="rId260" Type="http://schemas.openxmlformats.org/officeDocument/2006/relationships/customXml" Target="../ink/ink1230.xml"/><Relationship Id="rId26" Type="http://schemas.openxmlformats.org/officeDocument/2006/relationships/customXml" Target="../ink/ink1113.xml"/><Relationship Id="rId259" Type="http://schemas.openxmlformats.org/officeDocument/2006/relationships/image" Target="../media/image1224.png"/><Relationship Id="rId258" Type="http://schemas.openxmlformats.org/officeDocument/2006/relationships/customXml" Target="../ink/ink1229.xml"/><Relationship Id="rId257" Type="http://schemas.openxmlformats.org/officeDocument/2006/relationships/image" Target="../media/image1223.png"/><Relationship Id="rId256" Type="http://schemas.openxmlformats.org/officeDocument/2006/relationships/customXml" Target="../ink/ink1228.xml"/><Relationship Id="rId255" Type="http://schemas.openxmlformats.org/officeDocument/2006/relationships/image" Target="../media/image1222.png"/><Relationship Id="rId254" Type="http://schemas.openxmlformats.org/officeDocument/2006/relationships/customXml" Target="../ink/ink1227.xml"/><Relationship Id="rId253" Type="http://schemas.openxmlformats.org/officeDocument/2006/relationships/image" Target="../media/image1221.png"/><Relationship Id="rId252" Type="http://schemas.openxmlformats.org/officeDocument/2006/relationships/customXml" Target="../ink/ink1226.xml"/><Relationship Id="rId251" Type="http://schemas.openxmlformats.org/officeDocument/2006/relationships/image" Target="../media/image1220.png"/><Relationship Id="rId250" Type="http://schemas.openxmlformats.org/officeDocument/2006/relationships/customXml" Target="../ink/ink1225.xml"/><Relationship Id="rId25" Type="http://schemas.openxmlformats.org/officeDocument/2006/relationships/image" Target="../media/image1109.png"/><Relationship Id="rId249" Type="http://schemas.openxmlformats.org/officeDocument/2006/relationships/image" Target="../media/image1219.png"/><Relationship Id="rId248" Type="http://schemas.openxmlformats.org/officeDocument/2006/relationships/customXml" Target="../ink/ink1224.xml"/><Relationship Id="rId247" Type="http://schemas.openxmlformats.org/officeDocument/2006/relationships/image" Target="../media/image1089.png"/><Relationship Id="rId246" Type="http://schemas.openxmlformats.org/officeDocument/2006/relationships/customXml" Target="../ink/ink1223.xml"/><Relationship Id="rId245" Type="http://schemas.openxmlformats.org/officeDocument/2006/relationships/image" Target="../media/image1218.png"/><Relationship Id="rId244" Type="http://schemas.openxmlformats.org/officeDocument/2006/relationships/customXml" Target="../ink/ink1222.xml"/><Relationship Id="rId243" Type="http://schemas.openxmlformats.org/officeDocument/2006/relationships/image" Target="../media/image1217.png"/><Relationship Id="rId242" Type="http://schemas.openxmlformats.org/officeDocument/2006/relationships/customXml" Target="../ink/ink1221.xml"/><Relationship Id="rId241" Type="http://schemas.openxmlformats.org/officeDocument/2006/relationships/image" Target="../media/image1216.png"/><Relationship Id="rId240" Type="http://schemas.openxmlformats.org/officeDocument/2006/relationships/customXml" Target="../ink/ink1220.xml"/><Relationship Id="rId24" Type="http://schemas.openxmlformats.org/officeDocument/2006/relationships/customXml" Target="../ink/ink1112.xml"/><Relationship Id="rId239" Type="http://schemas.openxmlformats.org/officeDocument/2006/relationships/image" Target="../media/image1215.png"/><Relationship Id="rId238" Type="http://schemas.openxmlformats.org/officeDocument/2006/relationships/customXml" Target="../ink/ink1219.xml"/><Relationship Id="rId237" Type="http://schemas.openxmlformats.org/officeDocument/2006/relationships/image" Target="../media/image1214.png"/><Relationship Id="rId236" Type="http://schemas.openxmlformats.org/officeDocument/2006/relationships/customXml" Target="../ink/ink1218.xml"/><Relationship Id="rId235" Type="http://schemas.openxmlformats.org/officeDocument/2006/relationships/image" Target="../media/image1213.png"/><Relationship Id="rId234" Type="http://schemas.openxmlformats.org/officeDocument/2006/relationships/customXml" Target="../ink/ink1217.xml"/><Relationship Id="rId233" Type="http://schemas.openxmlformats.org/officeDocument/2006/relationships/image" Target="../media/image1212.png"/><Relationship Id="rId232" Type="http://schemas.openxmlformats.org/officeDocument/2006/relationships/customXml" Target="../ink/ink1216.xml"/><Relationship Id="rId231" Type="http://schemas.openxmlformats.org/officeDocument/2006/relationships/image" Target="../media/image1211.png"/><Relationship Id="rId230" Type="http://schemas.openxmlformats.org/officeDocument/2006/relationships/customXml" Target="../ink/ink1215.xml"/><Relationship Id="rId23" Type="http://schemas.openxmlformats.org/officeDocument/2006/relationships/image" Target="../media/image1108.png"/><Relationship Id="rId229" Type="http://schemas.openxmlformats.org/officeDocument/2006/relationships/image" Target="../media/image1210.png"/><Relationship Id="rId228" Type="http://schemas.openxmlformats.org/officeDocument/2006/relationships/customXml" Target="../ink/ink1214.xml"/><Relationship Id="rId227" Type="http://schemas.openxmlformats.org/officeDocument/2006/relationships/image" Target="../media/image1209.png"/><Relationship Id="rId226" Type="http://schemas.openxmlformats.org/officeDocument/2006/relationships/customXml" Target="../ink/ink1213.xml"/><Relationship Id="rId225" Type="http://schemas.openxmlformats.org/officeDocument/2006/relationships/image" Target="../media/image1208.png"/><Relationship Id="rId224" Type="http://schemas.openxmlformats.org/officeDocument/2006/relationships/customXml" Target="../ink/ink1212.xml"/><Relationship Id="rId223" Type="http://schemas.openxmlformats.org/officeDocument/2006/relationships/image" Target="../media/image1207.png"/><Relationship Id="rId222" Type="http://schemas.openxmlformats.org/officeDocument/2006/relationships/customXml" Target="../ink/ink1211.xml"/><Relationship Id="rId221" Type="http://schemas.openxmlformats.org/officeDocument/2006/relationships/image" Target="../media/image1206.png"/><Relationship Id="rId220" Type="http://schemas.openxmlformats.org/officeDocument/2006/relationships/customXml" Target="../ink/ink1210.xml"/><Relationship Id="rId22" Type="http://schemas.openxmlformats.org/officeDocument/2006/relationships/customXml" Target="../ink/ink1111.xml"/><Relationship Id="rId219" Type="http://schemas.openxmlformats.org/officeDocument/2006/relationships/image" Target="../media/image1205.png"/><Relationship Id="rId218" Type="http://schemas.openxmlformats.org/officeDocument/2006/relationships/customXml" Target="../ink/ink1209.xml"/><Relationship Id="rId217" Type="http://schemas.openxmlformats.org/officeDocument/2006/relationships/image" Target="../media/image1204.png"/><Relationship Id="rId216" Type="http://schemas.openxmlformats.org/officeDocument/2006/relationships/customXml" Target="../ink/ink1208.xml"/><Relationship Id="rId215" Type="http://schemas.openxmlformats.org/officeDocument/2006/relationships/image" Target="../media/image1203.png"/><Relationship Id="rId214" Type="http://schemas.openxmlformats.org/officeDocument/2006/relationships/customXml" Target="../ink/ink1207.xml"/><Relationship Id="rId213" Type="http://schemas.openxmlformats.org/officeDocument/2006/relationships/image" Target="../media/image1202.png"/><Relationship Id="rId212" Type="http://schemas.openxmlformats.org/officeDocument/2006/relationships/customXml" Target="../ink/ink1206.xml"/><Relationship Id="rId211" Type="http://schemas.openxmlformats.org/officeDocument/2006/relationships/image" Target="../media/image1201.png"/><Relationship Id="rId210" Type="http://schemas.openxmlformats.org/officeDocument/2006/relationships/customXml" Target="../ink/ink1205.xml"/><Relationship Id="rId21" Type="http://schemas.openxmlformats.org/officeDocument/2006/relationships/image" Target="../media/image1107.png"/><Relationship Id="rId209" Type="http://schemas.openxmlformats.org/officeDocument/2006/relationships/image" Target="../media/image1200.png"/><Relationship Id="rId208" Type="http://schemas.openxmlformats.org/officeDocument/2006/relationships/customXml" Target="../ink/ink1204.xml"/><Relationship Id="rId207" Type="http://schemas.openxmlformats.org/officeDocument/2006/relationships/image" Target="../media/image1199.png"/><Relationship Id="rId206" Type="http://schemas.openxmlformats.org/officeDocument/2006/relationships/customXml" Target="../ink/ink1203.xml"/><Relationship Id="rId205" Type="http://schemas.openxmlformats.org/officeDocument/2006/relationships/image" Target="../media/image1198.png"/><Relationship Id="rId204" Type="http://schemas.openxmlformats.org/officeDocument/2006/relationships/customXml" Target="../ink/ink1202.xml"/><Relationship Id="rId203" Type="http://schemas.openxmlformats.org/officeDocument/2006/relationships/image" Target="../media/image1197.png"/><Relationship Id="rId202" Type="http://schemas.openxmlformats.org/officeDocument/2006/relationships/customXml" Target="../ink/ink1201.xml"/><Relationship Id="rId201" Type="http://schemas.openxmlformats.org/officeDocument/2006/relationships/image" Target="../media/image1196.png"/><Relationship Id="rId200" Type="http://schemas.openxmlformats.org/officeDocument/2006/relationships/customXml" Target="../ink/ink1200.xml"/><Relationship Id="rId20" Type="http://schemas.openxmlformats.org/officeDocument/2006/relationships/customXml" Target="../ink/ink1110.xml"/><Relationship Id="rId2" Type="http://schemas.openxmlformats.org/officeDocument/2006/relationships/customXml" Target="../ink/ink1101.xml"/><Relationship Id="rId199" Type="http://schemas.openxmlformats.org/officeDocument/2006/relationships/image" Target="../media/image1195.png"/><Relationship Id="rId198" Type="http://schemas.openxmlformats.org/officeDocument/2006/relationships/customXml" Target="../ink/ink1199.xml"/><Relationship Id="rId197" Type="http://schemas.openxmlformats.org/officeDocument/2006/relationships/image" Target="../media/image1194.png"/><Relationship Id="rId196" Type="http://schemas.openxmlformats.org/officeDocument/2006/relationships/customXml" Target="../ink/ink1198.xml"/><Relationship Id="rId195" Type="http://schemas.openxmlformats.org/officeDocument/2006/relationships/image" Target="../media/image1193.png"/><Relationship Id="rId194" Type="http://schemas.openxmlformats.org/officeDocument/2006/relationships/customXml" Target="../ink/ink1197.xml"/><Relationship Id="rId193" Type="http://schemas.openxmlformats.org/officeDocument/2006/relationships/image" Target="../media/image1192.png"/><Relationship Id="rId192" Type="http://schemas.openxmlformats.org/officeDocument/2006/relationships/customXml" Target="../ink/ink1196.xml"/><Relationship Id="rId191" Type="http://schemas.openxmlformats.org/officeDocument/2006/relationships/image" Target="../media/image1191.png"/><Relationship Id="rId190" Type="http://schemas.openxmlformats.org/officeDocument/2006/relationships/customXml" Target="../ink/ink1195.xml"/><Relationship Id="rId19" Type="http://schemas.openxmlformats.org/officeDocument/2006/relationships/image" Target="../media/image1106.png"/><Relationship Id="rId189" Type="http://schemas.openxmlformats.org/officeDocument/2006/relationships/image" Target="../media/image1190.png"/><Relationship Id="rId188" Type="http://schemas.openxmlformats.org/officeDocument/2006/relationships/customXml" Target="../ink/ink1194.xml"/><Relationship Id="rId187" Type="http://schemas.openxmlformats.org/officeDocument/2006/relationships/image" Target="../media/image1189.png"/><Relationship Id="rId186" Type="http://schemas.openxmlformats.org/officeDocument/2006/relationships/customXml" Target="../ink/ink1193.xml"/><Relationship Id="rId185" Type="http://schemas.openxmlformats.org/officeDocument/2006/relationships/image" Target="../media/image1188.png"/><Relationship Id="rId184" Type="http://schemas.openxmlformats.org/officeDocument/2006/relationships/customXml" Target="../ink/ink1192.xml"/><Relationship Id="rId183" Type="http://schemas.openxmlformats.org/officeDocument/2006/relationships/image" Target="../media/image1187.png"/><Relationship Id="rId182" Type="http://schemas.openxmlformats.org/officeDocument/2006/relationships/customXml" Target="../ink/ink1191.xml"/><Relationship Id="rId181" Type="http://schemas.openxmlformats.org/officeDocument/2006/relationships/image" Target="../media/image1186.png"/><Relationship Id="rId180" Type="http://schemas.openxmlformats.org/officeDocument/2006/relationships/customXml" Target="../ink/ink1190.xml"/><Relationship Id="rId18" Type="http://schemas.openxmlformats.org/officeDocument/2006/relationships/customXml" Target="../ink/ink1109.xml"/><Relationship Id="rId179" Type="http://schemas.openxmlformats.org/officeDocument/2006/relationships/image" Target="../media/image1185.png"/><Relationship Id="rId178" Type="http://schemas.openxmlformats.org/officeDocument/2006/relationships/customXml" Target="../ink/ink1189.xml"/><Relationship Id="rId177" Type="http://schemas.openxmlformats.org/officeDocument/2006/relationships/image" Target="../media/image1184.png"/><Relationship Id="rId176" Type="http://schemas.openxmlformats.org/officeDocument/2006/relationships/customXml" Target="../ink/ink1188.xml"/><Relationship Id="rId175" Type="http://schemas.openxmlformats.org/officeDocument/2006/relationships/image" Target="../media/image1183.png"/><Relationship Id="rId174" Type="http://schemas.openxmlformats.org/officeDocument/2006/relationships/customXml" Target="../ink/ink1187.xml"/><Relationship Id="rId173" Type="http://schemas.openxmlformats.org/officeDocument/2006/relationships/image" Target="../media/image1182.png"/><Relationship Id="rId172" Type="http://schemas.openxmlformats.org/officeDocument/2006/relationships/customXml" Target="../ink/ink1186.xml"/><Relationship Id="rId171" Type="http://schemas.openxmlformats.org/officeDocument/2006/relationships/image" Target="../media/image1181.png"/><Relationship Id="rId170" Type="http://schemas.openxmlformats.org/officeDocument/2006/relationships/customXml" Target="../ink/ink1185.xml"/><Relationship Id="rId17" Type="http://schemas.openxmlformats.org/officeDocument/2006/relationships/image" Target="../media/image1105.png"/><Relationship Id="rId169" Type="http://schemas.openxmlformats.org/officeDocument/2006/relationships/image" Target="../media/image1180.png"/><Relationship Id="rId168" Type="http://schemas.openxmlformats.org/officeDocument/2006/relationships/customXml" Target="../ink/ink1184.xml"/><Relationship Id="rId167" Type="http://schemas.openxmlformats.org/officeDocument/2006/relationships/image" Target="../media/image1179.png"/><Relationship Id="rId166" Type="http://schemas.openxmlformats.org/officeDocument/2006/relationships/customXml" Target="../ink/ink1183.xml"/><Relationship Id="rId165" Type="http://schemas.openxmlformats.org/officeDocument/2006/relationships/image" Target="../media/image1178.png"/><Relationship Id="rId164" Type="http://schemas.openxmlformats.org/officeDocument/2006/relationships/customXml" Target="../ink/ink1182.xml"/><Relationship Id="rId163" Type="http://schemas.openxmlformats.org/officeDocument/2006/relationships/image" Target="../media/image1177.png"/><Relationship Id="rId162" Type="http://schemas.openxmlformats.org/officeDocument/2006/relationships/customXml" Target="../ink/ink1181.xml"/><Relationship Id="rId161" Type="http://schemas.openxmlformats.org/officeDocument/2006/relationships/image" Target="../media/image1176.png"/><Relationship Id="rId160" Type="http://schemas.openxmlformats.org/officeDocument/2006/relationships/customXml" Target="../ink/ink1180.xml"/><Relationship Id="rId16" Type="http://schemas.openxmlformats.org/officeDocument/2006/relationships/customXml" Target="../ink/ink1108.xml"/><Relationship Id="rId159" Type="http://schemas.openxmlformats.org/officeDocument/2006/relationships/image" Target="../media/image1175.png"/><Relationship Id="rId158" Type="http://schemas.openxmlformats.org/officeDocument/2006/relationships/customXml" Target="../ink/ink1179.xml"/><Relationship Id="rId157" Type="http://schemas.openxmlformats.org/officeDocument/2006/relationships/image" Target="../media/image1174.png"/><Relationship Id="rId156" Type="http://schemas.openxmlformats.org/officeDocument/2006/relationships/customXml" Target="../ink/ink1178.xml"/><Relationship Id="rId155" Type="http://schemas.openxmlformats.org/officeDocument/2006/relationships/image" Target="../media/image1173.png"/><Relationship Id="rId154" Type="http://schemas.openxmlformats.org/officeDocument/2006/relationships/customXml" Target="../ink/ink1177.xml"/><Relationship Id="rId153" Type="http://schemas.openxmlformats.org/officeDocument/2006/relationships/image" Target="../media/image1172.png"/><Relationship Id="rId152" Type="http://schemas.openxmlformats.org/officeDocument/2006/relationships/customXml" Target="../ink/ink1176.xml"/><Relationship Id="rId151" Type="http://schemas.openxmlformats.org/officeDocument/2006/relationships/image" Target="../media/image1171.png"/><Relationship Id="rId150" Type="http://schemas.openxmlformats.org/officeDocument/2006/relationships/customXml" Target="../ink/ink1175.xml"/><Relationship Id="rId15" Type="http://schemas.openxmlformats.org/officeDocument/2006/relationships/image" Target="../media/image1104.png"/><Relationship Id="rId149" Type="http://schemas.openxmlformats.org/officeDocument/2006/relationships/image" Target="../media/image1170.png"/><Relationship Id="rId148" Type="http://schemas.openxmlformats.org/officeDocument/2006/relationships/customXml" Target="../ink/ink1174.xml"/><Relationship Id="rId147" Type="http://schemas.openxmlformats.org/officeDocument/2006/relationships/image" Target="../media/image1169.png"/><Relationship Id="rId146" Type="http://schemas.openxmlformats.org/officeDocument/2006/relationships/customXml" Target="../ink/ink1173.xml"/><Relationship Id="rId145" Type="http://schemas.openxmlformats.org/officeDocument/2006/relationships/image" Target="../media/image1168.png"/><Relationship Id="rId144" Type="http://schemas.openxmlformats.org/officeDocument/2006/relationships/customXml" Target="../ink/ink1172.xml"/><Relationship Id="rId143" Type="http://schemas.openxmlformats.org/officeDocument/2006/relationships/image" Target="../media/image1167.png"/><Relationship Id="rId142" Type="http://schemas.openxmlformats.org/officeDocument/2006/relationships/customXml" Target="../ink/ink1171.xml"/><Relationship Id="rId141" Type="http://schemas.openxmlformats.org/officeDocument/2006/relationships/image" Target="../media/image1166.png"/><Relationship Id="rId140" Type="http://schemas.openxmlformats.org/officeDocument/2006/relationships/customXml" Target="../ink/ink1170.xml"/><Relationship Id="rId14" Type="http://schemas.openxmlformats.org/officeDocument/2006/relationships/customXml" Target="../ink/ink1107.xml"/><Relationship Id="rId139" Type="http://schemas.openxmlformats.org/officeDocument/2006/relationships/image" Target="../media/image1165.png"/><Relationship Id="rId138" Type="http://schemas.openxmlformats.org/officeDocument/2006/relationships/customXml" Target="../ink/ink1169.xml"/><Relationship Id="rId137" Type="http://schemas.openxmlformats.org/officeDocument/2006/relationships/image" Target="../media/image1164.png"/><Relationship Id="rId136" Type="http://schemas.openxmlformats.org/officeDocument/2006/relationships/customXml" Target="../ink/ink1168.xml"/><Relationship Id="rId135" Type="http://schemas.openxmlformats.org/officeDocument/2006/relationships/image" Target="../media/image1163.png"/><Relationship Id="rId134" Type="http://schemas.openxmlformats.org/officeDocument/2006/relationships/customXml" Target="../ink/ink1167.xml"/><Relationship Id="rId133" Type="http://schemas.openxmlformats.org/officeDocument/2006/relationships/image" Target="../media/image1162.png"/><Relationship Id="rId132" Type="http://schemas.openxmlformats.org/officeDocument/2006/relationships/customXml" Target="../ink/ink1166.xml"/><Relationship Id="rId131" Type="http://schemas.openxmlformats.org/officeDocument/2006/relationships/image" Target="../media/image1161.png"/><Relationship Id="rId130" Type="http://schemas.openxmlformats.org/officeDocument/2006/relationships/customXml" Target="../ink/ink1165.xml"/><Relationship Id="rId13" Type="http://schemas.openxmlformats.org/officeDocument/2006/relationships/image" Target="../media/image1103.png"/><Relationship Id="rId129" Type="http://schemas.openxmlformats.org/officeDocument/2006/relationships/image" Target="../media/image1160.png"/><Relationship Id="rId128" Type="http://schemas.openxmlformats.org/officeDocument/2006/relationships/customXml" Target="../ink/ink1164.xml"/><Relationship Id="rId127" Type="http://schemas.openxmlformats.org/officeDocument/2006/relationships/image" Target="../media/image1159.png"/><Relationship Id="rId126" Type="http://schemas.openxmlformats.org/officeDocument/2006/relationships/customXml" Target="../ink/ink1163.xml"/><Relationship Id="rId125" Type="http://schemas.openxmlformats.org/officeDocument/2006/relationships/image" Target="../media/image1158.png"/><Relationship Id="rId124" Type="http://schemas.openxmlformats.org/officeDocument/2006/relationships/customXml" Target="../ink/ink1162.xml"/><Relationship Id="rId123" Type="http://schemas.openxmlformats.org/officeDocument/2006/relationships/image" Target="../media/image1157.png"/><Relationship Id="rId122" Type="http://schemas.openxmlformats.org/officeDocument/2006/relationships/customXml" Target="../ink/ink1161.xml"/><Relationship Id="rId121" Type="http://schemas.openxmlformats.org/officeDocument/2006/relationships/image" Target="../media/image1156.png"/><Relationship Id="rId120" Type="http://schemas.openxmlformats.org/officeDocument/2006/relationships/customXml" Target="../ink/ink1160.xml"/><Relationship Id="rId12" Type="http://schemas.openxmlformats.org/officeDocument/2006/relationships/customXml" Target="../ink/ink1106.xml"/><Relationship Id="rId119" Type="http://schemas.openxmlformats.org/officeDocument/2006/relationships/image" Target="../media/image1155.png"/><Relationship Id="rId118" Type="http://schemas.openxmlformats.org/officeDocument/2006/relationships/customXml" Target="../ink/ink1159.xml"/><Relationship Id="rId117" Type="http://schemas.openxmlformats.org/officeDocument/2006/relationships/image" Target="../media/image1154.png"/><Relationship Id="rId116" Type="http://schemas.openxmlformats.org/officeDocument/2006/relationships/customXml" Target="../ink/ink1158.xml"/><Relationship Id="rId115" Type="http://schemas.openxmlformats.org/officeDocument/2006/relationships/image" Target="../media/image1153.png"/><Relationship Id="rId114" Type="http://schemas.openxmlformats.org/officeDocument/2006/relationships/customXml" Target="../ink/ink1157.xml"/><Relationship Id="rId113" Type="http://schemas.openxmlformats.org/officeDocument/2006/relationships/image" Target="../media/image1152.png"/><Relationship Id="rId112" Type="http://schemas.openxmlformats.org/officeDocument/2006/relationships/customXml" Target="../ink/ink1156.xml"/><Relationship Id="rId111" Type="http://schemas.openxmlformats.org/officeDocument/2006/relationships/image" Target="../media/image1151.png"/><Relationship Id="rId110" Type="http://schemas.openxmlformats.org/officeDocument/2006/relationships/customXml" Target="../ink/ink1155.xml"/><Relationship Id="rId11" Type="http://schemas.openxmlformats.org/officeDocument/2006/relationships/image" Target="../media/image1102.png"/><Relationship Id="rId109" Type="http://schemas.openxmlformats.org/officeDocument/2006/relationships/image" Target="../media/image1150.png"/><Relationship Id="rId108" Type="http://schemas.openxmlformats.org/officeDocument/2006/relationships/customXml" Target="../ink/ink1154.xml"/><Relationship Id="rId107" Type="http://schemas.openxmlformats.org/officeDocument/2006/relationships/image" Target="../media/image1149.png"/><Relationship Id="rId106" Type="http://schemas.openxmlformats.org/officeDocument/2006/relationships/customXml" Target="../ink/ink1153.xml"/><Relationship Id="rId105" Type="http://schemas.openxmlformats.org/officeDocument/2006/relationships/image" Target="../media/image1148.png"/><Relationship Id="rId104" Type="http://schemas.openxmlformats.org/officeDocument/2006/relationships/customXml" Target="../ink/ink1152.xml"/><Relationship Id="rId103" Type="http://schemas.openxmlformats.org/officeDocument/2006/relationships/image" Target="../media/image1147.png"/><Relationship Id="rId102" Type="http://schemas.openxmlformats.org/officeDocument/2006/relationships/customXml" Target="../ink/ink1151.xml"/><Relationship Id="rId101" Type="http://schemas.openxmlformats.org/officeDocument/2006/relationships/image" Target="../media/image1146.png"/><Relationship Id="rId100" Type="http://schemas.openxmlformats.org/officeDocument/2006/relationships/customXml" Target="../ink/ink1150.xml"/><Relationship Id="rId10" Type="http://schemas.openxmlformats.org/officeDocument/2006/relationships/customXml" Target="../ink/ink1105.xml"/><Relationship Id="rId1" Type="http://schemas.openxmlformats.org/officeDocument/2006/relationships/image" Target="../media/image1087.png"/></Relationships>
</file>

<file path=ppt/slides/_rels/slide19.xml.rels><?xml version="1.0" encoding="UTF-8" standalone="yes"?>
<Relationships xmlns="http://schemas.openxmlformats.org/package/2006/relationships"><Relationship Id="rId99" Type="http://schemas.openxmlformats.org/officeDocument/2006/relationships/customXml" Target="../ink/ink1293.xml"/><Relationship Id="rId98" Type="http://schemas.openxmlformats.org/officeDocument/2006/relationships/image" Target="../media/image1282.png"/><Relationship Id="rId97" Type="http://schemas.openxmlformats.org/officeDocument/2006/relationships/customXml" Target="../ink/ink1292.xml"/><Relationship Id="rId96" Type="http://schemas.openxmlformats.org/officeDocument/2006/relationships/image" Target="../media/image1281.png"/><Relationship Id="rId95" Type="http://schemas.openxmlformats.org/officeDocument/2006/relationships/customXml" Target="../ink/ink1291.xml"/><Relationship Id="rId94" Type="http://schemas.openxmlformats.org/officeDocument/2006/relationships/image" Target="../media/image1280.png"/><Relationship Id="rId93" Type="http://schemas.openxmlformats.org/officeDocument/2006/relationships/customXml" Target="../ink/ink1290.xml"/><Relationship Id="rId92" Type="http://schemas.openxmlformats.org/officeDocument/2006/relationships/image" Target="../media/image1279.png"/><Relationship Id="rId91" Type="http://schemas.openxmlformats.org/officeDocument/2006/relationships/customXml" Target="../ink/ink1289.xml"/><Relationship Id="rId90" Type="http://schemas.openxmlformats.org/officeDocument/2006/relationships/image" Target="../media/image1278.png"/><Relationship Id="rId9" Type="http://schemas.openxmlformats.org/officeDocument/2006/relationships/customXml" Target="../ink/ink1248.xml"/><Relationship Id="rId89" Type="http://schemas.openxmlformats.org/officeDocument/2006/relationships/customXml" Target="../ink/ink1288.xml"/><Relationship Id="rId88" Type="http://schemas.openxmlformats.org/officeDocument/2006/relationships/image" Target="../media/image1277.png"/><Relationship Id="rId87" Type="http://schemas.openxmlformats.org/officeDocument/2006/relationships/customXml" Target="../ink/ink1287.xml"/><Relationship Id="rId86" Type="http://schemas.openxmlformats.org/officeDocument/2006/relationships/image" Target="../media/image1276.png"/><Relationship Id="rId85" Type="http://schemas.openxmlformats.org/officeDocument/2006/relationships/customXml" Target="../ink/ink1286.xml"/><Relationship Id="rId84" Type="http://schemas.openxmlformats.org/officeDocument/2006/relationships/image" Target="../media/image1275.png"/><Relationship Id="rId83" Type="http://schemas.openxmlformats.org/officeDocument/2006/relationships/customXml" Target="../ink/ink1285.xml"/><Relationship Id="rId82" Type="http://schemas.openxmlformats.org/officeDocument/2006/relationships/image" Target="../media/image1274.png"/><Relationship Id="rId81" Type="http://schemas.openxmlformats.org/officeDocument/2006/relationships/customXml" Target="../ink/ink1284.xml"/><Relationship Id="rId80" Type="http://schemas.openxmlformats.org/officeDocument/2006/relationships/image" Target="../media/image1273.png"/><Relationship Id="rId8" Type="http://schemas.openxmlformats.org/officeDocument/2006/relationships/image" Target="../media/image1237.png"/><Relationship Id="rId79" Type="http://schemas.openxmlformats.org/officeDocument/2006/relationships/customXml" Target="../ink/ink1283.xml"/><Relationship Id="rId78" Type="http://schemas.openxmlformats.org/officeDocument/2006/relationships/image" Target="../media/image1272.png"/><Relationship Id="rId77" Type="http://schemas.openxmlformats.org/officeDocument/2006/relationships/customXml" Target="../ink/ink1282.xml"/><Relationship Id="rId76" Type="http://schemas.openxmlformats.org/officeDocument/2006/relationships/image" Target="../media/image1271.png"/><Relationship Id="rId75" Type="http://schemas.openxmlformats.org/officeDocument/2006/relationships/customXml" Target="../ink/ink1281.xml"/><Relationship Id="rId74" Type="http://schemas.openxmlformats.org/officeDocument/2006/relationships/image" Target="../media/image1270.png"/><Relationship Id="rId73" Type="http://schemas.openxmlformats.org/officeDocument/2006/relationships/customXml" Target="../ink/ink1280.xml"/><Relationship Id="rId72" Type="http://schemas.openxmlformats.org/officeDocument/2006/relationships/image" Target="../media/image1269.png"/><Relationship Id="rId71" Type="http://schemas.openxmlformats.org/officeDocument/2006/relationships/customXml" Target="../ink/ink1279.xml"/><Relationship Id="rId70" Type="http://schemas.openxmlformats.org/officeDocument/2006/relationships/image" Target="../media/image1268.png"/><Relationship Id="rId7" Type="http://schemas.openxmlformats.org/officeDocument/2006/relationships/customXml" Target="../ink/ink1247.xml"/><Relationship Id="rId69" Type="http://schemas.openxmlformats.org/officeDocument/2006/relationships/customXml" Target="../ink/ink1278.xml"/><Relationship Id="rId68" Type="http://schemas.openxmlformats.org/officeDocument/2006/relationships/image" Target="../media/image1267.png"/><Relationship Id="rId67" Type="http://schemas.openxmlformats.org/officeDocument/2006/relationships/customXml" Target="../ink/ink1277.xml"/><Relationship Id="rId66" Type="http://schemas.openxmlformats.org/officeDocument/2006/relationships/image" Target="../media/image1266.png"/><Relationship Id="rId65" Type="http://schemas.openxmlformats.org/officeDocument/2006/relationships/customXml" Target="../ink/ink1276.xml"/><Relationship Id="rId64" Type="http://schemas.openxmlformats.org/officeDocument/2006/relationships/image" Target="../media/image1265.png"/><Relationship Id="rId63" Type="http://schemas.openxmlformats.org/officeDocument/2006/relationships/customXml" Target="../ink/ink1275.xml"/><Relationship Id="rId62" Type="http://schemas.openxmlformats.org/officeDocument/2006/relationships/image" Target="../media/image1264.png"/><Relationship Id="rId61" Type="http://schemas.openxmlformats.org/officeDocument/2006/relationships/customXml" Target="../ink/ink1274.xml"/><Relationship Id="rId60" Type="http://schemas.openxmlformats.org/officeDocument/2006/relationships/image" Target="../media/image1263.png"/><Relationship Id="rId6" Type="http://schemas.openxmlformats.org/officeDocument/2006/relationships/image" Target="../media/image1236.png"/><Relationship Id="rId59" Type="http://schemas.openxmlformats.org/officeDocument/2006/relationships/customXml" Target="../ink/ink1273.xml"/><Relationship Id="rId58" Type="http://schemas.openxmlformats.org/officeDocument/2006/relationships/image" Target="../media/image1262.png"/><Relationship Id="rId57" Type="http://schemas.openxmlformats.org/officeDocument/2006/relationships/customXml" Target="../ink/ink1272.xml"/><Relationship Id="rId56" Type="http://schemas.openxmlformats.org/officeDocument/2006/relationships/image" Target="../media/image1261.png"/><Relationship Id="rId55" Type="http://schemas.openxmlformats.org/officeDocument/2006/relationships/customXml" Target="../ink/ink1271.xml"/><Relationship Id="rId54" Type="http://schemas.openxmlformats.org/officeDocument/2006/relationships/image" Target="../media/image1260.png"/><Relationship Id="rId53" Type="http://schemas.openxmlformats.org/officeDocument/2006/relationships/customXml" Target="../ink/ink1270.xml"/><Relationship Id="rId52" Type="http://schemas.openxmlformats.org/officeDocument/2006/relationships/image" Target="../media/image1259.png"/><Relationship Id="rId51" Type="http://schemas.openxmlformats.org/officeDocument/2006/relationships/customXml" Target="../ink/ink1269.xml"/><Relationship Id="rId50" Type="http://schemas.openxmlformats.org/officeDocument/2006/relationships/image" Target="../media/image1258.png"/><Relationship Id="rId5" Type="http://schemas.openxmlformats.org/officeDocument/2006/relationships/customXml" Target="../ink/ink1246.xml"/><Relationship Id="rId49" Type="http://schemas.openxmlformats.org/officeDocument/2006/relationships/customXml" Target="../ink/ink1268.xml"/><Relationship Id="rId48" Type="http://schemas.openxmlformats.org/officeDocument/2006/relationships/image" Target="../media/image1257.png"/><Relationship Id="rId47" Type="http://schemas.openxmlformats.org/officeDocument/2006/relationships/customXml" Target="../ink/ink1267.xml"/><Relationship Id="rId46" Type="http://schemas.openxmlformats.org/officeDocument/2006/relationships/image" Target="../media/image1256.png"/><Relationship Id="rId456" Type="http://schemas.openxmlformats.org/officeDocument/2006/relationships/slideLayout" Target="../slideLayouts/slideLayout1.xml"/><Relationship Id="rId455" Type="http://schemas.openxmlformats.org/officeDocument/2006/relationships/tags" Target="../tags/tag78.xml"/><Relationship Id="rId454" Type="http://schemas.openxmlformats.org/officeDocument/2006/relationships/image" Target="../media/image1460.png"/><Relationship Id="rId453" Type="http://schemas.openxmlformats.org/officeDocument/2006/relationships/customXml" Target="../ink/ink1470.xml"/><Relationship Id="rId452" Type="http://schemas.openxmlformats.org/officeDocument/2006/relationships/image" Target="../media/image1459.png"/><Relationship Id="rId451" Type="http://schemas.openxmlformats.org/officeDocument/2006/relationships/customXml" Target="../ink/ink1469.xml"/><Relationship Id="rId450" Type="http://schemas.openxmlformats.org/officeDocument/2006/relationships/image" Target="../media/image1458.png"/><Relationship Id="rId45" Type="http://schemas.openxmlformats.org/officeDocument/2006/relationships/customXml" Target="../ink/ink1266.xml"/><Relationship Id="rId449" Type="http://schemas.openxmlformats.org/officeDocument/2006/relationships/customXml" Target="../ink/ink1468.xml"/><Relationship Id="rId448" Type="http://schemas.openxmlformats.org/officeDocument/2006/relationships/image" Target="../media/image1457.png"/><Relationship Id="rId447" Type="http://schemas.openxmlformats.org/officeDocument/2006/relationships/customXml" Target="../ink/ink1467.xml"/><Relationship Id="rId446" Type="http://schemas.openxmlformats.org/officeDocument/2006/relationships/image" Target="../media/image1456.png"/><Relationship Id="rId445" Type="http://schemas.openxmlformats.org/officeDocument/2006/relationships/customXml" Target="../ink/ink1466.xml"/><Relationship Id="rId444" Type="http://schemas.openxmlformats.org/officeDocument/2006/relationships/image" Target="../media/image1455.png"/><Relationship Id="rId443" Type="http://schemas.openxmlformats.org/officeDocument/2006/relationships/customXml" Target="../ink/ink1465.xml"/><Relationship Id="rId442" Type="http://schemas.openxmlformats.org/officeDocument/2006/relationships/image" Target="../media/image1454.png"/><Relationship Id="rId441" Type="http://schemas.openxmlformats.org/officeDocument/2006/relationships/customXml" Target="../ink/ink1464.xml"/><Relationship Id="rId440" Type="http://schemas.openxmlformats.org/officeDocument/2006/relationships/image" Target="../media/image1453.png"/><Relationship Id="rId44" Type="http://schemas.openxmlformats.org/officeDocument/2006/relationships/image" Target="../media/image1255.png"/><Relationship Id="rId439" Type="http://schemas.openxmlformats.org/officeDocument/2006/relationships/customXml" Target="../ink/ink1463.xml"/><Relationship Id="rId438" Type="http://schemas.openxmlformats.org/officeDocument/2006/relationships/image" Target="../media/image1452.png"/><Relationship Id="rId437" Type="http://schemas.openxmlformats.org/officeDocument/2006/relationships/customXml" Target="../ink/ink1462.xml"/><Relationship Id="rId436" Type="http://schemas.openxmlformats.org/officeDocument/2006/relationships/image" Target="../media/image1451.png"/><Relationship Id="rId435" Type="http://schemas.openxmlformats.org/officeDocument/2006/relationships/customXml" Target="../ink/ink1461.xml"/><Relationship Id="rId434" Type="http://schemas.openxmlformats.org/officeDocument/2006/relationships/image" Target="../media/image1450.png"/><Relationship Id="rId433" Type="http://schemas.openxmlformats.org/officeDocument/2006/relationships/customXml" Target="../ink/ink1460.xml"/><Relationship Id="rId432" Type="http://schemas.openxmlformats.org/officeDocument/2006/relationships/image" Target="../media/image1449.png"/><Relationship Id="rId431" Type="http://schemas.openxmlformats.org/officeDocument/2006/relationships/customXml" Target="../ink/ink1459.xml"/><Relationship Id="rId430" Type="http://schemas.openxmlformats.org/officeDocument/2006/relationships/image" Target="../media/image1448.png"/><Relationship Id="rId43" Type="http://schemas.openxmlformats.org/officeDocument/2006/relationships/customXml" Target="../ink/ink1265.xml"/><Relationship Id="rId429" Type="http://schemas.openxmlformats.org/officeDocument/2006/relationships/customXml" Target="../ink/ink1458.xml"/><Relationship Id="rId428" Type="http://schemas.openxmlformats.org/officeDocument/2006/relationships/image" Target="../media/image1447.png"/><Relationship Id="rId427" Type="http://schemas.openxmlformats.org/officeDocument/2006/relationships/customXml" Target="../ink/ink1457.xml"/><Relationship Id="rId426" Type="http://schemas.openxmlformats.org/officeDocument/2006/relationships/image" Target="../media/image1446.png"/><Relationship Id="rId425" Type="http://schemas.openxmlformats.org/officeDocument/2006/relationships/customXml" Target="../ink/ink1456.xml"/><Relationship Id="rId424" Type="http://schemas.openxmlformats.org/officeDocument/2006/relationships/image" Target="../media/image1445.png"/><Relationship Id="rId423" Type="http://schemas.openxmlformats.org/officeDocument/2006/relationships/customXml" Target="../ink/ink1455.xml"/><Relationship Id="rId422" Type="http://schemas.openxmlformats.org/officeDocument/2006/relationships/image" Target="../media/image1444.png"/><Relationship Id="rId421" Type="http://schemas.openxmlformats.org/officeDocument/2006/relationships/customXml" Target="../ink/ink1454.xml"/><Relationship Id="rId420" Type="http://schemas.openxmlformats.org/officeDocument/2006/relationships/image" Target="../media/image1443.png"/><Relationship Id="rId42" Type="http://schemas.openxmlformats.org/officeDocument/2006/relationships/image" Target="../media/image1254.png"/><Relationship Id="rId419" Type="http://schemas.openxmlformats.org/officeDocument/2006/relationships/customXml" Target="../ink/ink1453.xml"/><Relationship Id="rId418" Type="http://schemas.openxmlformats.org/officeDocument/2006/relationships/image" Target="../media/image1442.png"/><Relationship Id="rId417" Type="http://schemas.openxmlformats.org/officeDocument/2006/relationships/customXml" Target="../ink/ink1452.xml"/><Relationship Id="rId416" Type="http://schemas.openxmlformats.org/officeDocument/2006/relationships/image" Target="../media/image1441.png"/><Relationship Id="rId415" Type="http://schemas.openxmlformats.org/officeDocument/2006/relationships/customXml" Target="../ink/ink1451.xml"/><Relationship Id="rId414" Type="http://schemas.openxmlformats.org/officeDocument/2006/relationships/image" Target="../media/image1440.png"/><Relationship Id="rId413" Type="http://schemas.openxmlformats.org/officeDocument/2006/relationships/customXml" Target="../ink/ink1450.xml"/><Relationship Id="rId412" Type="http://schemas.openxmlformats.org/officeDocument/2006/relationships/image" Target="../media/image1439.png"/><Relationship Id="rId411" Type="http://schemas.openxmlformats.org/officeDocument/2006/relationships/customXml" Target="../ink/ink1449.xml"/><Relationship Id="rId410" Type="http://schemas.openxmlformats.org/officeDocument/2006/relationships/image" Target="../media/image1438.png"/><Relationship Id="rId41" Type="http://schemas.openxmlformats.org/officeDocument/2006/relationships/customXml" Target="../ink/ink1264.xml"/><Relationship Id="rId409" Type="http://schemas.openxmlformats.org/officeDocument/2006/relationships/customXml" Target="../ink/ink1448.xml"/><Relationship Id="rId408" Type="http://schemas.openxmlformats.org/officeDocument/2006/relationships/image" Target="../media/image1437.png"/><Relationship Id="rId407" Type="http://schemas.openxmlformats.org/officeDocument/2006/relationships/customXml" Target="../ink/ink1447.xml"/><Relationship Id="rId406" Type="http://schemas.openxmlformats.org/officeDocument/2006/relationships/image" Target="../media/image1436.png"/><Relationship Id="rId405" Type="http://schemas.openxmlformats.org/officeDocument/2006/relationships/customXml" Target="../ink/ink1446.xml"/><Relationship Id="rId404" Type="http://schemas.openxmlformats.org/officeDocument/2006/relationships/image" Target="../media/image1435.png"/><Relationship Id="rId403" Type="http://schemas.openxmlformats.org/officeDocument/2006/relationships/customXml" Target="../ink/ink1445.xml"/><Relationship Id="rId402" Type="http://schemas.openxmlformats.org/officeDocument/2006/relationships/image" Target="../media/image1434.png"/><Relationship Id="rId401" Type="http://schemas.openxmlformats.org/officeDocument/2006/relationships/customXml" Target="../ink/ink1444.xml"/><Relationship Id="rId400" Type="http://schemas.openxmlformats.org/officeDocument/2006/relationships/image" Target="../media/image1433.png"/><Relationship Id="rId40" Type="http://schemas.openxmlformats.org/officeDocument/2006/relationships/image" Target="../media/image1253.png"/><Relationship Id="rId4" Type="http://schemas.openxmlformats.org/officeDocument/2006/relationships/image" Target="../media/image1235.png"/><Relationship Id="rId399" Type="http://schemas.openxmlformats.org/officeDocument/2006/relationships/customXml" Target="../ink/ink1443.xml"/><Relationship Id="rId398" Type="http://schemas.openxmlformats.org/officeDocument/2006/relationships/image" Target="../media/image1432.png"/><Relationship Id="rId397" Type="http://schemas.openxmlformats.org/officeDocument/2006/relationships/customXml" Target="../ink/ink1442.xml"/><Relationship Id="rId396" Type="http://schemas.openxmlformats.org/officeDocument/2006/relationships/image" Target="../media/image1431.png"/><Relationship Id="rId395" Type="http://schemas.openxmlformats.org/officeDocument/2006/relationships/customXml" Target="../ink/ink1441.xml"/><Relationship Id="rId394" Type="http://schemas.openxmlformats.org/officeDocument/2006/relationships/image" Target="../media/image1430.png"/><Relationship Id="rId393" Type="http://schemas.openxmlformats.org/officeDocument/2006/relationships/customXml" Target="../ink/ink1440.xml"/><Relationship Id="rId392" Type="http://schemas.openxmlformats.org/officeDocument/2006/relationships/image" Target="../media/image1429.png"/><Relationship Id="rId391" Type="http://schemas.openxmlformats.org/officeDocument/2006/relationships/customXml" Target="../ink/ink1439.xml"/><Relationship Id="rId390" Type="http://schemas.openxmlformats.org/officeDocument/2006/relationships/image" Target="../media/image1428.png"/><Relationship Id="rId39" Type="http://schemas.openxmlformats.org/officeDocument/2006/relationships/customXml" Target="../ink/ink1263.xml"/><Relationship Id="rId389" Type="http://schemas.openxmlformats.org/officeDocument/2006/relationships/customXml" Target="../ink/ink1438.xml"/><Relationship Id="rId388" Type="http://schemas.openxmlformats.org/officeDocument/2006/relationships/image" Target="../media/image1427.png"/><Relationship Id="rId387" Type="http://schemas.openxmlformats.org/officeDocument/2006/relationships/customXml" Target="../ink/ink1437.xml"/><Relationship Id="rId386" Type="http://schemas.openxmlformats.org/officeDocument/2006/relationships/image" Target="../media/image1426.png"/><Relationship Id="rId385" Type="http://schemas.openxmlformats.org/officeDocument/2006/relationships/customXml" Target="../ink/ink1436.xml"/><Relationship Id="rId384" Type="http://schemas.openxmlformats.org/officeDocument/2006/relationships/image" Target="../media/image1425.png"/><Relationship Id="rId383" Type="http://schemas.openxmlformats.org/officeDocument/2006/relationships/customXml" Target="../ink/ink1435.xml"/><Relationship Id="rId382" Type="http://schemas.openxmlformats.org/officeDocument/2006/relationships/image" Target="../media/image1424.png"/><Relationship Id="rId381" Type="http://schemas.openxmlformats.org/officeDocument/2006/relationships/customXml" Target="../ink/ink1434.xml"/><Relationship Id="rId380" Type="http://schemas.openxmlformats.org/officeDocument/2006/relationships/image" Target="../media/image1423.png"/><Relationship Id="rId38" Type="http://schemas.openxmlformats.org/officeDocument/2006/relationships/image" Target="../media/image1252.png"/><Relationship Id="rId379" Type="http://schemas.openxmlformats.org/officeDocument/2006/relationships/customXml" Target="../ink/ink1433.xml"/><Relationship Id="rId378" Type="http://schemas.openxmlformats.org/officeDocument/2006/relationships/image" Target="../media/image1422.png"/><Relationship Id="rId377" Type="http://schemas.openxmlformats.org/officeDocument/2006/relationships/customXml" Target="../ink/ink1432.xml"/><Relationship Id="rId376" Type="http://schemas.openxmlformats.org/officeDocument/2006/relationships/image" Target="../media/image1421.png"/><Relationship Id="rId375" Type="http://schemas.openxmlformats.org/officeDocument/2006/relationships/customXml" Target="../ink/ink1431.xml"/><Relationship Id="rId374" Type="http://schemas.openxmlformats.org/officeDocument/2006/relationships/image" Target="../media/image1420.png"/><Relationship Id="rId373" Type="http://schemas.openxmlformats.org/officeDocument/2006/relationships/customXml" Target="../ink/ink1430.xml"/><Relationship Id="rId372" Type="http://schemas.openxmlformats.org/officeDocument/2006/relationships/image" Target="../media/image1419.png"/><Relationship Id="rId371" Type="http://schemas.openxmlformats.org/officeDocument/2006/relationships/customXml" Target="../ink/ink1429.xml"/><Relationship Id="rId370" Type="http://schemas.openxmlformats.org/officeDocument/2006/relationships/image" Target="../media/image1418.png"/><Relationship Id="rId37" Type="http://schemas.openxmlformats.org/officeDocument/2006/relationships/customXml" Target="../ink/ink1262.xml"/><Relationship Id="rId369" Type="http://schemas.openxmlformats.org/officeDocument/2006/relationships/customXml" Target="../ink/ink1428.xml"/><Relationship Id="rId368" Type="http://schemas.openxmlformats.org/officeDocument/2006/relationships/image" Target="../media/image1417.png"/><Relationship Id="rId367" Type="http://schemas.openxmlformats.org/officeDocument/2006/relationships/customXml" Target="../ink/ink1427.xml"/><Relationship Id="rId366" Type="http://schemas.openxmlformats.org/officeDocument/2006/relationships/image" Target="../media/image1416.png"/><Relationship Id="rId365" Type="http://schemas.openxmlformats.org/officeDocument/2006/relationships/customXml" Target="../ink/ink1426.xml"/><Relationship Id="rId364" Type="http://schemas.openxmlformats.org/officeDocument/2006/relationships/image" Target="../media/image1415.png"/><Relationship Id="rId363" Type="http://schemas.openxmlformats.org/officeDocument/2006/relationships/customXml" Target="../ink/ink1425.xml"/><Relationship Id="rId362" Type="http://schemas.openxmlformats.org/officeDocument/2006/relationships/image" Target="../media/image1414.png"/><Relationship Id="rId361" Type="http://schemas.openxmlformats.org/officeDocument/2006/relationships/customXml" Target="../ink/ink1424.xml"/><Relationship Id="rId360" Type="http://schemas.openxmlformats.org/officeDocument/2006/relationships/image" Target="../media/image1413.png"/><Relationship Id="rId36" Type="http://schemas.openxmlformats.org/officeDocument/2006/relationships/image" Target="../media/image1251.png"/><Relationship Id="rId359" Type="http://schemas.openxmlformats.org/officeDocument/2006/relationships/customXml" Target="../ink/ink1423.xml"/><Relationship Id="rId358" Type="http://schemas.openxmlformats.org/officeDocument/2006/relationships/image" Target="../media/image1412.png"/><Relationship Id="rId357" Type="http://schemas.openxmlformats.org/officeDocument/2006/relationships/customXml" Target="../ink/ink1422.xml"/><Relationship Id="rId356" Type="http://schemas.openxmlformats.org/officeDocument/2006/relationships/image" Target="../media/image1411.png"/><Relationship Id="rId355" Type="http://schemas.openxmlformats.org/officeDocument/2006/relationships/customXml" Target="../ink/ink1421.xml"/><Relationship Id="rId354" Type="http://schemas.openxmlformats.org/officeDocument/2006/relationships/image" Target="../media/image1410.png"/><Relationship Id="rId353" Type="http://schemas.openxmlformats.org/officeDocument/2006/relationships/customXml" Target="../ink/ink1420.xml"/><Relationship Id="rId352" Type="http://schemas.openxmlformats.org/officeDocument/2006/relationships/image" Target="../media/image1409.png"/><Relationship Id="rId351" Type="http://schemas.openxmlformats.org/officeDocument/2006/relationships/customXml" Target="../ink/ink1419.xml"/><Relationship Id="rId350" Type="http://schemas.openxmlformats.org/officeDocument/2006/relationships/image" Target="../media/image1408.png"/><Relationship Id="rId35" Type="http://schemas.openxmlformats.org/officeDocument/2006/relationships/customXml" Target="../ink/ink1261.xml"/><Relationship Id="rId349" Type="http://schemas.openxmlformats.org/officeDocument/2006/relationships/customXml" Target="../ink/ink1418.xml"/><Relationship Id="rId348" Type="http://schemas.openxmlformats.org/officeDocument/2006/relationships/image" Target="../media/image1407.png"/><Relationship Id="rId347" Type="http://schemas.openxmlformats.org/officeDocument/2006/relationships/customXml" Target="../ink/ink1417.xml"/><Relationship Id="rId346" Type="http://schemas.openxmlformats.org/officeDocument/2006/relationships/image" Target="../media/image1406.png"/><Relationship Id="rId345" Type="http://schemas.openxmlformats.org/officeDocument/2006/relationships/customXml" Target="../ink/ink1416.xml"/><Relationship Id="rId344" Type="http://schemas.openxmlformats.org/officeDocument/2006/relationships/image" Target="../media/image1405.png"/><Relationship Id="rId343" Type="http://schemas.openxmlformats.org/officeDocument/2006/relationships/customXml" Target="../ink/ink1415.xml"/><Relationship Id="rId342" Type="http://schemas.openxmlformats.org/officeDocument/2006/relationships/image" Target="../media/image1404.png"/><Relationship Id="rId341" Type="http://schemas.openxmlformats.org/officeDocument/2006/relationships/customXml" Target="../ink/ink1414.xml"/><Relationship Id="rId340" Type="http://schemas.openxmlformats.org/officeDocument/2006/relationships/image" Target="../media/image1403.png"/><Relationship Id="rId34" Type="http://schemas.openxmlformats.org/officeDocument/2006/relationships/image" Target="../media/image1250.png"/><Relationship Id="rId339" Type="http://schemas.openxmlformats.org/officeDocument/2006/relationships/customXml" Target="../ink/ink1413.xml"/><Relationship Id="rId338" Type="http://schemas.openxmlformats.org/officeDocument/2006/relationships/image" Target="../media/image1402.png"/><Relationship Id="rId337" Type="http://schemas.openxmlformats.org/officeDocument/2006/relationships/customXml" Target="../ink/ink1412.xml"/><Relationship Id="rId336" Type="http://schemas.openxmlformats.org/officeDocument/2006/relationships/image" Target="../media/image1401.png"/><Relationship Id="rId335" Type="http://schemas.openxmlformats.org/officeDocument/2006/relationships/customXml" Target="../ink/ink1411.xml"/><Relationship Id="rId334" Type="http://schemas.openxmlformats.org/officeDocument/2006/relationships/image" Target="../media/image1400.png"/><Relationship Id="rId333" Type="http://schemas.openxmlformats.org/officeDocument/2006/relationships/customXml" Target="../ink/ink1410.xml"/><Relationship Id="rId332" Type="http://schemas.openxmlformats.org/officeDocument/2006/relationships/image" Target="../media/image1399.png"/><Relationship Id="rId331" Type="http://schemas.openxmlformats.org/officeDocument/2006/relationships/customXml" Target="../ink/ink1409.xml"/><Relationship Id="rId330" Type="http://schemas.openxmlformats.org/officeDocument/2006/relationships/image" Target="../media/image1398.png"/><Relationship Id="rId33" Type="http://schemas.openxmlformats.org/officeDocument/2006/relationships/customXml" Target="../ink/ink1260.xml"/><Relationship Id="rId329" Type="http://schemas.openxmlformats.org/officeDocument/2006/relationships/customXml" Target="../ink/ink1408.xml"/><Relationship Id="rId328" Type="http://schemas.openxmlformats.org/officeDocument/2006/relationships/image" Target="../media/image1397.png"/><Relationship Id="rId327" Type="http://schemas.openxmlformats.org/officeDocument/2006/relationships/customXml" Target="../ink/ink1407.xml"/><Relationship Id="rId326" Type="http://schemas.openxmlformats.org/officeDocument/2006/relationships/image" Target="../media/image1396.png"/><Relationship Id="rId325" Type="http://schemas.openxmlformats.org/officeDocument/2006/relationships/customXml" Target="../ink/ink1406.xml"/><Relationship Id="rId324" Type="http://schemas.openxmlformats.org/officeDocument/2006/relationships/image" Target="../media/image1395.png"/><Relationship Id="rId323" Type="http://schemas.openxmlformats.org/officeDocument/2006/relationships/customXml" Target="../ink/ink1405.xml"/><Relationship Id="rId322" Type="http://schemas.openxmlformats.org/officeDocument/2006/relationships/image" Target="../media/image1394.png"/><Relationship Id="rId321" Type="http://schemas.openxmlformats.org/officeDocument/2006/relationships/customXml" Target="../ink/ink1404.xml"/><Relationship Id="rId320" Type="http://schemas.openxmlformats.org/officeDocument/2006/relationships/image" Target="../media/image1393.png"/><Relationship Id="rId32" Type="http://schemas.openxmlformats.org/officeDocument/2006/relationships/image" Target="../media/image1249.png"/><Relationship Id="rId319" Type="http://schemas.openxmlformats.org/officeDocument/2006/relationships/customXml" Target="../ink/ink1403.xml"/><Relationship Id="rId318" Type="http://schemas.openxmlformats.org/officeDocument/2006/relationships/image" Target="../media/image1392.png"/><Relationship Id="rId317" Type="http://schemas.openxmlformats.org/officeDocument/2006/relationships/customXml" Target="../ink/ink1402.xml"/><Relationship Id="rId316" Type="http://schemas.openxmlformats.org/officeDocument/2006/relationships/image" Target="../media/image1391.png"/><Relationship Id="rId315" Type="http://schemas.openxmlformats.org/officeDocument/2006/relationships/customXml" Target="../ink/ink1401.xml"/><Relationship Id="rId314" Type="http://schemas.openxmlformats.org/officeDocument/2006/relationships/image" Target="../media/image1390.png"/><Relationship Id="rId313" Type="http://schemas.openxmlformats.org/officeDocument/2006/relationships/customXml" Target="../ink/ink1400.xml"/><Relationship Id="rId312" Type="http://schemas.openxmlformats.org/officeDocument/2006/relationships/image" Target="../media/image1389.png"/><Relationship Id="rId311" Type="http://schemas.openxmlformats.org/officeDocument/2006/relationships/customXml" Target="../ink/ink1399.xml"/><Relationship Id="rId310" Type="http://schemas.openxmlformats.org/officeDocument/2006/relationships/image" Target="../media/image1388.png"/><Relationship Id="rId31" Type="http://schemas.openxmlformats.org/officeDocument/2006/relationships/customXml" Target="../ink/ink1259.xml"/><Relationship Id="rId309" Type="http://schemas.openxmlformats.org/officeDocument/2006/relationships/customXml" Target="../ink/ink1398.xml"/><Relationship Id="rId308" Type="http://schemas.openxmlformats.org/officeDocument/2006/relationships/image" Target="../media/image1387.png"/><Relationship Id="rId307" Type="http://schemas.openxmlformats.org/officeDocument/2006/relationships/customXml" Target="../ink/ink1397.xml"/><Relationship Id="rId306" Type="http://schemas.openxmlformats.org/officeDocument/2006/relationships/image" Target="../media/image1386.png"/><Relationship Id="rId305" Type="http://schemas.openxmlformats.org/officeDocument/2006/relationships/customXml" Target="../ink/ink1396.xml"/><Relationship Id="rId304" Type="http://schemas.openxmlformats.org/officeDocument/2006/relationships/image" Target="../media/image1385.png"/><Relationship Id="rId303" Type="http://schemas.openxmlformats.org/officeDocument/2006/relationships/customXml" Target="../ink/ink1395.xml"/><Relationship Id="rId302" Type="http://schemas.openxmlformats.org/officeDocument/2006/relationships/image" Target="../media/image1384.png"/><Relationship Id="rId301" Type="http://schemas.openxmlformats.org/officeDocument/2006/relationships/customXml" Target="../ink/ink1394.xml"/><Relationship Id="rId300" Type="http://schemas.openxmlformats.org/officeDocument/2006/relationships/image" Target="../media/image1383.png"/><Relationship Id="rId30" Type="http://schemas.openxmlformats.org/officeDocument/2006/relationships/image" Target="../media/image1248.png"/><Relationship Id="rId3" Type="http://schemas.openxmlformats.org/officeDocument/2006/relationships/customXml" Target="../ink/ink1245.xml"/><Relationship Id="rId299" Type="http://schemas.openxmlformats.org/officeDocument/2006/relationships/customXml" Target="../ink/ink1393.xml"/><Relationship Id="rId298" Type="http://schemas.openxmlformats.org/officeDocument/2006/relationships/image" Target="../media/image1382.png"/><Relationship Id="rId297" Type="http://schemas.openxmlformats.org/officeDocument/2006/relationships/customXml" Target="../ink/ink1392.xml"/><Relationship Id="rId296" Type="http://schemas.openxmlformats.org/officeDocument/2006/relationships/image" Target="../media/image1381.png"/><Relationship Id="rId295" Type="http://schemas.openxmlformats.org/officeDocument/2006/relationships/customXml" Target="../ink/ink1391.xml"/><Relationship Id="rId294" Type="http://schemas.openxmlformats.org/officeDocument/2006/relationships/image" Target="../media/image1380.png"/><Relationship Id="rId293" Type="http://schemas.openxmlformats.org/officeDocument/2006/relationships/customXml" Target="../ink/ink1390.xml"/><Relationship Id="rId292" Type="http://schemas.openxmlformats.org/officeDocument/2006/relationships/image" Target="../media/image1379.png"/><Relationship Id="rId291" Type="http://schemas.openxmlformats.org/officeDocument/2006/relationships/customXml" Target="../ink/ink1389.xml"/><Relationship Id="rId290" Type="http://schemas.openxmlformats.org/officeDocument/2006/relationships/image" Target="../media/image1378.png"/><Relationship Id="rId29" Type="http://schemas.openxmlformats.org/officeDocument/2006/relationships/customXml" Target="../ink/ink1258.xml"/><Relationship Id="rId289" Type="http://schemas.openxmlformats.org/officeDocument/2006/relationships/customXml" Target="../ink/ink1388.xml"/><Relationship Id="rId288" Type="http://schemas.openxmlformats.org/officeDocument/2006/relationships/image" Target="../media/image1377.png"/><Relationship Id="rId287" Type="http://schemas.openxmlformats.org/officeDocument/2006/relationships/customXml" Target="../ink/ink1387.xml"/><Relationship Id="rId286" Type="http://schemas.openxmlformats.org/officeDocument/2006/relationships/image" Target="../media/image1376.png"/><Relationship Id="rId285" Type="http://schemas.openxmlformats.org/officeDocument/2006/relationships/customXml" Target="../ink/ink1386.xml"/><Relationship Id="rId284" Type="http://schemas.openxmlformats.org/officeDocument/2006/relationships/image" Target="../media/image1375.png"/><Relationship Id="rId283" Type="http://schemas.openxmlformats.org/officeDocument/2006/relationships/customXml" Target="../ink/ink1385.xml"/><Relationship Id="rId282" Type="http://schemas.openxmlformats.org/officeDocument/2006/relationships/image" Target="../media/image1374.png"/><Relationship Id="rId281" Type="http://schemas.openxmlformats.org/officeDocument/2006/relationships/customXml" Target="../ink/ink1384.xml"/><Relationship Id="rId280" Type="http://schemas.openxmlformats.org/officeDocument/2006/relationships/image" Target="../media/image1373.png"/><Relationship Id="rId28" Type="http://schemas.openxmlformats.org/officeDocument/2006/relationships/image" Target="../media/image1247.png"/><Relationship Id="rId279" Type="http://schemas.openxmlformats.org/officeDocument/2006/relationships/customXml" Target="../ink/ink1383.xml"/><Relationship Id="rId278" Type="http://schemas.openxmlformats.org/officeDocument/2006/relationships/image" Target="../media/image1372.png"/><Relationship Id="rId277" Type="http://schemas.openxmlformats.org/officeDocument/2006/relationships/customXml" Target="../ink/ink1382.xml"/><Relationship Id="rId276" Type="http://schemas.openxmlformats.org/officeDocument/2006/relationships/image" Target="../media/image1371.png"/><Relationship Id="rId275" Type="http://schemas.openxmlformats.org/officeDocument/2006/relationships/customXml" Target="../ink/ink1381.xml"/><Relationship Id="rId274" Type="http://schemas.openxmlformats.org/officeDocument/2006/relationships/image" Target="../media/image1370.png"/><Relationship Id="rId273" Type="http://schemas.openxmlformats.org/officeDocument/2006/relationships/customXml" Target="../ink/ink1380.xml"/><Relationship Id="rId272" Type="http://schemas.openxmlformats.org/officeDocument/2006/relationships/image" Target="../media/image1369.png"/><Relationship Id="rId271" Type="http://schemas.openxmlformats.org/officeDocument/2006/relationships/customXml" Target="../ink/ink1379.xml"/><Relationship Id="rId270" Type="http://schemas.openxmlformats.org/officeDocument/2006/relationships/image" Target="../media/image1368.png"/><Relationship Id="rId27" Type="http://schemas.openxmlformats.org/officeDocument/2006/relationships/customXml" Target="../ink/ink1257.xml"/><Relationship Id="rId269" Type="http://schemas.openxmlformats.org/officeDocument/2006/relationships/customXml" Target="../ink/ink1378.xml"/><Relationship Id="rId268" Type="http://schemas.openxmlformats.org/officeDocument/2006/relationships/image" Target="../media/image1367.png"/><Relationship Id="rId267" Type="http://schemas.openxmlformats.org/officeDocument/2006/relationships/customXml" Target="../ink/ink1377.xml"/><Relationship Id="rId266" Type="http://schemas.openxmlformats.org/officeDocument/2006/relationships/image" Target="../media/image1366.png"/><Relationship Id="rId265" Type="http://schemas.openxmlformats.org/officeDocument/2006/relationships/customXml" Target="../ink/ink1376.xml"/><Relationship Id="rId264" Type="http://schemas.openxmlformats.org/officeDocument/2006/relationships/image" Target="../media/image1365.png"/><Relationship Id="rId263" Type="http://schemas.openxmlformats.org/officeDocument/2006/relationships/customXml" Target="../ink/ink1375.xml"/><Relationship Id="rId262" Type="http://schemas.openxmlformats.org/officeDocument/2006/relationships/image" Target="../media/image1364.png"/><Relationship Id="rId261" Type="http://schemas.openxmlformats.org/officeDocument/2006/relationships/customXml" Target="../ink/ink1374.xml"/><Relationship Id="rId260" Type="http://schemas.openxmlformats.org/officeDocument/2006/relationships/image" Target="../media/image1363.png"/><Relationship Id="rId26" Type="http://schemas.openxmlformats.org/officeDocument/2006/relationships/image" Target="../media/image1246.png"/><Relationship Id="rId259" Type="http://schemas.openxmlformats.org/officeDocument/2006/relationships/customXml" Target="../ink/ink1373.xml"/><Relationship Id="rId258" Type="http://schemas.openxmlformats.org/officeDocument/2006/relationships/image" Target="../media/image1362.png"/><Relationship Id="rId257" Type="http://schemas.openxmlformats.org/officeDocument/2006/relationships/customXml" Target="../ink/ink1372.xml"/><Relationship Id="rId256" Type="http://schemas.openxmlformats.org/officeDocument/2006/relationships/image" Target="../media/image1361.png"/><Relationship Id="rId255" Type="http://schemas.openxmlformats.org/officeDocument/2006/relationships/customXml" Target="../ink/ink1371.xml"/><Relationship Id="rId254" Type="http://schemas.openxmlformats.org/officeDocument/2006/relationships/image" Target="../media/image1360.png"/><Relationship Id="rId253" Type="http://schemas.openxmlformats.org/officeDocument/2006/relationships/customXml" Target="../ink/ink1370.xml"/><Relationship Id="rId252" Type="http://schemas.openxmlformats.org/officeDocument/2006/relationships/image" Target="../media/image1359.png"/><Relationship Id="rId251" Type="http://schemas.openxmlformats.org/officeDocument/2006/relationships/customXml" Target="../ink/ink1369.xml"/><Relationship Id="rId250" Type="http://schemas.openxmlformats.org/officeDocument/2006/relationships/image" Target="../media/image1358.png"/><Relationship Id="rId25" Type="http://schemas.openxmlformats.org/officeDocument/2006/relationships/customXml" Target="../ink/ink1256.xml"/><Relationship Id="rId249" Type="http://schemas.openxmlformats.org/officeDocument/2006/relationships/customXml" Target="../ink/ink1368.xml"/><Relationship Id="rId248" Type="http://schemas.openxmlformats.org/officeDocument/2006/relationships/image" Target="../media/image1357.png"/><Relationship Id="rId247" Type="http://schemas.openxmlformats.org/officeDocument/2006/relationships/customXml" Target="../ink/ink1367.xml"/><Relationship Id="rId246" Type="http://schemas.openxmlformats.org/officeDocument/2006/relationships/image" Target="../media/image1356.png"/><Relationship Id="rId245" Type="http://schemas.openxmlformats.org/officeDocument/2006/relationships/customXml" Target="../ink/ink1366.xml"/><Relationship Id="rId244" Type="http://schemas.openxmlformats.org/officeDocument/2006/relationships/image" Target="../media/image1355.png"/><Relationship Id="rId243" Type="http://schemas.openxmlformats.org/officeDocument/2006/relationships/customXml" Target="../ink/ink1365.xml"/><Relationship Id="rId242" Type="http://schemas.openxmlformats.org/officeDocument/2006/relationships/image" Target="../media/image1354.png"/><Relationship Id="rId241" Type="http://schemas.openxmlformats.org/officeDocument/2006/relationships/customXml" Target="../ink/ink1364.xml"/><Relationship Id="rId240" Type="http://schemas.openxmlformats.org/officeDocument/2006/relationships/image" Target="../media/image1353.png"/><Relationship Id="rId24" Type="http://schemas.openxmlformats.org/officeDocument/2006/relationships/image" Target="../media/image1245.png"/><Relationship Id="rId239" Type="http://schemas.openxmlformats.org/officeDocument/2006/relationships/customXml" Target="../ink/ink1363.xml"/><Relationship Id="rId238" Type="http://schemas.openxmlformats.org/officeDocument/2006/relationships/image" Target="../media/image1352.png"/><Relationship Id="rId237" Type="http://schemas.openxmlformats.org/officeDocument/2006/relationships/customXml" Target="../ink/ink1362.xml"/><Relationship Id="rId236" Type="http://schemas.openxmlformats.org/officeDocument/2006/relationships/image" Target="../media/image1351.png"/><Relationship Id="rId235" Type="http://schemas.openxmlformats.org/officeDocument/2006/relationships/customXml" Target="../ink/ink1361.xml"/><Relationship Id="rId234" Type="http://schemas.openxmlformats.org/officeDocument/2006/relationships/image" Target="../media/image1350.png"/><Relationship Id="rId233" Type="http://schemas.openxmlformats.org/officeDocument/2006/relationships/customXml" Target="../ink/ink1360.xml"/><Relationship Id="rId232" Type="http://schemas.openxmlformats.org/officeDocument/2006/relationships/image" Target="../media/image1349.png"/><Relationship Id="rId231" Type="http://schemas.openxmlformats.org/officeDocument/2006/relationships/customXml" Target="../ink/ink1359.xml"/><Relationship Id="rId230" Type="http://schemas.openxmlformats.org/officeDocument/2006/relationships/image" Target="../media/image1348.png"/><Relationship Id="rId23" Type="http://schemas.openxmlformats.org/officeDocument/2006/relationships/customXml" Target="../ink/ink1255.xml"/><Relationship Id="rId229" Type="http://schemas.openxmlformats.org/officeDocument/2006/relationships/customXml" Target="../ink/ink1358.xml"/><Relationship Id="rId228" Type="http://schemas.openxmlformats.org/officeDocument/2006/relationships/image" Target="../media/image1347.png"/><Relationship Id="rId227" Type="http://schemas.openxmlformats.org/officeDocument/2006/relationships/customXml" Target="../ink/ink1357.xml"/><Relationship Id="rId226" Type="http://schemas.openxmlformats.org/officeDocument/2006/relationships/image" Target="../media/image1346.png"/><Relationship Id="rId225" Type="http://schemas.openxmlformats.org/officeDocument/2006/relationships/customXml" Target="../ink/ink1356.xml"/><Relationship Id="rId224" Type="http://schemas.openxmlformats.org/officeDocument/2006/relationships/image" Target="../media/image1345.png"/><Relationship Id="rId223" Type="http://schemas.openxmlformats.org/officeDocument/2006/relationships/customXml" Target="../ink/ink1355.xml"/><Relationship Id="rId222" Type="http://schemas.openxmlformats.org/officeDocument/2006/relationships/image" Target="../media/image1344.png"/><Relationship Id="rId221" Type="http://schemas.openxmlformats.org/officeDocument/2006/relationships/customXml" Target="../ink/ink1354.xml"/><Relationship Id="rId220" Type="http://schemas.openxmlformats.org/officeDocument/2006/relationships/image" Target="../media/image1343.png"/><Relationship Id="rId22" Type="http://schemas.openxmlformats.org/officeDocument/2006/relationships/image" Target="../media/image1244.png"/><Relationship Id="rId219" Type="http://schemas.openxmlformats.org/officeDocument/2006/relationships/customXml" Target="../ink/ink1353.xml"/><Relationship Id="rId218" Type="http://schemas.openxmlformats.org/officeDocument/2006/relationships/image" Target="../media/image1342.png"/><Relationship Id="rId217" Type="http://schemas.openxmlformats.org/officeDocument/2006/relationships/customXml" Target="../ink/ink1352.xml"/><Relationship Id="rId216" Type="http://schemas.openxmlformats.org/officeDocument/2006/relationships/image" Target="../media/image1341.png"/><Relationship Id="rId215" Type="http://schemas.openxmlformats.org/officeDocument/2006/relationships/customXml" Target="../ink/ink1351.xml"/><Relationship Id="rId214" Type="http://schemas.openxmlformats.org/officeDocument/2006/relationships/image" Target="../media/image1340.png"/><Relationship Id="rId213" Type="http://schemas.openxmlformats.org/officeDocument/2006/relationships/customXml" Target="../ink/ink1350.xml"/><Relationship Id="rId212" Type="http://schemas.openxmlformats.org/officeDocument/2006/relationships/image" Target="../media/image1339.png"/><Relationship Id="rId211" Type="http://schemas.openxmlformats.org/officeDocument/2006/relationships/customXml" Target="../ink/ink1349.xml"/><Relationship Id="rId210" Type="http://schemas.openxmlformats.org/officeDocument/2006/relationships/image" Target="../media/image1338.png"/><Relationship Id="rId21" Type="http://schemas.openxmlformats.org/officeDocument/2006/relationships/customXml" Target="../ink/ink1254.xml"/><Relationship Id="rId209" Type="http://schemas.openxmlformats.org/officeDocument/2006/relationships/customXml" Target="../ink/ink1348.xml"/><Relationship Id="rId208" Type="http://schemas.openxmlformats.org/officeDocument/2006/relationships/image" Target="../media/image1337.png"/><Relationship Id="rId207" Type="http://schemas.openxmlformats.org/officeDocument/2006/relationships/customXml" Target="../ink/ink1347.xml"/><Relationship Id="rId206" Type="http://schemas.openxmlformats.org/officeDocument/2006/relationships/image" Target="../media/image1336.png"/><Relationship Id="rId205" Type="http://schemas.openxmlformats.org/officeDocument/2006/relationships/customXml" Target="../ink/ink1346.xml"/><Relationship Id="rId204" Type="http://schemas.openxmlformats.org/officeDocument/2006/relationships/image" Target="../media/image1335.png"/><Relationship Id="rId203" Type="http://schemas.openxmlformats.org/officeDocument/2006/relationships/customXml" Target="../ink/ink1345.xml"/><Relationship Id="rId202" Type="http://schemas.openxmlformats.org/officeDocument/2006/relationships/image" Target="../media/image1334.png"/><Relationship Id="rId201" Type="http://schemas.openxmlformats.org/officeDocument/2006/relationships/customXml" Target="../ink/ink1344.xml"/><Relationship Id="rId200" Type="http://schemas.openxmlformats.org/officeDocument/2006/relationships/image" Target="../media/image1333.png"/><Relationship Id="rId20" Type="http://schemas.openxmlformats.org/officeDocument/2006/relationships/image" Target="../media/image1243.png"/><Relationship Id="rId2" Type="http://schemas.openxmlformats.org/officeDocument/2006/relationships/image" Target="../media/image1089.png"/><Relationship Id="rId199" Type="http://schemas.openxmlformats.org/officeDocument/2006/relationships/customXml" Target="../ink/ink1343.xml"/><Relationship Id="rId198" Type="http://schemas.openxmlformats.org/officeDocument/2006/relationships/image" Target="../media/image1332.png"/><Relationship Id="rId197" Type="http://schemas.openxmlformats.org/officeDocument/2006/relationships/customXml" Target="../ink/ink1342.xml"/><Relationship Id="rId196" Type="http://schemas.openxmlformats.org/officeDocument/2006/relationships/image" Target="../media/image1331.png"/><Relationship Id="rId195" Type="http://schemas.openxmlformats.org/officeDocument/2006/relationships/customXml" Target="../ink/ink1341.xml"/><Relationship Id="rId194" Type="http://schemas.openxmlformats.org/officeDocument/2006/relationships/image" Target="../media/image1330.png"/><Relationship Id="rId193" Type="http://schemas.openxmlformats.org/officeDocument/2006/relationships/customXml" Target="../ink/ink1340.xml"/><Relationship Id="rId192" Type="http://schemas.openxmlformats.org/officeDocument/2006/relationships/image" Target="../media/image1329.png"/><Relationship Id="rId191" Type="http://schemas.openxmlformats.org/officeDocument/2006/relationships/customXml" Target="../ink/ink1339.xml"/><Relationship Id="rId190" Type="http://schemas.openxmlformats.org/officeDocument/2006/relationships/image" Target="../media/image1328.png"/><Relationship Id="rId19" Type="http://schemas.openxmlformats.org/officeDocument/2006/relationships/customXml" Target="../ink/ink1253.xml"/><Relationship Id="rId189" Type="http://schemas.openxmlformats.org/officeDocument/2006/relationships/customXml" Target="../ink/ink1338.xml"/><Relationship Id="rId188" Type="http://schemas.openxmlformats.org/officeDocument/2006/relationships/image" Target="../media/image1327.png"/><Relationship Id="rId187" Type="http://schemas.openxmlformats.org/officeDocument/2006/relationships/customXml" Target="../ink/ink1337.xml"/><Relationship Id="rId186" Type="http://schemas.openxmlformats.org/officeDocument/2006/relationships/image" Target="../media/image1326.png"/><Relationship Id="rId185" Type="http://schemas.openxmlformats.org/officeDocument/2006/relationships/customXml" Target="../ink/ink1336.xml"/><Relationship Id="rId184" Type="http://schemas.openxmlformats.org/officeDocument/2006/relationships/image" Target="../media/image1325.png"/><Relationship Id="rId183" Type="http://schemas.openxmlformats.org/officeDocument/2006/relationships/customXml" Target="../ink/ink1335.xml"/><Relationship Id="rId182" Type="http://schemas.openxmlformats.org/officeDocument/2006/relationships/image" Target="../media/image1324.png"/><Relationship Id="rId181" Type="http://schemas.openxmlformats.org/officeDocument/2006/relationships/customXml" Target="../ink/ink1334.xml"/><Relationship Id="rId180" Type="http://schemas.openxmlformats.org/officeDocument/2006/relationships/image" Target="../media/image1323.png"/><Relationship Id="rId18" Type="http://schemas.openxmlformats.org/officeDocument/2006/relationships/image" Target="../media/image1242.png"/><Relationship Id="rId179" Type="http://schemas.openxmlformats.org/officeDocument/2006/relationships/customXml" Target="../ink/ink1333.xml"/><Relationship Id="rId178" Type="http://schemas.openxmlformats.org/officeDocument/2006/relationships/image" Target="../media/image1322.png"/><Relationship Id="rId177" Type="http://schemas.openxmlformats.org/officeDocument/2006/relationships/customXml" Target="../ink/ink1332.xml"/><Relationship Id="rId176" Type="http://schemas.openxmlformats.org/officeDocument/2006/relationships/image" Target="../media/image1321.png"/><Relationship Id="rId175" Type="http://schemas.openxmlformats.org/officeDocument/2006/relationships/customXml" Target="../ink/ink1331.xml"/><Relationship Id="rId174" Type="http://schemas.openxmlformats.org/officeDocument/2006/relationships/image" Target="../media/image1320.png"/><Relationship Id="rId173" Type="http://schemas.openxmlformats.org/officeDocument/2006/relationships/customXml" Target="../ink/ink1330.xml"/><Relationship Id="rId172" Type="http://schemas.openxmlformats.org/officeDocument/2006/relationships/image" Target="../media/image1319.png"/><Relationship Id="rId171" Type="http://schemas.openxmlformats.org/officeDocument/2006/relationships/customXml" Target="../ink/ink1329.xml"/><Relationship Id="rId170" Type="http://schemas.openxmlformats.org/officeDocument/2006/relationships/image" Target="../media/image1318.png"/><Relationship Id="rId17" Type="http://schemas.openxmlformats.org/officeDocument/2006/relationships/customXml" Target="../ink/ink1252.xml"/><Relationship Id="rId169" Type="http://schemas.openxmlformats.org/officeDocument/2006/relationships/customXml" Target="../ink/ink1328.xml"/><Relationship Id="rId168" Type="http://schemas.openxmlformats.org/officeDocument/2006/relationships/image" Target="../media/image1317.png"/><Relationship Id="rId167" Type="http://schemas.openxmlformats.org/officeDocument/2006/relationships/customXml" Target="../ink/ink1327.xml"/><Relationship Id="rId166" Type="http://schemas.openxmlformats.org/officeDocument/2006/relationships/image" Target="../media/image1316.png"/><Relationship Id="rId165" Type="http://schemas.openxmlformats.org/officeDocument/2006/relationships/customXml" Target="../ink/ink1326.xml"/><Relationship Id="rId164" Type="http://schemas.openxmlformats.org/officeDocument/2006/relationships/image" Target="../media/image1315.png"/><Relationship Id="rId163" Type="http://schemas.openxmlformats.org/officeDocument/2006/relationships/customXml" Target="../ink/ink1325.xml"/><Relationship Id="rId162" Type="http://schemas.openxmlformats.org/officeDocument/2006/relationships/image" Target="../media/image1314.png"/><Relationship Id="rId161" Type="http://schemas.openxmlformats.org/officeDocument/2006/relationships/customXml" Target="../ink/ink1324.xml"/><Relationship Id="rId160" Type="http://schemas.openxmlformats.org/officeDocument/2006/relationships/image" Target="../media/image1313.png"/><Relationship Id="rId16" Type="http://schemas.openxmlformats.org/officeDocument/2006/relationships/image" Target="../media/image1241.png"/><Relationship Id="rId159" Type="http://schemas.openxmlformats.org/officeDocument/2006/relationships/customXml" Target="../ink/ink1323.xml"/><Relationship Id="rId158" Type="http://schemas.openxmlformats.org/officeDocument/2006/relationships/image" Target="../media/image1312.png"/><Relationship Id="rId157" Type="http://schemas.openxmlformats.org/officeDocument/2006/relationships/customXml" Target="../ink/ink1322.xml"/><Relationship Id="rId156" Type="http://schemas.openxmlformats.org/officeDocument/2006/relationships/image" Target="../media/image1311.png"/><Relationship Id="rId155" Type="http://schemas.openxmlformats.org/officeDocument/2006/relationships/customXml" Target="../ink/ink1321.xml"/><Relationship Id="rId154" Type="http://schemas.openxmlformats.org/officeDocument/2006/relationships/image" Target="../media/image1310.png"/><Relationship Id="rId153" Type="http://schemas.openxmlformats.org/officeDocument/2006/relationships/customXml" Target="../ink/ink1320.xml"/><Relationship Id="rId152" Type="http://schemas.openxmlformats.org/officeDocument/2006/relationships/image" Target="../media/image1309.png"/><Relationship Id="rId151" Type="http://schemas.openxmlformats.org/officeDocument/2006/relationships/customXml" Target="../ink/ink1319.xml"/><Relationship Id="rId150" Type="http://schemas.openxmlformats.org/officeDocument/2006/relationships/image" Target="../media/image1308.png"/><Relationship Id="rId15" Type="http://schemas.openxmlformats.org/officeDocument/2006/relationships/customXml" Target="../ink/ink1251.xml"/><Relationship Id="rId149" Type="http://schemas.openxmlformats.org/officeDocument/2006/relationships/customXml" Target="../ink/ink1318.xml"/><Relationship Id="rId148" Type="http://schemas.openxmlformats.org/officeDocument/2006/relationships/image" Target="../media/image1307.png"/><Relationship Id="rId147" Type="http://schemas.openxmlformats.org/officeDocument/2006/relationships/customXml" Target="../ink/ink1317.xml"/><Relationship Id="rId146" Type="http://schemas.openxmlformats.org/officeDocument/2006/relationships/image" Target="../media/image1306.png"/><Relationship Id="rId145" Type="http://schemas.openxmlformats.org/officeDocument/2006/relationships/customXml" Target="../ink/ink1316.xml"/><Relationship Id="rId144" Type="http://schemas.openxmlformats.org/officeDocument/2006/relationships/image" Target="../media/image1305.png"/><Relationship Id="rId143" Type="http://schemas.openxmlformats.org/officeDocument/2006/relationships/customXml" Target="../ink/ink1315.xml"/><Relationship Id="rId142" Type="http://schemas.openxmlformats.org/officeDocument/2006/relationships/image" Target="../media/image1304.png"/><Relationship Id="rId141" Type="http://schemas.openxmlformats.org/officeDocument/2006/relationships/customXml" Target="../ink/ink1314.xml"/><Relationship Id="rId140" Type="http://schemas.openxmlformats.org/officeDocument/2006/relationships/image" Target="../media/image1303.png"/><Relationship Id="rId14" Type="http://schemas.openxmlformats.org/officeDocument/2006/relationships/image" Target="../media/image1240.png"/><Relationship Id="rId139" Type="http://schemas.openxmlformats.org/officeDocument/2006/relationships/customXml" Target="../ink/ink1313.xml"/><Relationship Id="rId138" Type="http://schemas.openxmlformats.org/officeDocument/2006/relationships/image" Target="../media/image1302.png"/><Relationship Id="rId137" Type="http://schemas.openxmlformats.org/officeDocument/2006/relationships/customXml" Target="../ink/ink1312.xml"/><Relationship Id="rId136" Type="http://schemas.openxmlformats.org/officeDocument/2006/relationships/image" Target="../media/image1301.png"/><Relationship Id="rId135" Type="http://schemas.openxmlformats.org/officeDocument/2006/relationships/customXml" Target="../ink/ink1311.xml"/><Relationship Id="rId134" Type="http://schemas.openxmlformats.org/officeDocument/2006/relationships/image" Target="../media/image1300.png"/><Relationship Id="rId133" Type="http://schemas.openxmlformats.org/officeDocument/2006/relationships/customXml" Target="../ink/ink1310.xml"/><Relationship Id="rId132" Type="http://schemas.openxmlformats.org/officeDocument/2006/relationships/image" Target="../media/image1299.png"/><Relationship Id="rId131" Type="http://schemas.openxmlformats.org/officeDocument/2006/relationships/customXml" Target="../ink/ink1309.xml"/><Relationship Id="rId130" Type="http://schemas.openxmlformats.org/officeDocument/2006/relationships/image" Target="../media/image1298.png"/><Relationship Id="rId13" Type="http://schemas.openxmlformats.org/officeDocument/2006/relationships/customXml" Target="../ink/ink1250.xml"/><Relationship Id="rId129" Type="http://schemas.openxmlformats.org/officeDocument/2006/relationships/customXml" Target="../ink/ink1308.xml"/><Relationship Id="rId128" Type="http://schemas.openxmlformats.org/officeDocument/2006/relationships/image" Target="../media/image1297.png"/><Relationship Id="rId127" Type="http://schemas.openxmlformats.org/officeDocument/2006/relationships/customXml" Target="../ink/ink1307.xml"/><Relationship Id="rId126" Type="http://schemas.openxmlformats.org/officeDocument/2006/relationships/image" Target="../media/image1296.png"/><Relationship Id="rId125" Type="http://schemas.openxmlformats.org/officeDocument/2006/relationships/customXml" Target="../ink/ink1306.xml"/><Relationship Id="rId124" Type="http://schemas.openxmlformats.org/officeDocument/2006/relationships/image" Target="../media/image1295.png"/><Relationship Id="rId123" Type="http://schemas.openxmlformats.org/officeDocument/2006/relationships/customXml" Target="../ink/ink1305.xml"/><Relationship Id="rId122" Type="http://schemas.openxmlformats.org/officeDocument/2006/relationships/image" Target="../media/image1294.png"/><Relationship Id="rId121" Type="http://schemas.openxmlformats.org/officeDocument/2006/relationships/customXml" Target="../ink/ink1304.xml"/><Relationship Id="rId120" Type="http://schemas.openxmlformats.org/officeDocument/2006/relationships/image" Target="../media/image1293.png"/><Relationship Id="rId12" Type="http://schemas.openxmlformats.org/officeDocument/2006/relationships/image" Target="../media/image1239.png"/><Relationship Id="rId119" Type="http://schemas.openxmlformats.org/officeDocument/2006/relationships/customXml" Target="../ink/ink1303.xml"/><Relationship Id="rId118" Type="http://schemas.openxmlformats.org/officeDocument/2006/relationships/image" Target="../media/image1292.png"/><Relationship Id="rId117" Type="http://schemas.openxmlformats.org/officeDocument/2006/relationships/customXml" Target="../ink/ink1302.xml"/><Relationship Id="rId116" Type="http://schemas.openxmlformats.org/officeDocument/2006/relationships/image" Target="../media/image1291.png"/><Relationship Id="rId115" Type="http://schemas.openxmlformats.org/officeDocument/2006/relationships/customXml" Target="../ink/ink1301.xml"/><Relationship Id="rId114" Type="http://schemas.openxmlformats.org/officeDocument/2006/relationships/image" Target="../media/image1290.png"/><Relationship Id="rId113" Type="http://schemas.openxmlformats.org/officeDocument/2006/relationships/customXml" Target="../ink/ink1300.xml"/><Relationship Id="rId112" Type="http://schemas.openxmlformats.org/officeDocument/2006/relationships/image" Target="../media/image1289.png"/><Relationship Id="rId111" Type="http://schemas.openxmlformats.org/officeDocument/2006/relationships/customXml" Target="../ink/ink1299.xml"/><Relationship Id="rId110" Type="http://schemas.openxmlformats.org/officeDocument/2006/relationships/image" Target="../media/image1288.png"/><Relationship Id="rId11" Type="http://schemas.openxmlformats.org/officeDocument/2006/relationships/customXml" Target="../ink/ink1249.xml"/><Relationship Id="rId109" Type="http://schemas.openxmlformats.org/officeDocument/2006/relationships/customXml" Target="../ink/ink1298.xml"/><Relationship Id="rId108" Type="http://schemas.openxmlformats.org/officeDocument/2006/relationships/image" Target="../media/image1287.png"/><Relationship Id="rId107" Type="http://schemas.openxmlformats.org/officeDocument/2006/relationships/customXml" Target="../ink/ink1297.xml"/><Relationship Id="rId106" Type="http://schemas.openxmlformats.org/officeDocument/2006/relationships/image" Target="../media/image1286.png"/><Relationship Id="rId105" Type="http://schemas.openxmlformats.org/officeDocument/2006/relationships/customXml" Target="../ink/ink1296.xml"/><Relationship Id="rId104" Type="http://schemas.openxmlformats.org/officeDocument/2006/relationships/image" Target="../media/image1285.png"/><Relationship Id="rId103" Type="http://schemas.openxmlformats.org/officeDocument/2006/relationships/customXml" Target="../ink/ink1295.xml"/><Relationship Id="rId102" Type="http://schemas.openxmlformats.org/officeDocument/2006/relationships/image" Target="../media/image1284.png"/><Relationship Id="rId101" Type="http://schemas.openxmlformats.org/officeDocument/2006/relationships/customXml" Target="../ink/ink1294.xml"/><Relationship Id="rId100" Type="http://schemas.openxmlformats.org/officeDocument/2006/relationships/image" Target="../media/image1283.png"/><Relationship Id="rId10" Type="http://schemas.openxmlformats.org/officeDocument/2006/relationships/image" Target="../media/image1238.png"/><Relationship Id="rId1" Type="http://schemas.openxmlformats.org/officeDocument/2006/relationships/customXml" Target="../ink/ink1244.xml"/></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customXml" Target="../ink/ink10.xml"/><Relationship Id="rId7" Type="http://schemas.openxmlformats.org/officeDocument/2006/relationships/image" Target="../media/image11.png"/><Relationship Id="rId6" Type="http://schemas.openxmlformats.org/officeDocument/2006/relationships/customXml" Target="../ink/ink9.xml"/><Relationship Id="rId5" Type="http://schemas.openxmlformats.org/officeDocument/2006/relationships/image" Target="../media/image10.png"/><Relationship Id="rId45" Type="http://schemas.openxmlformats.org/officeDocument/2006/relationships/slideLayout" Target="../slideLayouts/slideLayout1.xml"/><Relationship Id="rId44" Type="http://schemas.openxmlformats.org/officeDocument/2006/relationships/tags" Target="../tags/tag63.xml"/><Relationship Id="rId43" Type="http://schemas.openxmlformats.org/officeDocument/2006/relationships/image" Target="../media/image29.png"/><Relationship Id="rId42" Type="http://schemas.openxmlformats.org/officeDocument/2006/relationships/customXml" Target="../ink/ink27.xml"/><Relationship Id="rId41" Type="http://schemas.openxmlformats.org/officeDocument/2006/relationships/image" Target="../media/image28.png"/><Relationship Id="rId40" Type="http://schemas.openxmlformats.org/officeDocument/2006/relationships/customXml" Target="../ink/ink26.xml"/><Relationship Id="rId4" Type="http://schemas.openxmlformats.org/officeDocument/2006/relationships/customXml" Target="../ink/ink8.xml"/><Relationship Id="rId39" Type="http://schemas.openxmlformats.org/officeDocument/2006/relationships/image" Target="../media/image27.png"/><Relationship Id="rId38" Type="http://schemas.openxmlformats.org/officeDocument/2006/relationships/customXml" Target="../ink/ink25.xml"/><Relationship Id="rId37" Type="http://schemas.openxmlformats.org/officeDocument/2006/relationships/image" Target="../media/image26.png"/><Relationship Id="rId36" Type="http://schemas.openxmlformats.org/officeDocument/2006/relationships/customXml" Target="../ink/ink24.xml"/><Relationship Id="rId35" Type="http://schemas.openxmlformats.org/officeDocument/2006/relationships/image" Target="../media/image25.png"/><Relationship Id="rId34" Type="http://schemas.openxmlformats.org/officeDocument/2006/relationships/customXml" Target="../ink/ink23.xml"/><Relationship Id="rId33" Type="http://schemas.openxmlformats.org/officeDocument/2006/relationships/image" Target="../media/image24.png"/><Relationship Id="rId32" Type="http://schemas.openxmlformats.org/officeDocument/2006/relationships/customXml" Target="../ink/ink22.xml"/><Relationship Id="rId31" Type="http://schemas.openxmlformats.org/officeDocument/2006/relationships/image" Target="../media/image23.png"/><Relationship Id="rId30" Type="http://schemas.openxmlformats.org/officeDocument/2006/relationships/customXml" Target="../ink/ink21.xml"/><Relationship Id="rId3" Type="http://schemas.openxmlformats.org/officeDocument/2006/relationships/image" Target="../media/image9.png"/><Relationship Id="rId29" Type="http://schemas.openxmlformats.org/officeDocument/2006/relationships/image" Target="../media/image22.png"/><Relationship Id="rId28" Type="http://schemas.openxmlformats.org/officeDocument/2006/relationships/customXml" Target="../ink/ink20.xml"/><Relationship Id="rId27" Type="http://schemas.openxmlformats.org/officeDocument/2006/relationships/image" Target="../media/image21.png"/><Relationship Id="rId26" Type="http://schemas.openxmlformats.org/officeDocument/2006/relationships/customXml" Target="../ink/ink19.xml"/><Relationship Id="rId25" Type="http://schemas.openxmlformats.org/officeDocument/2006/relationships/image" Target="../media/image20.png"/><Relationship Id="rId24" Type="http://schemas.openxmlformats.org/officeDocument/2006/relationships/customXml" Target="../ink/ink18.xml"/><Relationship Id="rId23" Type="http://schemas.openxmlformats.org/officeDocument/2006/relationships/image" Target="../media/image19.png"/><Relationship Id="rId22" Type="http://schemas.openxmlformats.org/officeDocument/2006/relationships/customXml" Target="../ink/ink17.xml"/><Relationship Id="rId21" Type="http://schemas.openxmlformats.org/officeDocument/2006/relationships/image" Target="../media/image18.png"/><Relationship Id="rId20" Type="http://schemas.openxmlformats.org/officeDocument/2006/relationships/customXml" Target="../ink/ink16.xml"/><Relationship Id="rId2" Type="http://schemas.openxmlformats.org/officeDocument/2006/relationships/customXml" Target="../ink/ink7.xml"/><Relationship Id="rId19" Type="http://schemas.openxmlformats.org/officeDocument/2006/relationships/image" Target="../media/image17.png"/><Relationship Id="rId18" Type="http://schemas.openxmlformats.org/officeDocument/2006/relationships/customXml" Target="../ink/ink15.xml"/><Relationship Id="rId17" Type="http://schemas.openxmlformats.org/officeDocument/2006/relationships/image" Target="../media/image16.png"/><Relationship Id="rId16" Type="http://schemas.openxmlformats.org/officeDocument/2006/relationships/customXml" Target="../ink/ink14.xml"/><Relationship Id="rId15" Type="http://schemas.openxmlformats.org/officeDocument/2006/relationships/image" Target="../media/image15.png"/><Relationship Id="rId14" Type="http://schemas.openxmlformats.org/officeDocument/2006/relationships/customXml" Target="../ink/ink13.xml"/><Relationship Id="rId13" Type="http://schemas.openxmlformats.org/officeDocument/2006/relationships/image" Target="../media/image14.png"/><Relationship Id="rId12" Type="http://schemas.openxmlformats.org/officeDocument/2006/relationships/customXml" Target="../ink/ink12.xml"/><Relationship Id="rId11" Type="http://schemas.openxmlformats.org/officeDocument/2006/relationships/image" Target="../media/image13.png"/><Relationship Id="rId10" Type="http://schemas.openxmlformats.org/officeDocument/2006/relationships/customXml" Target="../ink/ink11.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9" Type="http://schemas.openxmlformats.org/officeDocument/2006/relationships/image" Target="../media/image1509.png"/><Relationship Id="rId98" Type="http://schemas.openxmlformats.org/officeDocument/2006/relationships/customXml" Target="../ink/ink1519.xml"/><Relationship Id="rId97" Type="http://schemas.openxmlformats.org/officeDocument/2006/relationships/image" Target="../media/image1508.png"/><Relationship Id="rId96" Type="http://schemas.openxmlformats.org/officeDocument/2006/relationships/customXml" Target="../ink/ink1518.xml"/><Relationship Id="rId95" Type="http://schemas.openxmlformats.org/officeDocument/2006/relationships/image" Target="../media/image1507.png"/><Relationship Id="rId94" Type="http://schemas.openxmlformats.org/officeDocument/2006/relationships/customXml" Target="../ink/ink1517.xml"/><Relationship Id="rId93" Type="http://schemas.openxmlformats.org/officeDocument/2006/relationships/image" Target="../media/image1506.png"/><Relationship Id="rId92" Type="http://schemas.openxmlformats.org/officeDocument/2006/relationships/customXml" Target="../ink/ink1516.xml"/><Relationship Id="rId91" Type="http://schemas.openxmlformats.org/officeDocument/2006/relationships/image" Target="../media/image1505.png"/><Relationship Id="rId90" Type="http://schemas.openxmlformats.org/officeDocument/2006/relationships/customXml" Target="../ink/ink1515.xml"/><Relationship Id="rId9" Type="http://schemas.openxmlformats.org/officeDocument/2006/relationships/image" Target="../media/image1464.png"/><Relationship Id="rId89" Type="http://schemas.openxmlformats.org/officeDocument/2006/relationships/image" Target="../media/image1504.png"/><Relationship Id="rId88" Type="http://schemas.openxmlformats.org/officeDocument/2006/relationships/customXml" Target="../ink/ink1514.xml"/><Relationship Id="rId87" Type="http://schemas.openxmlformats.org/officeDocument/2006/relationships/image" Target="../media/image1503.png"/><Relationship Id="rId86" Type="http://schemas.openxmlformats.org/officeDocument/2006/relationships/customXml" Target="../ink/ink1513.xml"/><Relationship Id="rId85" Type="http://schemas.openxmlformats.org/officeDocument/2006/relationships/image" Target="../media/image1502.png"/><Relationship Id="rId84" Type="http://schemas.openxmlformats.org/officeDocument/2006/relationships/customXml" Target="../ink/ink1512.xml"/><Relationship Id="rId83" Type="http://schemas.openxmlformats.org/officeDocument/2006/relationships/image" Target="../media/image1501.png"/><Relationship Id="rId82" Type="http://schemas.openxmlformats.org/officeDocument/2006/relationships/customXml" Target="../ink/ink1511.xml"/><Relationship Id="rId81" Type="http://schemas.openxmlformats.org/officeDocument/2006/relationships/image" Target="../media/image1500.png"/><Relationship Id="rId80" Type="http://schemas.openxmlformats.org/officeDocument/2006/relationships/customXml" Target="../ink/ink1510.xml"/><Relationship Id="rId8" Type="http://schemas.openxmlformats.org/officeDocument/2006/relationships/customXml" Target="../ink/ink1474.xml"/><Relationship Id="rId79" Type="http://schemas.openxmlformats.org/officeDocument/2006/relationships/image" Target="../media/image1499.png"/><Relationship Id="rId78" Type="http://schemas.openxmlformats.org/officeDocument/2006/relationships/customXml" Target="../ink/ink1509.xml"/><Relationship Id="rId77" Type="http://schemas.openxmlformats.org/officeDocument/2006/relationships/image" Target="../media/image1498.png"/><Relationship Id="rId76" Type="http://schemas.openxmlformats.org/officeDocument/2006/relationships/customXml" Target="../ink/ink1508.xml"/><Relationship Id="rId75" Type="http://schemas.openxmlformats.org/officeDocument/2006/relationships/image" Target="../media/image1497.png"/><Relationship Id="rId74" Type="http://schemas.openxmlformats.org/officeDocument/2006/relationships/customXml" Target="../ink/ink1507.xml"/><Relationship Id="rId73" Type="http://schemas.openxmlformats.org/officeDocument/2006/relationships/image" Target="../media/image1496.png"/><Relationship Id="rId72" Type="http://schemas.openxmlformats.org/officeDocument/2006/relationships/customXml" Target="../ink/ink1506.xml"/><Relationship Id="rId71" Type="http://schemas.openxmlformats.org/officeDocument/2006/relationships/image" Target="../media/image1495.png"/><Relationship Id="rId70" Type="http://schemas.openxmlformats.org/officeDocument/2006/relationships/customXml" Target="../ink/ink1505.xml"/><Relationship Id="rId7" Type="http://schemas.openxmlformats.org/officeDocument/2006/relationships/image" Target="../media/image1463.png"/><Relationship Id="rId69" Type="http://schemas.openxmlformats.org/officeDocument/2006/relationships/image" Target="../media/image1494.png"/><Relationship Id="rId68" Type="http://schemas.openxmlformats.org/officeDocument/2006/relationships/customXml" Target="../ink/ink1504.xml"/><Relationship Id="rId67" Type="http://schemas.openxmlformats.org/officeDocument/2006/relationships/image" Target="../media/image1493.png"/><Relationship Id="rId66" Type="http://schemas.openxmlformats.org/officeDocument/2006/relationships/customXml" Target="../ink/ink1503.xml"/><Relationship Id="rId65" Type="http://schemas.openxmlformats.org/officeDocument/2006/relationships/image" Target="../media/image1492.png"/><Relationship Id="rId64" Type="http://schemas.openxmlformats.org/officeDocument/2006/relationships/customXml" Target="../ink/ink1502.xml"/><Relationship Id="rId63" Type="http://schemas.openxmlformats.org/officeDocument/2006/relationships/image" Target="../media/image1491.png"/><Relationship Id="rId62" Type="http://schemas.openxmlformats.org/officeDocument/2006/relationships/customXml" Target="../ink/ink1501.xml"/><Relationship Id="rId61" Type="http://schemas.openxmlformats.org/officeDocument/2006/relationships/image" Target="../media/image1490.png"/><Relationship Id="rId60" Type="http://schemas.openxmlformats.org/officeDocument/2006/relationships/customXml" Target="../ink/ink1500.xml"/><Relationship Id="rId6" Type="http://schemas.openxmlformats.org/officeDocument/2006/relationships/customXml" Target="../ink/ink1473.xml"/><Relationship Id="rId59" Type="http://schemas.openxmlformats.org/officeDocument/2006/relationships/image" Target="../media/image1489.png"/><Relationship Id="rId58" Type="http://schemas.openxmlformats.org/officeDocument/2006/relationships/customXml" Target="../ink/ink1499.xml"/><Relationship Id="rId57" Type="http://schemas.openxmlformats.org/officeDocument/2006/relationships/image" Target="../media/image1488.png"/><Relationship Id="rId56" Type="http://schemas.openxmlformats.org/officeDocument/2006/relationships/customXml" Target="../ink/ink1498.xml"/><Relationship Id="rId55" Type="http://schemas.openxmlformats.org/officeDocument/2006/relationships/image" Target="../media/image1487.png"/><Relationship Id="rId54" Type="http://schemas.openxmlformats.org/officeDocument/2006/relationships/customXml" Target="../ink/ink1497.xml"/><Relationship Id="rId53" Type="http://schemas.openxmlformats.org/officeDocument/2006/relationships/image" Target="../media/image1486.png"/><Relationship Id="rId52" Type="http://schemas.openxmlformats.org/officeDocument/2006/relationships/customXml" Target="../ink/ink1496.xml"/><Relationship Id="rId51" Type="http://schemas.openxmlformats.org/officeDocument/2006/relationships/image" Target="../media/image1485.png"/><Relationship Id="rId50" Type="http://schemas.openxmlformats.org/officeDocument/2006/relationships/customXml" Target="../ink/ink1495.xml"/><Relationship Id="rId5" Type="http://schemas.openxmlformats.org/officeDocument/2006/relationships/image" Target="../media/image1462.png"/><Relationship Id="rId49" Type="http://schemas.openxmlformats.org/officeDocument/2006/relationships/image" Target="../media/image1484.png"/><Relationship Id="rId48" Type="http://schemas.openxmlformats.org/officeDocument/2006/relationships/customXml" Target="../ink/ink1494.xml"/><Relationship Id="rId47" Type="http://schemas.openxmlformats.org/officeDocument/2006/relationships/image" Target="../media/image1483.png"/><Relationship Id="rId46" Type="http://schemas.openxmlformats.org/officeDocument/2006/relationships/customXml" Target="../ink/ink1493.xml"/><Relationship Id="rId45" Type="http://schemas.openxmlformats.org/officeDocument/2006/relationships/image" Target="../media/image1482.png"/><Relationship Id="rId44" Type="http://schemas.openxmlformats.org/officeDocument/2006/relationships/customXml" Target="../ink/ink1492.xml"/><Relationship Id="rId43" Type="http://schemas.openxmlformats.org/officeDocument/2006/relationships/image" Target="../media/image1481.png"/><Relationship Id="rId42" Type="http://schemas.openxmlformats.org/officeDocument/2006/relationships/customXml" Target="../ink/ink1491.xml"/><Relationship Id="rId41" Type="http://schemas.openxmlformats.org/officeDocument/2006/relationships/image" Target="../media/image1480.png"/><Relationship Id="rId40" Type="http://schemas.openxmlformats.org/officeDocument/2006/relationships/customXml" Target="../ink/ink1490.xml"/><Relationship Id="rId4" Type="http://schemas.openxmlformats.org/officeDocument/2006/relationships/customXml" Target="../ink/ink1472.xml"/><Relationship Id="rId39" Type="http://schemas.openxmlformats.org/officeDocument/2006/relationships/image" Target="../media/image1479.png"/><Relationship Id="rId38" Type="http://schemas.openxmlformats.org/officeDocument/2006/relationships/customXml" Target="../ink/ink1489.xml"/><Relationship Id="rId37" Type="http://schemas.openxmlformats.org/officeDocument/2006/relationships/image" Target="../media/image1478.png"/><Relationship Id="rId36" Type="http://schemas.openxmlformats.org/officeDocument/2006/relationships/customXml" Target="../ink/ink1488.xml"/><Relationship Id="rId35" Type="http://schemas.openxmlformats.org/officeDocument/2006/relationships/image" Target="../media/image1477.png"/><Relationship Id="rId34" Type="http://schemas.openxmlformats.org/officeDocument/2006/relationships/customXml" Target="../ink/ink1487.xml"/><Relationship Id="rId33" Type="http://schemas.openxmlformats.org/officeDocument/2006/relationships/image" Target="../media/image1476.png"/><Relationship Id="rId32" Type="http://schemas.openxmlformats.org/officeDocument/2006/relationships/customXml" Target="../ink/ink1486.xml"/><Relationship Id="rId31" Type="http://schemas.openxmlformats.org/officeDocument/2006/relationships/image" Target="../media/image1475.png"/><Relationship Id="rId30" Type="http://schemas.openxmlformats.org/officeDocument/2006/relationships/customXml" Target="../ink/ink1485.xml"/><Relationship Id="rId3" Type="http://schemas.openxmlformats.org/officeDocument/2006/relationships/image" Target="../media/image1461.png"/><Relationship Id="rId29" Type="http://schemas.openxmlformats.org/officeDocument/2006/relationships/image" Target="../media/image1474.png"/><Relationship Id="rId28" Type="http://schemas.openxmlformats.org/officeDocument/2006/relationships/customXml" Target="../ink/ink1484.xml"/><Relationship Id="rId27" Type="http://schemas.openxmlformats.org/officeDocument/2006/relationships/image" Target="../media/image1473.png"/><Relationship Id="rId26" Type="http://schemas.openxmlformats.org/officeDocument/2006/relationships/customXml" Target="../ink/ink1483.xml"/><Relationship Id="rId25" Type="http://schemas.openxmlformats.org/officeDocument/2006/relationships/image" Target="../media/image1472.png"/><Relationship Id="rId24" Type="http://schemas.openxmlformats.org/officeDocument/2006/relationships/customXml" Target="../ink/ink1482.xml"/><Relationship Id="rId23" Type="http://schemas.openxmlformats.org/officeDocument/2006/relationships/image" Target="../media/image1471.png"/><Relationship Id="rId225" Type="http://schemas.openxmlformats.org/officeDocument/2006/relationships/slideLayout" Target="../slideLayouts/slideLayout1.xml"/><Relationship Id="rId224" Type="http://schemas.openxmlformats.org/officeDocument/2006/relationships/tags" Target="../tags/tag79.xml"/><Relationship Id="rId223" Type="http://schemas.openxmlformats.org/officeDocument/2006/relationships/image" Target="../media/image1571.png"/><Relationship Id="rId222" Type="http://schemas.openxmlformats.org/officeDocument/2006/relationships/customXml" Target="../ink/ink1581.xml"/><Relationship Id="rId221" Type="http://schemas.openxmlformats.org/officeDocument/2006/relationships/image" Target="../media/image1570.png"/><Relationship Id="rId220" Type="http://schemas.openxmlformats.org/officeDocument/2006/relationships/customXml" Target="../ink/ink1580.xml"/><Relationship Id="rId22" Type="http://schemas.openxmlformats.org/officeDocument/2006/relationships/customXml" Target="../ink/ink1481.xml"/><Relationship Id="rId219" Type="http://schemas.openxmlformats.org/officeDocument/2006/relationships/image" Target="../media/image1569.png"/><Relationship Id="rId218" Type="http://schemas.openxmlformats.org/officeDocument/2006/relationships/customXml" Target="../ink/ink1579.xml"/><Relationship Id="rId217" Type="http://schemas.openxmlformats.org/officeDocument/2006/relationships/image" Target="../media/image1568.png"/><Relationship Id="rId216" Type="http://schemas.openxmlformats.org/officeDocument/2006/relationships/customXml" Target="../ink/ink1578.xml"/><Relationship Id="rId215" Type="http://schemas.openxmlformats.org/officeDocument/2006/relationships/image" Target="../media/image1567.png"/><Relationship Id="rId214" Type="http://schemas.openxmlformats.org/officeDocument/2006/relationships/customXml" Target="../ink/ink1577.xml"/><Relationship Id="rId213" Type="http://schemas.openxmlformats.org/officeDocument/2006/relationships/image" Target="../media/image1566.png"/><Relationship Id="rId212" Type="http://schemas.openxmlformats.org/officeDocument/2006/relationships/customXml" Target="../ink/ink1576.xml"/><Relationship Id="rId211" Type="http://schemas.openxmlformats.org/officeDocument/2006/relationships/image" Target="../media/image1565.png"/><Relationship Id="rId210" Type="http://schemas.openxmlformats.org/officeDocument/2006/relationships/customXml" Target="../ink/ink1575.xml"/><Relationship Id="rId21" Type="http://schemas.openxmlformats.org/officeDocument/2006/relationships/image" Target="../media/image1470.png"/><Relationship Id="rId209" Type="http://schemas.openxmlformats.org/officeDocument/2006/relationships/image" Target="../media/image1564.png"/><Relationship Id="rId208" Type="http://schemas.openxmlformats.org/officeDocument/2006/relationships/customXml" Target="../ink/ink1574.xml"/><Relationship Id="rId207" Type="http://schemas.openxmlformats.org/officeDocument/2006/relationships/image" Target="../media/image1563.png"/><Relationship Id="rId206" Type="http://schemas.openxmlformats.org/officeDocument/2006/relationships/customXml" Target="../ink/ink1573.xml"/><Relationship Id="rId205" Type="http://schemas.openxmlformats.org/officeDocument/2006/relationships/image" Target="../media/image1562.png"/><Relationship Id="rId204" Type="http://schemas.openxmlformats.org/officeDocument/2006/relationships/customXml" Target="../ink/ink1572.xml"/><Relationship Id="rId203" Type="http://schemas.openxmlformats.org/officeDocument/2006/relationships/image" Target="../media/image1561.png"/><Relationship Id="rId202" Type="http://schemas.openxmlformats.org/officeDocument/2006/relationships/customXml" Target="../ink/ink1571.xml"/><Relationship Id="rId201" Type="http://schemas.openxmlformats.org/officeDocument/2006/relationships/image" Target="../media/image1560.png"/><Relationship Id="rId200" Type="http://schemas.openxmlformats.org/officeDocument/2006/relationships/customXml" Target="../ink/ink1570.xml"/><Relationship Id="rId20" Type="http://schemas.openxmlformats.org/officeDocument/2006/relationships/customXml" Target="../ink/ink1480.xml"/><Relationship Id="rId2" Type="http://schemas.openxmlformats.org/officeDocument/2006/relationships/image" Target="../media/image33.png"/><Relationship Id="rId199" Type="http://schemas.openxmlformats.org/officeDocument/2006/relationships/image" Target="../media/image1559.png"/><Relationship Id="rId198" Type="http://schemas.openxmlformats.org/officeDocument/2006/relationships/customXml" Target="../ink/ink1569.xml"/><Relationship Id="rId197" Type="http://schemas.openxmlformats.org/officeDocument/2006/relationships/image" Target="../media/image1558.png"/><Relationship Id="rId196" Type="http://schemas.openxmlformats.org/officeDocument/2006/relationships/customXml" Target="../ink/ink1568.xml"/><Relationship Id="rId195" Type="http://schemas.openxmlformats.org/officeDocument/2006/relationships/image" Target="../media/image1557.png"/><Relationship Id="rId194" Type="http://schemas.openxmlformats.org/officeDocument/2006/relationships/customXml" Target="../ink/ink1567.xml"/><Relationship Id="rId193" Type="http://schemas.openxmlformats.org/officeDocument/2006/relationships/image" Target="../media/image1556.png"/><Relationship Id="rId192" Type="http://schemas.openxmlformats.org/officeDocument/2006/relationships/customXml" Target="../ink/ink1566.xml"/><Relationship Id="rId191" Type="http://schemas.openxmlformats.org/officeDocument/2006/relationships/image" Target="../media/image1555.png"/><Relationship Id="rId190" Type="http://schemas.openxmlformats.org/officeDocument/2006/relationships/customXml" Target="../ink/ink1565.xml"/><Relationship Id="rId19" Type="http://schemas.openxmlformats.org/officeDocument/2006/relationships/image" Target="../media/image1469.png"/><Relationship Id="rId189" Type="http://schemas.openxmlformats.org/officeDocument/2006/relationships/image" Target="../media/image1554.png"/><Relationship Id="rId188" Type="http://schemas.openxmlformats.org/officeDocument/2006/relationships/customXml" Target="../ink/ink1564.xml"/><Relationship Id="rId187" Type="http://schemas.openxmlformats.org/officeDocument/2006/relationships/image" Target="../media/image1553.png"/><Relationship Id="rId186" Type="http://schemas.openxmlformats.org/officeDocument/2006/relationships/customXml" Target="../ink/ink1563.xml"/><Relationship Id="rId185" Type="http://schemas.openxmlformats.org/officeDocument/2006/relationships/image" Target="../media/image1552.png"/><Relationship Id="rId184" Type="http://schemas.openxmlformats.org/officeDocument/2006/relationships/customXml" Target="../ink/ink1562.xml"/><Relationship Id="rId183" Type="http://schemas.openxmlformats.org/officeDocument/2006/relationships/image" Target="../media/image1551.png"/><Relationship Id="rId182" Type="http://schemas.openxmlformats.org/officeDocument/2006/relationships/customXml" Target="../ink/ink1561.xml"/><Relationship Id="rId181" Type="http://schemas.openxmlformats.org/officeDocument/2006/relationships/image" Target="../media/image1550.png"/><Relationship Id="rId180" Type="http://schemas.openxmlformats.org/officeDocument/2006/relationships/customXml" Target="../ink/ink1560.xml"/><Relationship Id="rId18" Type="http://schemas.openxmlformats.org/officeDocument/2006/relationships/customXml" Target="../ink/ink1479.xml"/><Relationship Id="rId179" Type="http://schemas.openxmlformats.org/officeDocument/2006/relationships/image" Target="../media/image1549.png"/><Relationship Id="rId178" Type="http://schemas.openxmlformats.org/officeDocument/2006/relationships/customXml" Target="../ink/ink1559.xml"/><Relationship Id="rId177" Type="http://schemas.openxmlformats.org/officeDocument/2006/relationships/image" Target="../media/image1548.png"/><Relationship Id="rId176" Type="http://schemas.openxmlformats.org/officeDocument/2006/relationships/customXml" Target="../ink/ink1558.xml"/><Relationship Id="rId175" Type="http://schemas.openxmlformats.org/officeDocument/2006/relationships/image" Target="../media/image1547.png"/><Relationship Id="rId174" Type="http://schemas.openxmlformats.org/officeDocument/2006/relationships/customXml" Target="../ink/ink1557.xml"/><Relationship Id="rId173" Type="http://schemas.openxmlformats.org/officeDocument/2006/relationships/image" Target="../media/image1546.png"/><Relationship Id="rId172" Type="http://schemas.openxmlformats.org/officeDocument/2006/relationships/customXml" Target="../ink/ink1556.xml"/><Relationship Id="rId171" Type="http://schemas.openxmlformats.org/officeDocument/2006/relationships/image" Target="../media/image1545.png"/><Relationship Id="rId170" Type="http://schemas.openxmlformats.org/officeDocument/2006/relationships/customXml" Target="../ink/ink1555.xml"/><Relationship Id="rId17" Type="http://schemas.openxmlformats.org/officeDocument/2006/relationships/image" Target="../media/image1468.png"/><Relationship Id="rId169" Type="http://schemas.openxmlformats.org/officeDocument/2006/relationships/image" Target="../media/image1544.png"/><Relationship Id="rId168" Type="http://schemas.openxmlformats.org/officeDocument/2006/relationships/customXml" Target="../ink/ink1554.xml"/><Relationship Id="rId167" Type="http://schemas.openxmlformats.org/officeDocument/2006/relationships/image" Target="../media/image1543.png"/><Relationship Id="rId166" Type="http://schemas.openxmlformats.org/officeDocument/2006/relationships/customXml" Target="../ink/ink1553.xml"/><Relationship Id="rId165" Type="http://schemas.openxmlformats.org/officeDocument/2006/relationships/image" Target="../media/image1542.png"/><Relationship Id="rId164" Type="http://schemas.openxmlformats.org/officeDocument/2006/relationships/customXml" Target="../ink/ink1552.xml"/><Relationship Id="rId163" Type="http://schemas.openxmlformats.org/officeDocument/2006/relationships/image" Target="../media/image1541.png"/><Relationship Id="rId162" Type="http://schemas.openxmlformats.org/officeDocument/2006/relationships/customXml" Target="../ink/ink1551.xml"/><Relationship Id="rId161" Type="http://schemas.openxmlformats.org/officeDocument/2006/relationships/image" Target="../media/image1540.png"/><Relationship Id="rId160" Type="http://schemas.openxmlformats.org/officeDocument/2006/relationships/customXml" Target="../ink/ink1550.xml"/><Relationship Id="rId16" Type="http://schemas.openxmlformats.org/officeDocument/2006/relationships/customXml" Target="../ink/ink1478.xml"/><Relationship Id="rId159" Type="http://schemas.openxmlformats.org/officeDocument/2006/relationships/image" Target="../media/image1539.png"/><Relationship Id="rId158" Type="http://schemas.openxmlformats.org/officeDocument/2006/relationships/customXml" Target="../ink/ink1549.xml"/><Relationship Id="rId157" Type="http://schemas.openxmlformats.org/officeDocument/2006/relationships/image" Target="../media/image1538.png"/><Relationship Id="rId156" Type="http://schemas.openxmlformats.org/officeDocument/2006/relationships/customXml" Target="../ink/ink1548.xml"/><Relationship Id="rId155" Type="http://schemas.openxmlformats.org/officeDocument/2006/relationships/image" Target="../media/image1537.png"/><Relationship Id="rId154" Type="http://schemas.openxmlformats.org/officeDocument/2006/relationships/customXml" Target="../ink/ink1547.xml"/><Relationship Id="rId153" Type="http://schemas.openxmlformats.org/officeDocument/2006/relationships/image" Target="../media/image1536.png"/><Relationship Id="rId152" Type="http://schemas.openxmlformats.org/officeDocument/2006/relationships/customXml" Target="../ink/ink1546.xml"/><Relationship Id="rId151" Type="http://schemas.openxmlformats.org/officeDocument/2006/relationships/image" Target="../media/image1535.png"/><Relationship Id="rId150" Type="http://schemas.openxmlformats.org/officeDocument/2006/relationships/customXml" Target="../ink/ink1545.xml"/><Relationship Id="rId15" Type="http://schemas.openxmlformats.org/officeDocument/2006/relationships/image" Target="../media/image1467.png"/><Relationship Id="rId149" Type="http://schemas.openxmlformats.org/officeDocument/2006/relationships/image" Target="../media/image1534.png"/><Relationship Id="rId148" Type="http://schemas.openxmlformats.org/officeDocument/2006/relationships/customXml" Target="../ink/ink1544.xml"/><Relationship Id="rId147" Type="http://schemas.openxmlformats.org/officeDocument/2006/relationships/image" Target="../media/image1533.png"/><Relationship Id="rId146" Type="http://schemas.openxmlformats.org/officeDocument/2006/relationships/customXml" Target="../ink/ink1543.xml"/><Relationship Id="rId145" Type="http://schemas.openxmlformats.org/officeDocument/2006/relationships/image" Target="../media/image1532.png"/><Relationship Id="rId144" Type="http://schemas.openxmlformats.org/officeDocument/2006/relationships/customXml" Target="../ink/ink1542.xml"/><Relationship Id="rId143" Type="http://schemas.openxmlformats.org/officeDocument/2006/relationships/image" Target="../media/image1531.png"/><Relationship Id="rId142" Type="http://schemas.openxmlformats.org/officeDocument/2006/relationships/customXml" Target="../ink/ink1541.xml"/><Relationship Id="rId141" Type="http://schemas.openxmlformats.org/officeDocument/2006/relationships/image" Target="../media/image1530.png"/><Relationship Id="rId140" Type="http://schemas.openxmlformats.org/officeDocument/2006/relationships/customXml" Target="../ink/ink1540.xml"/><Relationship Id="rId14" Type="http://schemas.openxmlformats.org/officeDocument/2006/relationships/customXml" Target="../ink/ink1477.xml"/><Relationship Id="rId139" Type="http://schemas.openxmlformats.org/officeDocument/2006/relationships/image" Target="../media/image1529.png"/><Relationship Id="rId138" Type="http://schemas.openxmlformats.org/officeDocument/2006/relationships/customXml" Target="../ink/ink1539.xml"/><Relationship Id="rId137" Type="http://schemas.openxmlformats.org/officeDocument/2006/relationships/image" Target="../media/image1528.png"/><Relationship Id="rId136" Type="http://schemas.openxmlformats.org/officeDocument/2006/relationships/customXml" Target="../ink/ink1538.xml"/><Relationship Id="rId135" Type="http://schemas.openxmlformats.org/officeDocument/2006/relationships/image" Target="../media/image1527.png"/><Relationship Id="rId134" Type="http://schemas.openxmlformats.org/officeDocument/2006/relationships/customXml" Target="../ink/ink1537.xml"/><Relationship Id="rId133" Type="http://schemas.openxmlformats.org/officeDocument/2006/relationships/image" Target="../media/image1526.png"/><Relationship Id="rId132" Type="http://schemas.openxmlformats.org/officeDocument/2006/relationships/customXml" Target="../ink/ink1536.xml"/><Relationship Id="rId131" Type="http://schemas.openxmlformats.org/officeDocument/2006/relationships/image" Target="../media/image1525.png"/><Relationship Id="rId130" Type="http://schemas.openxmlformats.org/officeDocument/2006/relationships/customXml" Target="../ink/ink1535.xml"/><Relationship Id="rId13" Type="http://schemas.openxmlformats.org/officeDocument/2006/relationships/image" Target="../media/image1466.png"/><Relationship Id="rId129" Type="http://schemas.openxmlformats.org/officeDocument/2006/relationships/image" Target="../media/image1524.png"/><Relationship Id="rId128" Type="http://schemas.openxmlformats.org/officeDocument/2006/relationships/customXml" Target="../ink/ink1534.xml"/><Relationship Id="rId127" Type="http://schemas.openxmlformats.org/officeDocument/2006/relationships/image" Target="../media/image1523.png"/><Relationship Id="rId126" Type="http://schemas.openxmlformats.org/officeDocument/2006/relationships/customXml" Target="../ink/ink1533.xml"/><Relationship Id="rId125" Type="http://schemas.openxmlformats.org/officeDocument/2006/relationships/image" Target="../media/image1522.png"/><Relationship Id="rId124" Type="http://schemas.openxmlformats.org/officeDocument/2006/relationships/customXml" Target="../ink/ink1532.xml"/><Relationship Id="rId123" Type="http://schemas.openxmlformats.org/officeDocument/2006/relationships/image" Target="../media/image1521.png"/><Relationship Id="rId122" Type="http://schemas.openxmlformats.org/officeDocument/2006/relationships/customXml" Target="../ink/ink1531.xml"/><Relationship Id="rId121" Type="http://schemas.openxmlformats.org/officeDocument/2006/relationships/image" Target="../media/image1520.png"/><Relationship Id="rId120" Type="http://schemas.openxmlformats.org/officeDocument/2006/relationships/customXml" Target="../ink/ink1530.xml"/><Relationship Id="rId12" Type="http://schemas.openxmlformats.org/officeDocument/2006/relationships/customXml" Target="../ink/ink1476.xml"/><Relationship Id="rId119" Type="http://schemas.openxmlformats.org/officeDocument/2006/relationships/image" Target="../media/image1519.png"/><Relationship Id="rId118" Type="http://schemas.openxmlformats.org/officeDocument/2006/relationships/customXml" Target="../ink/ink1529.xml"/><Relationship Id="rId117" Type="http://schemas.openxmlformats.org/officeDocument/2006/relationships/image" Target="../media/image1518.png"/><Relationship Id="rId116" Type="http://schemas.openxmlformats.org/officeDocument/2006/relationships/customXml" Target="../ink/ink1528.xml"/><Relationship Id="rId115" Type="http://schemas.openxmlformats.org/officeDocument/2006/relationships/image" Target="../media/image1517.png"/><Relationship Id="rId114" Type="http://schemas.openxmlformats.org/officeDocument/2006/relationships/customXml" Target="../ink/ink1527.xml"/><Relationship Id="rId113" Type="http://schemas.openxmlformats.org/officeDocument/2006/relationships/image" Target="../media/image1516.png"/><Relationship Id="rId112" Type="http://schemas.openxmlformats.org/officeDocument/2006/relationships/customXml" Target="../ink/ink1526.xml"/><Relationship Id="rId111" Type="http://schemas.openxmlformats.org/officeDocument/2006/relationships/image" Target="../media/image1515.png"/><Relationship Id="rId110" Type="http://schemas.openxmlformats.org/officeDocument/2006/relationships/customXml" Target="../ink/ink1525.xml"/><Relationship Id="rId11" Type="http://schemas.openxmlformats.org/officeDocument/2006/relationships/image" Target="../media/image1465.png"/><Relationship Id="rId109" Type="http://schemas.openxmlformats.org/officeDocument/2006/relationships/image" Target="../media/image1514.png"/><Relationship Id="rId108" Type="http://schemas.openxmlformats.org/officeDocument/2006/relationships/customXml" Target="../ink/ink1524.xml"/><Relationship Id="rId107" Type="http://schemas.openxmlformats.org/officeDocument/2006/relationships/image" Target="../media/image1513.png"/><Relationship Id="rId106" Type="http://schemas.openxmlformats.org/officeDocument/2006/relationships/customXml" Target="../ink/ink1523.xml"/><Relationship Id="rId105" Type="http://schemas.openxmlformats.org/officeDocument/2006/relationships/image" Target="../media/image1512.png"/><Relationship Id="rId104" Type="http://schemas.openxmlformats.org/officeDocument/2006/relationships/customXml" Target="../ink/ink1522.xml"/><Relationship Id="rId103" Type="http://schemas.openxmlformats.org/officeDocument/2006/relationships/image" Target="../media/image1511.png"/><Relationship Id="rId102" Type="http://schemas.openxmlformats.org/officeDocument/2006/relationships/customXml" Target="../ink/ink1521.xml"/><Relationship Id="rId101" Type="http://schemas.openxmlformats.org/officeDocument/2006/relationships/image" Target="../media/image1510.png"/><Relationship Id="rId100" Type="http://schemas.openxmlformats.org/officeDocument/2006/relationships/customXml" Target="../ink/ink1520.xml"/><Relationship Id="rId10" Type="http://schemas.openxmlformats.org/officeDocument/2006/relationships/customXml" Target="../ink/ink1475.xml"/><Relationship Id="rId1" Type="http://schemas.openxmlformats.org/officeDocument/2006/relationships/customXml" Target="../ink/ink1471.xml"/></Relationships>
</file>

<file path=ppt/slides/_rels/slide21.xml.rels><?xml version="1.0" encoding="UTF-8" standalone="yes"?>
<Relationships xmlns="http://schemas.openxmlformats.org/package/2006/relationships"><Relationship Id="rId9" Type="http://schemas.openxmlformats.org/officeDocument/2006/relationships/customXml" Target="../ink/ink1585.xml"/><Relationship Id="rId80" Type="http://schemas.openxmlformats.org/officeDocument/2006/relationships/slideLayout" Target="../slideLayouts/slideLayout1.xml"/><Relationship Id="rId8" Type="http://schemas.openxmlformats.org/officeDocument/2006/relationships/image" Target="../media/image1575.png"/><Relationship Id="rId79" Type="http://schemas.openxmlformats.org/officeDocument/2006/relationships/tags" Target="../tags/tag80.xml"/><Relationship Id="rId78" Type="http://schemas.openxmlformats.org/officeDocument/2006/relationships/image" Target="../media/image1610.png"/><Relationship Id="rId77" Type="http://schemas.openxmlformats.org/officeDocument/2006/relationships/customXml" Target="../ink/ink1619.xml"/><Relationship Id="rId76" Type="http://schemas.openxmlformats.org/officeDocument/2006/relationships/image" Target="../media/image1609.png"/><Relationship Id="rId75" Type="http://schemas.openxmlformats.org/officeDocument/2006/relationships/customXml" Target="../ink/ink1618.xml"/><Relationship Id="rId74" Type="http://schemas.openxmlformats.org/officeDocument/2006/relationships/image" Target="../media/image1608.png"/><Relationship Id="rId73" Type="http://schemas.openxmlformats.org/officeDocument/2006/relationships/customXml" Target="../ink/ink1617.xml"/><Relationship Id="rId72" Type="http://schemas.openxmlformats.org/officeDocument/2006/relationships/image" Target="../media/image1607.png"/><Relationship Id="rId71" Type="http://schemas.openxmlformats.org/officeDocument/2006/relationships/customXml" Target="../ink/ink1616.xml"/><Relationship Id="rId70" Type="http://schemas.openxmlformats.org/officeDocument/2006/relationships/image" Target="../media/image1606.png"/><Relationship Id="rId7" Type="http://schemas.openxmlformats.org/officeDocument/2006/relationships/customXml" Target="../ink/ink1584.xml"/><Relationship Id="rId69" Type="http://schemas.openxmlformats.org/officeDocument/2006/relationships/customXml" Target="../ink/ink1615.xml"/><Relationship Id="rId68" Type="http://schemas.openxmlformats.org/officeDocument/2006/relationships/image" Target="../media/image1605.png"/><Relationship Id="rId67" Type="http://schemas.openxmlformats.org/officeDocument/2006/relationships/customXml" Target="../ink/ink1614.xml"/><Relationship Id="rId66" Type="http://schemas.openxmlformats.org/officeDocument/2006/relationships/image" Target="../media/image1604.png"/><Relationship Id="rId65" Type="http://schemas.openxmlformats.org/officeDocument/2006/relationships/customXml" Target="../ink/ink1613.xml"/><Relationship Id="rId64" Type="http://schemas.openxmlformats.org/officeDocument/2006/relationships/image" Target="../media/image1603.png"/><Relationship Id="rId63" Type="http://schemas.openxmlformats.org/officeDocument/2006/relationships/customXml" Target="../ink/ink1612.xml"/><Relationship Id="rId62" Type="http://schemas.openxmlformats.org/officeDocument/2006/relationships/image" Target="../media/image1602.png"/><Relationship Id="rId61" Type="http://schemas.openxmlformats.org/officeDocument/2006/relationships/customXml" Target="../ink/ink1611.xml"/><Relationship Id="rId60" Type="http://schemas.openxmlformats.org/officeDocument/2006/relationships/image" Target="../media/image1601.png"/><Relationship Id="rId6" Type="http://schemas.openxmlformats.org/officeDocument/2006/relationships/image" Target="../media/image1574.png"/><Relationship Id="rId59" Type="http://schemas.openxmlformats.org/officeDocument/2006/relationships/customXml" Target="../ink/ink1610.xml"/><Relationship Id="rId58" Type="http://schemas.openxmlformats.org/officeDocument/2006/relationships/image" Target="../media/image1600.png"/><Relationship Id="rId57" Type="http://schemas.openxmlformats.org/officeDocument/2006/relationships/customXml" Target="../ink/ink1609.xml"/><Relationship Id="rId56" Type="http://schemas.openxmlformats.org/officeDocument/2006/relationships/image" Target="../media/image1599.png"/><Relationship Id="rId55" Type="http://schemas.openxmlformats.org/officeDocument/2006/relationships/customXml" Target="../ink/ink1608.xml"/><Relationship Id="rId54" Type="http://schemas.openxmlformats.org/officeDocument/2006/relationships/image" Target="../media/image1598.png"/><Relationship Id="rId53" Type="http://schemas.openxmlformats.org/officeDocument/2006/relationships/customXml" Target="../ink/ink1607.xml"/><Relationship Id="rId52" Type="http://schemas.openxmlformats.org/officeDocument/2006/relationships/image" Target="../media/image1597.png"/><Relationship Id="rId51" Type="http://schemas.openxmlformats.org/officeDocument/2006/relationships/customXml" Target="../ink/ink1606.xml"/><Relationship Id="rId50" Type="http://schemas.openxmlformats.org/officeDocument/2006/relationships/image" Target="../media/image1596.png"/><Relationship Id="rId5" Type="http://schemas.openxmlformats.org/officeDocument/2006/relationships/customXml" Target="../ink/ink1583.xml"/><Relationship Id="rId49" Type="http://schemas.openxmlformats.org/officeDocument/2006/relationships/customXml" Target="../ink/ink1605.xml"/><Relationship Id="rId48" Type="http://schemas.openxmlformats.org/officeDocument/2006/relationships/image" Target="../media/image1595.png"/><Relationship Id="rId47" Type="http://schemas.openxmlformats.org/officeDocument/2006/relationships/customXml" Target="../ink/ink1604.xml"/><Relationship Id="rId46" Type="http://schemas.openxmlformats.org/officeDocument/2006/relationships/image" Target="../media/image1594.png"/><Relationship Id="rId45" Type="http://schemas.openxmlformats.org/officeDocument/2006/relationships/customXml" Target="../ink/ink1603.xml"/><Relationship Id="rId44" Type="http://schemas.openxmlformats.org/officeDocument/2006/relationships/image" Target="../media/image1593.png"/><Relationship Id="rId43" Type="http://schemas.openxmlformats.org/officeDocument/2006/relationships/customXml" Target="../ink/ink1602.xml"/><Relationship Id="rId42" Type="http://schemas.openxmlformats.org/officeDocument/2006/relationships/image" Target="../media/image1592.png"/><Relationship Id="rId41" Type="http://schemas.openxmlformats.org/officeDocument/2006/relationships/customXml" Target="../ink/ink1601.xml"/><Relationship Id="rId40" Type="http://schemas.openxmlformats.org/officeDocument/2006/relationships/image" Target="../media/image1591.png"/><Relationship Id="rId4" Type="http://schemas.openxmlformats.org/officeDocument/2006/relationships/image" Target="../media/image1573.png"/><Relationship Id="rId39" Type="http://schemas.openxmlformats.org/officeDocument/2006/relationships/customXml" Target="../ink/ink1600.xml"/><Relationship Id="rId38" Type="http://schemas.openxmlformats.org/officeDocument/2006/relationships/image" Target="../media/image1590.png"/><Relationship Id="rId37" Type="http://schemas.openxmlformats.org/officeDocument/2006/relationships/customXml" Target="../ink/ink1599.xml"/><Relationship Id="rId36" Type="http://schemas.openxmlformats.org/officeDocument/2006/relationships/image" Target="../media/image1589.png"/><Relationship Id="rId35" Type="http://schemas.openxmlformats.org/officeDocument/2006/relationships/customXml" Target="../ink/ink1598.xml"/><Relationship Id="rId34" Type="http://schemas.openxmlformats.org/officeDocument/2006/relationships/image" Target="../media/image1588.png"/><Relationship Id="rId33" Type="http://schemas.openxmlformats.org/officeDocument/2006/relationships/customXml" Target="../ink/ink1597.xml"/><Relationship Id="rId32" Type="http://schemas.openxmlformats.org/officeDocument/2006/relationships/image" Target="../media/image1587.png"/><Relationship Id="rId31" Type="http://schemas.openxmlformats.org/officeDocument/2006/relationships/customXml" Target="../ink/ink1596.xml"/><Relationship Id="rId30" Type="http://schemas.openxmlformats.org/officeDocument/2006/relationships/image" Target="../media/image1586.png"/><Relationship Id="rId3" Type="http://schemas.openxmlformats.org/officeDocument/2006/relationships/image" Target="../media/image1572.png"/><Relationship Id="rId29" Type="http://schemas.openxmlformats.org/officeDocument/2006/relationships/customXml" Target="../ink/ink1595.xml"/><Relationship Id="rId28" Type="http://schemas.openxmlformats.org/officeDocument/2006/relationships/image" Target="../media/image1585.png"/><Relationship Id="rId27" Type="http://schemas.openxmlformats.org/officeDocument/2006/relationships/customXml" Target="../ink/ink1594.xml"/><Relationship Id="rId26" Type="http://schemas.openxmlformats.org/officeDocument/2006/relationships/image" Target="../media/image1584.png"/><Relationship Id="rId25" Type="http://schemas.openxmlformats.org/officeDocument/2006/relationships/customXml" Target="../ink/ink1593.xml"/><Relationship Id="rId24" Type="http://schemas.openxmlformats.org/officeDocument/2006/relationships/image" Target="../media/image1583.png"/><Relationship Id="rId23" Type="http://schemas.openxmlformats.org/officeDocument/2006/relationships/customXml" Target="../ink/ink1592.xml"/><Relationship Id="rId22" Type="http://schemas.openxmlformats.org/officeDocument/2006/relationships/image" Target="../media/image1582.png"/><Relationship Id="rId21" Type="http://schemas.openxmlformats.org/officeDocument/2006/relationships/customXml" Target="../ink/ink1591.xml"/><Relationship Id="rId20" Type="http://schemas.openxmlformats.org/officeDocument/2006/relationships/image" Target="../media/image1581.png"/><Relationship Id="rId2" Type="http://schemas.openxmlformats.org/officeDocument/2006/relationships/image" Target="../media/image32.png"/><Relationship Id="rId19" Type="http://schemas.openxmlformats.org/officeDocument/2006/relationships/customXml" Target="../ink/ink1590.xml"/><Relationship Id="rId18" Type="http://schemas.openxmlformats.org/officeDocument/2006/relationships/image" Target="../media/image1580.png"/><Relationship Id="rId17" Type="http://schemas.openxmlformats.org/officeDocument/2006/relationships/customXml" Target="../ink/ink1589.xml"/><Relationship Id="rId16" Type="http://schemas.openxmlformats.org/officeDocument/2006/relationships/image" Target="../media/image1579.png"/><Relationship Id="rId15" Type="http://schemas.openxmlformats.org/officeDocument/2006/relationships/customXml" Target="../ink/ink1588.xml"/><Relationship Id="rId14" Type="http://schemas.openxmlformats.org/officeDocument/2006/relationships/image" Target="../media/image1578.png"/><Relationship Id="rId13" Type="http://schemas.openxmlformats.org/officeDocument/2006/relationships/customXml" Target="../ink/ink1587.xml"/><Relationship Id="rId12" Type="http://schemas.openxmlformats.org/officeDocument/2006/relationships/image" Target="../media/image1577.png"/><Relationship Id="rId11" Type="http://schemas.openxmlformats.org/officeDocument/2006/relationships/customXml" Target="../ink/ink1586.xml"/><Relationship Id="rId10" Type="http://schemas.openxmlformats.org/officeDocument/2006/relationships/image" Target="../media/image1576.png"/><Relationship Id="rId1" Type="http://schemas.openxmlformats.org/officeDocument/2006/relationships/customXml" Target="../ink/ink158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54.png"/><Relationship Id="rId1" Type="http://schemas.openxmlformats.org/officeDocument/2006/relationships/customXml" Target="../ink/ink1620.xml"/></Relationships>
</file>

<file path=ppt/slides/_rels/slide23.xml.rels><?xml version="1.0" encoding="UTF-8" standalone="yes"?>
<Relationships xmlns="http://schemas.openxmlformats.org/package/2006/relationships"><Relationship Id="rId99" Type="http://schemas.openxmlformats.org/officeDocument/2006/relationships/customXml" Target="../ink/ink1670.xml"/><Relationship Id="rId98" Type="http://schemas.openxmlformats.org/officeDocument/2006/relationships/image" Target="../media/image54.png"/><Relationship Id="rId97" Type="http://schemas.openxmlformats.org/officeDocument/2006/relationships/customXml" Target="../ink/ink1669.xml"/><Relationship Id="rId96" Type="http://schemas.openxmlformats.org/officeDocument/2006/relationships/image" Target="../media/image1657.png"/><Relationship Id="rId95" Type="http://schemas.openxmlformats.org/officeDocument/2006/relationships/customXml" Target="../ink/ink1668.xml"/><Relationship Id="rId94" Type="http://schemas.openxmlformats.org/officeDocument/2006/relationships/image" Target="../media/image1656.png"/><Relationship Id="rId93" Type="http://schemas.openxmlformats.org/officeDocument/2006/relationships/customXml" Target="../ink/ink1667.xml"/><Relationship Id="rId92" Type="http://schemas.openxmlformats.org/officeDocument/2006/relationships/image" Target="../media/image1655.png"/><Relationship Id="rId91" Type="http://schemas.openxmlformats.org/officeDocument/2006/relationships/customXml" Target="../ink/ink1666.xml"/><Relationship Id="rId90" Type="http://schemas.openxmlformats.org/officeDocument/2006/relationships/image" Target="../media/image1654.png"/><Relationship Id="rId9" Type="http://schemas.openxmlformats.org/officeDocument/2006/relationships/customXml" Target="../ink/ink1624.xml"/><Relationship Id="rId89" Type="http://schemas.openxmlformats.org/officeDocument/2006/relationships/customXml" Target="../ink/ink1665.xml"/><Relationship Id="rId88" Type="http://schemas.openxmlformats.org/officeDocument/2006/relationships/image" Target="../media/image1653.png"/><Relationship Id="rId87" Type="http://schemas.openxmlformats.org/officeDocument/2006/relationships/customXml" Target="../ink/ink1664.xml"/><Relationship Id="rId86" Type="http://schemas.openxmlformats.org/officeDocument/2006/relationships/image" Target="../media/image1652.png"/><Relationship Id="rId85" Type="http://schemas.openxmlformats.org/officeDocument/2006/relationships/customXml" Target="../ink/ink1663.xml"/><Relationship Id="rId84" Type="http://schemas.openxmlformats.org/officeDocument/2006/relationships/image" Target="../media/image1651.png"/><Relationship Id="rId83" Type="http://schemas.openxmlformats.org/officeDocument/2006/relationships/customXml" Target="../ink/ink1662.xml"/><Relationship Id="rId82" Type="http://schemas.openxmlformats.org/officeDocument/2006/relationships/image" Target="../media/image1650.png"/><Relationship Id="rId81" Type="http://schemas.openxmlformats.org/officeDocument/2006/relationships/customXml" Target="../ink/ink1661.xml"/><Relationship Id="rId80" Type="http://schemas.openxmlformats.org/officeDocument/2006/relationships/image" Target="../media/image1649.png"/><Relationship Id="rId8" Type="http://schemas.openxmlformats.org/officeDocument/2006/relationships/image" Target="../media/image1615.png"/><Relationship Id="rId79" Type="http://schemas.openxmlformats.org/officeDocument/2006/relationships/customXml" Target="../ink/ink1660.xml"/><Relationship Id="rId78" Type="http://schemas.openxmlformats.org/officeDocument/2006/relationships/image" Target="../media/image1648.png"/><Relationship Id="rId77" Type="http://schemas.openxmlformats.org/officeDocument/2006/relationships/customXml" Target="../ink/ink1659.xml"/><Relationship Id="rId76" Type="http://schemas.openxmlformats.org/officeDocument/2006/relationships/customXml" Target="../ink/ink1658.xml"/><Relationship Id="rId75" Type="http://schemas.openxmlformats.org/officeDocument/2006/relationships/image" Target="../media/image1647.png"/><Relationship Id="rId74" Type="http://schemas.openxmlformats.org/officeDocument/2006/relationships/customXml" Target="../ink/ink1657.xml"/><Relationship Id="rId73" Type="http://schemas.openxmlformats.org/officeDocument/2006/relationships/image" Target="../media/image1646.png"/><Relationship Id="rId72" Type="http://schemas.openxmlformats.org/officeDocument/2006/relationships/customXml" Target="../ink/ink1656.xml"/><Relationship Id="rId71" Type="http://schemas.openxmlformats.org/officeDocument/2006/relationships/image" Target="../media/image1645.png"/><Relationship Id="rId70" Type="http://schemas.openxmlformats.org/officeDocument/2006/relationships/customXml" Target="../ink/ink1655.xml"/><Relationship Id="rId7" Type="http://schemas.openxmlformats.org/officeDocument/2006/relationships/customXml" Target="../ink/ink1623.xml"/><Relationship Id="rId69" Type="http://schemas.openxmlformats.org/officeDocument/2006/relationships/image" Target="../media/image1644.png"/><Relationship Id="rId68" Type="http://schemas.openxmlformats.org/officeDocument/2006/relationships/customXml" Target="../ink/ink1654.xml"/><Relationship Id="rId67" Type="http://schemas.openxmlformats.org/officeDocument/2006/relationships/image" Target="../media/image1643.png"/><Relationship Id="rId66" Type="http://schemas.openxmlformats.org/officeDocument/2006/relationships/customXml" Target="../ink/ink1653.xml"/><Relationship Id="rId65" Type="http://schemas.openxmlformats.org/officeDocument/2006/relationships/image" Target="../media/image1642.png"/><Relationship Id="rId64" Type="http://schemas.openxmlformats.org/officeDocument/2006/relationships/customXml" Target="../ink/ink1652.xml"/><Relationship Id="rId63" Type="http://schemas.openxmlformats.org/officeDocument/2006/relationships/image" Target="../media/image1641.png"/><Relationship Id="rId62" Type="http://schemas.openxmlformats.org/officeDocument/2006/relationships/customXml" Target="../ink/ink1651.xml"/><Relationship Id="rId61" Type="http://schemas.openxmlformats.org/officeDocument/2006/relationships/image" Target="../media/image1640.png"/><Relationship Id="rId60" Type="http://schemas.openxmlformats.org/officeDocument/2006/relationships/customXml" Target="../ink/ink1650.xml"/><Relationship Id="rId6" Type="http://schemas.openxmlformats.org/officeDocument/2006/relationships/image" Target="../media/image1614.png"/><Relationship Id="rId59" Type="http://schemas.openxmlformats.org/officeDocument/2006/relationships/image" Target="../media/image1639.png"/><Relationship Id="rId58" Type="http://schemas.openxmlformats.org/officeDocument/2006/relationships/customXml" Target="../ink/ink1649.xml"/><Relationship Id="rId57" Type="http://schemas.openxmlformats.org/officeDocument/2006/relationships/image" Target="../media/image1638.png"/><Relationship Id="rId56" Type="http://schemas.openxmlformats.org/officeDocument/2006/relationships/customXml" Target="../ink/ink1648.xml"/><Relationship Id="rId55" Type="http://schemas.openxmlformats.org/officeDocument/2006/relationships/image" Target="../media/image1637.png"/><Relationship Id="rId54" Type="http://schemas.openxmlformats.org/officeDocument/2006/relationships/customXml" Target="../ink/ink1647.xml"/><Relationship Id="rId53" Type="http://schemas.openxmlformats.org/officeDocument/2006/relationships/image" Target="../media/image1636.png"/><Relationship Id="rId52" Type="http://schemas.openxmlformats.org/officeDocument/2006/relationships/customXml" Target="../ink/ink1646.xml"/><Relationship Id="rId51" Type="http://schemas.openxmlformats.org/officeDocument/2006/relationships/image" Target="../media/image1635.png"/><Relationship Id="rId50" Type="http://schemas.openxmlformats.org/officeDocument/2006/relationships/customXml" Target="../ink/ink1645.xml"/><Relationship Id="rId5" Type="http://schemas.openxmlformats.org/officeDocument/2006/relationships/customXml" Target="../ink/ink1622.xml"/><Relationship Id="rId49" Type="http://schemas.openxmlformats.org/officeDocument/2006/relationships/image" Target="../media/image1634.png"/><Relationship Id="rId48" Type="http://schemas.openxmlformats.org/officeDocument/2006/relationships/customXml" Target="../ink/ink1644.xml"/><Relationship Id="rId47" Type="http://schemas.openxmlformats.org/officeDocument/2006/relationships/image" Target="../media/image1633.png"/><Relationship Id="rId46" Type="http://schemas.openxmlformats.org/officeDocument/2006/relationships/customXml" Target="../ink/ink1643.xml"/><Relationship Id="rId45" Type="http://schemas.openxmlformats.org/officeDocument/2006/relationships/image" Target="../media/image1632.png"/><Relationship Id="rId44" Type="http://schemas.openxmlformats.org/officeDocument/2006/relationships/customXml" Target="../ink/ink1642.xml"/><Relationship Id="rId43" Type="http://schemas.openxmlformats.org/officeDocument/2006/relationships/image" Target="../media/image1631.png"/><Relationship Id="rId42" Type="http://schemas.openxmlformats.org/officeDocument/2006/relationships/customXml" Target="../ink/ink1641.xml"/><Relationship Id="rId41" Type="http://schemas.openxmlformats.org/officeDocument/2006/relationships/image" Target="../media/image1630.png"/><Relationship Id="rId40" Type="http://schemas.openxmlformats.org/officeDocument/2006/relationships/customXml" Target="../ink/ink1640.xml"/><Relationship Id="rId4" Type="http://schemas.openxmlformats.org/officeDocument/2006/relationships/image" Target="../media/image1613.png"/><Relationship Id="rId39" Type="http://schemas.openxmlformats.org/officeDocument/2006/relationships/image" Target="../media/image1629.png"/><Relationship Id="rId38" Type="http://schemas.openxmlformats.org/officeDocument/2006/relationships/customXml" Target="../ink/ink1639.xml"/><Relationship Id="rId37" Type="http://schemas.openxmlformats.org/officeDocument/2006/relationships/image" Target="../media/image1628.png"/><Relationship Id="rId36" Type="http://schemas.openxmlformats.org/officeDocument/2006/relationships/customXml" Target="../ink/ink1638.xml"/><Relationship Id="rId35" Type="http://schemas.openxmlformats.org/officeDocument/2006/relationships/image" Target="../media/image1627.png"/><Relationship Id="rId34" Type="http://schemas.openxmlformats.org/officeDocument/2006/relationships/customXml" Target="../ink/ink1637.xml"/><Relationship Id="rId33" Type="http://schemas.openxmlformats.org/officeDocument/2006/relationships/image" Target="../media/image1626.png"/><Relationship Id="rId32" Type="http://schemas.openxmlformats.org/officeDocument/2006/relationships/customXml" Target="../ink/ink1636.xml"/><Relationship Id="rId31" Type="http://schemas.openxmlformats.org/officeDocument/2006/relationships/image" Target="../media/image1625.png"/><Relationship Id="rId30" Type="http://schemas.openxmlformats.org/officeDocument/2006/relationships/customXml" Target="../ink/ink1635.xml"/><Relationship Id="rId3" Type="http://schemas.openxmlformats.org/officeDocument/2006/relationships/customXml" Target="../ink/ink1621.xml"/><Relationship Id="rId29" Type="http://schemas.openxmlformats.org/officeDocument/2006/relationships/image" Target="../media/image1624.png"/><Relationship Id="rId28" Type="http://schemas.openxmlformats.org/officeDocument/2006/relationships/customXml" Target="../ink/ink1634.xml"/><Relationship Id="rId27" Type="http://schemas.openxmlformats.org/officeDocument/2006/relationships/image" Target="../media/image1623.png"/><Relationship Id="rId268" Type="http://schemas.openxmlformats.org/officeDocument/2006/relationships/slideLayout" Target="../slideLayouts/slideLayout1.xml"/><Relationship Id="rId267" Type="http://schemas.openxmlformats.org/officeDocument/2006/relationships/tags" Target="../tags/tag82.xml"/><Relationship Id="rId266" Type="http://schemas.openxmlformats.org/officeDocument/2006/relationships/image" Target="../media/image1740.png"/><Relationship Id="rId265" Type="http://schemas.openxmlformats.org/officeDocument/2006/relationships/customXml" Target="../ink/ink1753.xml"/><Relationship Id="rId264" Type="http://schemas.openxmlformats.org/officeDocument/2006/relationships/image" Target="../media/image1739.png"/><Relationship Id="rId263" Type="http://schemas.openxmlformats.org/officeDocument/2006/relationships/customXml" Target="../ink/ink1752.xml"/><Relationship Id="rId262" Type="http://schemas.openxmlformats.org/officeDocument/2006/relationships/image" Target="../media/image1738.png"/><Relationship Id="rId261" Type="http://schemas.openxmlformats.org/officeDocument/2006/relationships/customXml" Target="../ink/ink1751.xml"/><Relationship Id="rId260" Type="http://schemas.openxmlformats.org/officeDocument/2006/relationships/image" Target="../media/image1737.png"/><Relationship Id="rId26" Type="http://schemas.openxmlformats.org/officeDocument/2006/relationships/customXml" Target="../ink/ink1633.xml"/><Relationship Id="rId259" Type="http://schemas.openxmlformats.org/officeDocument/2006/relationships/customXml" Target="../ink/ink1750.xml"/><Relationship Id="rId258" Type="http://schemas.openxmlformats.org/officeDocument/2006/relationships/image" Target="../media/image1736.png"/><Relationship Id="rId257" Type="http://schemas.openxmlformats.org/officeDocument/2006/relationships/customXml" Target="../ink/ink1749.xml"/><Relationship Id="rId256" Type="http://schemas.openxmlformats.org/officeDocument/2006/relationships/image" Target="../media/image1735.png"/><Relationship Id="rId255" Type="http://schemas.openxmlformats.org/officeDocument/2006/relationships/customXml" Target="../ink/ink1748.xml"/><Relationship Id="rId254" Type="http://schemas.openxmlformats.org/officeDocument/2006/relationships/image" Target="../media/image1734.png"/><Relationship Id="rId253" Type="http://schemas.openxmlformats.org/officeDocument/2006/relationships/customXml" Target="../ink/ink1747.xml"/><Relationship Id="rId252" Type="http://schemas.openxmlformats.org/officeDocument/2006/relationships/image" Target="../media/image1733.png"/><Relationship Id="rId251" Type="http://schemas.openxmlformats.org/officeDocument/2006/relationships/customXml" Target="../ink/ink1746.xml"/><Relationship Id="rId250" Type="http://schemas.openxmlformats.org/officeDocument/2006/relationships/image" Target="../media/image1732.png"/><Relationship Id="rId25" Type="http://schemas.openxmlformats.org/officeDocument/2006/relationships/image" Target="../media/image1622.png"/><Relationship Id="rId249" Type="http://schemas.openxmlformats.org/officeDocument/2006/relationships/customXml" Target="../ink/ink1745.xml"/><Relationship Id="rId248" Type="http://schemas.openxmlformats.org/officeDocument/2006/relationships/image" Target="../media/image1731.png"/><Relationship Id="rId247" Type="http://schemas.openxmlformats.org/officeDocument/2006/relationships/customXml" Target="../ink/ink1744.xml"/><Relationship Id="rId246" Type="http://schemas.openxmlformats.org/officeDocument/2006/relationships/image" Target="../media/image1730.png"/><Relationship Id="rId245" Type="http://schemas.openxmlformats.org/officeDocument/2006/relationships/customXml" Target="../ink/ink1743.xml"/><Relationship Id="rId244" Type="http://schemas.openxmlformats.org/officeDocument/2006/relationships/image" Target="../media/image1729.png"/><Relationship Id="rId243" Type="http://schemas.openxmlformats.org/officeDocument/2006/relationships/customXml" Target="../ink/ink1742.xml"/><Relationship Id="rId242" Type="http://schemas.openxmlformats.org/officeDocument/2006/relationships/image" Target="../media/image1728.png"/><Relationship Id="rId241" Type="http://schemas.openxmlformats.org/officeDocument/2006/relationships/customXml" Target="../ink/ink1741.xml"/><Relationship Id="rId240" Type="http://schemas.openxmlformats.org/officeDocument/2006/relationships/image" Target="../media/image1727.png"/><Relationship Id="rId24" Type="http://schemas.openxmlformats.org/officeDocument/2006/relationships/customXml" Target="../ink/ink1632.xml"/><Relationship Id="rId239" Type="http://schemas.openxmlformats.org/officeDocument/2006/relationships/customXml" Target="../ink/ink1740.xml"/><Relationship Id="rId238" Type="http://schemas.openxmlformats.org/officeDocument/2006/relationships/image" Target="../media/image1726.png"/><Relationship Id="rId237" Type="http://schemas.openxmlformats.org/officeDocument/2006/relationships/customXml" Target="../ink/ink1739.xml"/><Relationship Id="rId236" Type="http://schemas.openxmlformats.org/officeDocument/2006/relationships/image" Target="../media/image1725.png"/><Relationship Id="rId235" Type="http://schemas.openxmlformats.org/officeDocument/2006/relationships/customXml" Target="../ink/ink1738.xml"/><Relationship Id="rId234" Type="http://schemas.openxmlformats.org/officeDocument/2006/relationships/image" Target="../media/image1724.png"/><Relationship Id="rId233" Type="http://schemas.openxmlformats.org/officeDocument/2006/relationships/customXml" Target="../ink/ink1737.xml"/><Relationship Id="rId232" Type="http://schemas.openxmlformats.org/officeDocument/2006/relationships/image" Target="../media/image1723.png"/><Relationship Id="rId231" Type="http://schemas.openxmlformats.org/officeDocument/2006/relationships/customXml" Target="../ink/ink1736.xml"/><Relationship Id="rId230" Type="http://schemas.openxmlformats.org/officeDocument/2006/relationships/image" Target="../media/image1722.png"/><Relationship Id="rId23" Type="http://schemas.openxmlformats.org/officeDocument/2006/relationships/image" Target="../media/image1621.png"/><Relationship Id="rId229" Type="http://schemas.openxmlformats.org/officeDocument/2006/relationships/customXml" Target="../ink/ink1735.xml"/><Relationship Id="rId228" Type="http://schemas.openxmlformats.org/officeDocument/2006/relationships/image" Target="../media/image1721.png"/><Relationship Id="rId227" Type="http://schemas.openxmlformats.org/officeDocument/2006/relationships/customXml" Target="../ink/ink1734.xml"/><Relationship Id="rId226" Type="http://schemas.openxmlformats.org/officeDocument/2006/relationships/image" Target="../media/image1720.png"/><Relationship Id="rId225" Type="http://schemas.openxmlformats.org/officeDocument/2006/relationships/customXml" Target="../ink/ink1733.xml"/><Relationship Id="rId224" Type="http://schemas.openxmlformats.org/officeDocument/2006/relationships/image" Target="../media/image1719.png"/><Relationship Id="rId223" Type="http://schemas.openxmlformats.org/officeDocument/2006/relationships/customXml" Target="../ink/ink1732.xml"/><Relationship Id="rId222" Type="http://schemas.openxmlformats.org/officeDocument/2006/relationships/image" Target="../media/image1718.png"/><Relationship Id="rId221" Type="http://schemas.openxmlformats.org/officeDocument/2006/relationships/customXml" Target="../ink/ink1731.xml"/><Relationship Id="rId220" Type="http://schemas.openxmlformats.org/officeDocument/2006/relationships/image" Target="../media/image1717.png"/><Relationship Id="rId22" Type="http://schemas.openxmlformats.org/officeDocument/2006/relationships/customXml" Target="../ink/ink1631.xml"/><Relationship Id="rId219" Type="http://schemas.openxmlformats.org/officeDocument/2006/relationships/customXml" Target="../ink/ink1730.xml"/><Relationship Id="rId218" Type="http://schemas.openxmlformats.org/officeDocument/2006/relationships/image" Target="../media/image1716.png"/><Relationship Id="rId217" Type="http://schemas.openxmlformats.org/officeDocument/2006/relationships/customXml" Target="../ink/ink1729.xml"/><Relationship Id="rId216" Type="http://schemas.openxmlformats.org/officeDocument/2006/relationships/image" Target="../media/image1715.png"/><Relationship Id="rId215" Type="http://schemas.openxmlformats.org/officeDocument/2006/relationships/customXml" Target="../ink/ink1728.xml"/><Relationship Id="rId214" Type="http://schemas.openxmlformats.org/officeDocument/2006/relationships/image" Target="../media/image1714.png"/><Relationship Id="rId213" Type="http://schemas.openxmlformats.org/officeDocument/2006/relationships/customXml" Target="../ink/ink1727.xml"/><Relationship Id="rId212" Type="http://schemas.openxmlformats.org/officeDocument/2006/relationships/image" Target="../media/image1713.png"/><Relationship Id="rId211" Type="http://schemas.openxmlformats.org/officeDocument/2006/relationships/customXml" Target="../ink/ink1726.xml"/><Relationship Id="rId210" Type="http://schemas.openxmlformats.org/officeDocument/2006/relationships/image" Target="../media/image1712.png"/><Relationship Id="rId21" Type="http://schemas.openxmlformats.org/officeDocument/2006/relationships/image" Target="../media/image1620.png"/><Relationship Id="rId209" Type="http://schemas.openxmlformats.org/officeDocument/2006/relationships/customXml" Target="../ink/ink1725.xml"/><Relationship Id="rId208" Type="http://schemas.openxmlformats.org/officeDocument/2006/relationships/image" Target="../media/image1711.png"/><Relationship Id="rId207" Type="http://schemas.openxmlformats.org/officeDocument/2006/relationships/customXml" Target="../ink/ink1724.xml"/><Relationship Id="rId206" Type="http://schemas.openxmlformats.org/officeDocument/2006/relationships/image" Target="../media/image1710.png"/><Relationship Id="rId205" Type="http://schemas.openxmlformats.org/officeDocument/2006/relationships/customXml" Target="../ink/ink1723.xml"/><Relationship Id="rId204" Type="http://schemas.openxmlformats.org/officeDocument/2006/relationships/image" Target="../media/image1709.png"/><Relationship Id="rId203" Type="http://schemas.openxmlformats.org/officeDocument/2006/relationships/customXml" Target="../ink/ink1722.xml"/><Relationship Id="rId202" Type="http://schemas.openxmlformats.org/officeDocument/2006/relationships/image" Target="../media/image1708.png"/><Relationship Id="rId201" Type="http://schemas.openxmlformats.org/officeDocument/2006/relationships/customXml" Target="../ink/ink1721.xml"/><Relationship Id="rId200" Type="http://schemas.openxmlformats.org/officeDocument/2006/relationships/image" Target="../media/image1707.png"/><Relationship Id="rId20" Type="http://schemas.openxmlformats.org/officeDocument/2006/relationships/customXml" Target="../ink/ink1630.xml"/><Relationship Id="rId2" Type="http://schemas.openxmlformats.org/officeDocument/2006/relationships/image" Target="../media/image1612.png"/><Relationship Id="rId199" Type="http://schemas.openxmlformats.org/officeDocument/2006/relationships/customXml" Target="../ink/ink1720.xml"/><Relationship Id="rId198" Type="http://schemas.openxmlformats.org/officeDocument/2006/relationships/image" Target="../media/image1706.png"/><Relationship Id="rId197" Type="http://schemas.openxmlformats.org/officeDocument/2006/relationships/customXml" Target="../ink/ink1719.xml"/><Relationship Id="rId196" Type="http://schemas.openxmlformats.org/officeDocument/2006/relationships/image" Target="../media/image1705.png"/><Relationship Id="rId195" Type="http://schemas.openxmlformats.org/officeDocument/2006/relationships/customXml" Target="../ink/ink1718.xml"/><Relationship Id="rId194" Type="http://schemas.openxmlformats.org/officeDocument/2006/relationships/image" Target="../media/image1704.png"/><Relationship Id="rId193" Type="http://schemas.openxmlformats.org/officeDocument/2006/relationships/customXml" Target="../ink/ink1717.xml"/><Relationship Id="rId192" Type="http://schemas.openxmlformats.org/officeDocument/2006/relationships/image" Target="../media/image1703.png"/><Relationship Id="rId191" Type="http://schemas.openxmlformats.org/officeDocument/2006/relationships/customXml" Target="../ink/ink1716.xml"/><Relationship Id="rId190" Type="http://schemas.openxmlformats.org/officeDocument/2006/relationships/image" Target="../media/image1702.png"/><Relationship Id="rId19" Type="http://schemas.openxmlformats.org/officeDocument/2006/relationships/customXml" Target="../ink/ink1629.xml"/><Relationship Id="rId189" Type="http://schemas.openxmlformats.org/officeDocument/2006/relationships/customXml" Target="../ink/ink1715.xml"/><Relationship Id="rId188" Type="http://schemas.openxmlformats.org/officeDocument/2006/relationships/image" Target="../media/image1701.png"/><Relationship Id="rId187" Type="http://schemas.openxmlformats.org/officeDocument/2006/relationships/customXml" Target="../ink/ink1714.xml"/><Relationship Id="rId186" Type="http://schemas.openxmlformats.org/officeDocument/2006/relationships/image" Target="../media/image1700.png"/><Relationship Id="rId185" Type="http://schemas.openxmlformats.org/officeDocument/2006/relationships/customXml" Target="../ink/ink1713.xml"/><Relationship Id="rId184" Type="http://schemas.openxmlformats.org/officeDocument/2006/relationships/image" Target="../media/image1699.png"/><Relationship Id="rId183" Type="http://schemas.openxmlformats.org/officeDocument/2006/relationships/customXml" Target="../ink/ink1712.xml"/><Relationship Id="rId182" Type="http://schemas.openxmlformats.org/officeDocument/2006/relationships/image" Target="../media/image1698.png"/><Relationship Id="rId181" Type="http://schemas.openxmlformats.org/officeDocument/2006/relationships/customXml" Target="../ink/ink1711.xml"/><Relationship Id="rId180" Type="http://schemas.openxmlformats.org/officeDocument/2006/relationships/image" Target="../media/image1697.png"/><Relationship Id="rId18" Type="http://schemas.openxmlformats.org/officeDocument/2006/relationships/image" Target="../media/image32.png"/><Relationship Id="rId179" Type="http://schemas.openxmlformats.org/officeDocument/2006/relationships/customXml" Target="../ink/ink1710.xml"/><Relationship Id="rId178" Type="http://schemas.openxmlformats.org/officeDocument/2006/relationships/image" Target="../media/image1696.png"/><Relationship Id="rId177" Type="http://schemas.openxmlformats.org/officeDocument/2006/relationships/customXml" Target="../ink/ink1709.xml"/><Relationship Id="rId176" Type="http://schemas.openxmlformats.org/officeDocument/2006/relationships/image" Target="../media/image1695.png"/><Relationship Id="rId175" Type="http://schemas.openxmlformats.org/officeDocument/2006/relationships/customXml" Target="../ink/ink1708.xml"/><Relationship Id="rId174" Type="http://schemas.openxmlformats.org/officeDocument/2006/relationships/image" Target="../media/image1694.png"/><Relationship Id="rId173" Type="http://schemas.openxmlformats.org/officeDocument/2006/relationships/customXml" Target="../ink/ink1707.xml"/><Relationship Id="rId172" Type="http://schemas.openxmlformats.org/officeDocument/2006/relationships/image" Target="../media/image1693.png"/><Relationship Id="rId171" Type="http://schemas.openxmlformats.org/officeDocument/2006/relationships/customXml" Target="../ink/ink1706.xml"/><Relationship Id="rId170" Type="http://schemas.openxmlformats.org/officeDocument/2006/relationships/image" Target="../media/image1692.png"/><Relationship Id="rId17" Type="http://schemas.openxmlformats.org/officeDocument/2006/relationships/customXml" Target="../ink/ink1628.xml"/><Relationship Id="rId169" Type="http://schemas.openxmlformats.org/officeDocument/2006/relationships/customXml" Target="../ink/ink1705.xml"/><Relationship Id="rId168" Type="http://schemas.openxmlformats.org/officeDocument/2006/relationships/image" Target="../media/image1691.png"/><Relationship Id="rId167" Type="http://schemas.openxmlformats.org/officeDocument/2006/relationships/customXml" Target="../ink/ink1704.xml"/><Relationship Id="rId166" Type="http://schemas.openxmlformats.org/officeDocument/2006/relationships/image" Target="../media/image1690.png"/><Relationship Id="rId165" Type="http://schemas.openxmlformats.org/officeDocument/2006/relationships/customXml" Target="../ink/ink1703.xml"/><Relationship Id="rId164" Type="http://schemas.openxmlformats.org/officeDocument/2006/relationships/image" Target="../media/image1689.png"/><Relationship Id="rId163" Type="http://schemas.openxmlformats.org/officeDocument/2006/relationships/customXml" Target="../ink/ink1702.xml"/><Relationship Id="rId162" Type="http://schemas.openxmlformats.org/officeDocument/2006/relationships/image" Target="../media/image1688.png"/><Relationship Id="rId161" Type="http://schemas.openxmlformats.org/officeDocument/2006/relationships/customXml" Target="../ink/ink1701.xml"/><Relationship Id="rId160" Type="http://schemas.openxmlformats.org/officeDocument/2006/relationships/image" Target="../media/image1687.png"/><Relationship Id="rId16" Type="http://schemas.openxmlformats.org/officeDocument/2006/relationships/image" Target="../media/image1619.png"/><Relationship Id="rId159" Type="http://schemas.openxmlformats.org/officeDocument/2006/relationships/customXml" Target="../ink/ink1700.xml"/><Relationship Id="rId158" Type="http://schemas.openxmlformats.org/officeDocument/2006/relationships/image" Target="../media/image1686.png"/><Relationship Id="rId157" Type="http://schemas.openxmlformats.org/officeDocument/2006/relationships/customXml" Target="../ink/ink1699.xml"/><Relationship Id="rId156" Type="http://schemas.openxmlformats.org/officeDocument/2006/relationships/image" Target="../media/image1685.png"/><Relationship Id="rId155" Type="http://schemas.openxmlformats.org/officeDocument/2006/relationships/customXml" Target="../ink/ink1698.xml"/><Relationship Id="rId154" Type="http://schemas.openxmlformats.org/officeDocument/2006/relationships/image" Target="../media/image1684.png"/><Relationship Id="rId153" Type="http://schemas.openxmlformats.org/officeDocument/2006/relationships/customXml" Target="../ink/ink1697.xml"/><Relationship Id="rId152" Type="http://schemas.openxmlformats.org/officeDocument/2006/relationships/image" Target="../media/image1683.png"/><Relationship Id="rId151" Type="http://schemas.openxmlformats.org/officeDocument/2006/relationships/customXml" Target="../ink/ink1696.xml"/><Relationship Id="rId150" Type="http://schemas.openxmlformats.org/officeDocument/2006/relationships/image" Target="../media/image1682.png"/><Relationship Id="rId15" Type="http://schemas.openxmlformats.org/officeDocument/2006/relationships/customXml" Target="../ink/ink1627.xml"/><Relationship Id="rId149" Type="http://schemas.openxmlformats.org/officeDocument/2006/relationships/customXml" Target="../ink/ink1695.xml"/><Relationship Id="rId148" Type="http://schemas.openxmlformats.org/officeDocument/2006/relationships/image" Target="../media/image1681.png"/><Relationship Id="rId147" Type="http://schemas.openxmlformats.org/officeDocument/2006/relationships/customXml" Target="../ink/ink1694.xml"/><Relationship Id="rId146" Type="http://schemas.openxmlformats.org/officeDocument/2006/relationships/image" Target="../media/image1680.png"/><Relationship Id="rId145" Type="http://schemas.openxmlformats.org/officeDocument/2006/relationships/customXml" Target="../ink/ink1693.xml"/><Relationship Id="rId144" Type="http://schemas.openxmlformats.org/officeDocument/2006/relationships/image" Target="../media/image1679.png"/><Relationship Id="rId143" Type="http://schemas.openxmlformats.org/officeDocument/2006/relationships/customXml" Target="../ink/ink1692.xml"/><Relationship Id="rId142" Type="http://schemas.openxmlformats.org/officeDocument/2006/relationships/image" Target="../media/image1678.png"/><Relationship Id="rId141" Type="http://schemas.openxmlformats.org/officeDocument/2006/relationships/customXml" Target="../ink/ink1691.xml"/><Relationship Id="rId140" Type="http://schemas.openxmlformats.org/officeDocument/2006/relationships/image" Target="../media/image1677.png"/><Relationship Id="rId14" Type="http://schemas.openxmlformats.org/officeDocument/2006/relationships/image" Target="../media/image1618.png"/><Relationship Id="rId139" Type="http://schemas.openxmlformats.org/officeDocument/2006/relationships/customXml" Target="../ink/ink1690.xml"/><Relationship Id="rId138" Type="http://schemas.openxmlformats.org/officeDocument/2006/relationships/image" Target="../media/image1676.png"/><Relationship Id="rId137" Type="http://schemas.openxmlformats.org/officeDocument/2006/relationships/customXml" Target="../ink/ink1689.xml"/><Relationship Id="rId136" Type="http://schemas.openxmlformats.org/officeDocument/2006/relationships/image" Target="../media/image1675.png"/><Relationship Id="rId135" Type="http://schemas.openxmlformats.org/officeDocument/2006/relationships/customXml" Target="../ink/ink1688.xml"/><Relationship Id="rId134" Type="http://schemas.openxmlformats.org/officeDocument/2006/relationships/image" Target="../media/image1674.png"/><Relationship Id="rId133" Type="http://schemas.openxmlformats.org/officeDocument/2006/relationships/customXml" Target="../ink/ink1687.xml"/><Relationship Id="rId132" Type="http://schemas.openxmlformats.org/officeDocument/2006/relationships/image" Target="../media/image1673.png"/><Relationship Id="rId131" Type="http://schemas.openxmlformats.org/officeDocument/2006/relationships/customXml" Target="../ink/ink1686.xml"/><Relationship Id="rId130" Type="http://schemas.openxmlformats.org/officeDocument/2006/relationships/image" Target="../media/image1672.png"/><Relationship Id="rId13" Type="http://schemas.openxmlformats.org/officeDocument/2006/relationships/customXml" Target="../ink/ink1626.xml"/><Relationship Id="rId129" Type="http://schemas.openxmlformats.org/officeDocument/2006/relationships/customXml" Target="../ink/ink1685.xml"/><Relationship Id="rId128" Type="http://schemas.openxmlformats.org/officeDocument/2006/relationships/image" Target="../media/image1671.png"/><Relationship Id="rId127" Type="http://schemas.openxmlformats.org/officeDocument/2006/relationships/customXml" Target="../ink/ink1684.xml"/><Relationship Id="rId126" Type="http://schemas.openxmlformats.org/officeDocument/2006/relationships/image" Target="../media/image1670.png"/><Relationship Id="rId125" Type="http://schemas.openxmlformats.org/officeDocument/2006/relationships/customXml" Target="../ink/ink1683.xml"/><Relationship Id="rId124" Type="http://schemas.openxmlformats.org/officeDocument/2006/relationships/image" Target="../media/image1669.png"/><Relationship Id="rId123" Type="http://schemas.openxmlformats.org/officeDocument/2006/relationships/customXml" Target="../ink/ink1682.xml"/><Relationship Id="rId122" Type="http://schemas.openxmlformats.org/officeDocument/2006/relationships/image" Target="../media/image1668.png"/><Relationship Id="rId121" Type="http://schemas.openxmlformats.org/officeDocument/2006/relationships/customXml" Target="../ink/ink1681.xml"/><Relationship Id="rId120" Type="http://schemas.openxmlformats.org/officeDocument/2006/relationships/image" Target="../media/image1667.png"/><Relationship Id="rId12" Type="http://schemas.openxmlformats.org/officeDocument/2006/relationships/image" Target="../media/image1617.png"/><Relationship Id="rId119" Type="http://schemas.openxmlformats.org/officeDocument/2006/relationships/customXml" Target="../ink/ink1680.xml"/><Relationship Id="rId118" Type="http://schemas.openxmlformats.org/officeDocument/2006/relationships/image" Target="../media/image970.png"/><Relationship Id="rId117" Type="http://schemas.openxmlformats.org/officeDocument/2006/relationships/customXml" Target="../ink/ink1679.xml"/><Relationship Id="rId116" Type="http://schemas.openxmlformats.org/officeDocument/2006/relationships/image" Target="../media/image1666.png"/><Relationship Id="rId115" Type="http://schemas.openxmlformats.org/officeDocument/2006/relationships/customXml" Target="../ink/ink1678.xml"/><Relationship Id="rId114" Type="http://schemas.openxmlformats.org/officeDocument/2006/relationships/image" Target="../media/image1665.png"/><Relationship Id="rId113" Type="http://schemas.openxmlformats.org/officeDocument/2006/relationships/customXml" Target="../ink/ink1677.xml"/><Relationship Id="rId112" Type="http://schemas.openxmlformats.org/officeDocument/2006/relationships/image" Target="../media/image1664.png"/><Relationship Id="rId111" Type="http://schemas.openxmlformats.org/officeDocument/2006/relationships/customXml" Target="../ink/ink1676.xml"/><Relationship Id="rId110" Type="http://schemas.openxmlformats.org/officeDocument/2006/relationships/image" Target="../media/image1663.png"/><Relationship Id="rId11" Type="http://schemas.openxmlformats.org/officeDocument/2006/relationships/customXml" Target="../ink/ink1625.xml"/><Relationship Id="rId109" Type="http://schemas.openxmlformats.org/officeDocument/2006/relationships/customXml" Target="../ink/ink1675.xml"/><Relationship Id="rId108" Type="http://schemas.openxmlformats.org/officeDocument/2006/relationships/image" Target="../media/image1662.png"/><Relationship Id="rId107" Type="http://schemas.openxmlformats.org/officeDocument/2006/relationships/customXml" Target="../ink/ink1674.xml"/><Relationship Id="rId106" Type="http://schemas.openxmlformats.org/officeDocument/2006/relationships/image" Target="../media/image1661.png"/><Relationship Id="rId105" Type="http://schemas.openxmlformats.org/officeDocument/2006/relationships/customXml" Target="../ink/ink1673.xml"/><Relationship Id="rId104" Type="http://schemas.openxmlformats.org/officeDocument/2006/relationships/image" Target="../media/image1660.png"/><Relationship Id="rId103" Type="http://schemas.openxmlformats.org/officeDocument/2006/relationships/customXml" Target="../ink/ink1672.xml"/><Relationship Id="rId102" Type="http://schemas.openxmlformats.org/officeDocument/2006/relationships/image" Target="../media/image1659.png"/><Relationship Id="rId101" Type="http://schemas.openxmlformats.org/officeDocument/2006/relationships/customXml" Target="../ink/ink1671.xml"/><Relationship Id="rId100" Type="http://schemas.openxmlformats.org/officeDocument/2006/relationships/image" Target="../media/image1658.png"/><Relationship Id="rId10" Type="http://schemas.openxmlformats.org/officeDocument/2006/relationships/image" Target="../media/image1616.png"/><Relationship Id="rId1" Type="http://schemas.openxmlformats.org/officeDocument/2006/relationships/image" Target="../media/image1611.png"/></Relationships>
</file>

<file path=ppt/slides/_rels/slide24.xml.rels><?xml version="1.0" encoding="UTF-8" standalone="yes"?>
<Relationships xmlns="http://schemas.openxmlformats.org/package/2006/relationships"><Relationship Id="rId99" Type="http://schemas.openxmlformats.org/officeDocument/2006/relationships/image" Target="../media/image1791.png"/><Relationship Id="rId98" Type="http://schemas.openxmlformats.org/officeDocument/2006/relationships/customXml" Target="../ink/ink1801.xml"/><Relationship Id="rId97" Type="http://schemas.openxmlformats.org/officeDocument/2006/relationships/image" Target="../media/image1790.png"/><Relationship Id="rId96" Type="http://schemas.openxmlformats.org/officeDocument/2006/relationships/customXml" Target="../ink/ink1800.xml"/><Relationship Id="rId95" Type="http://schemas.openxmlformats.org/officeDocument/2006/relationships/image" Target="../media/image1789.png"/><Relationship Id="rId94" Type="http://schemas.openxmlformats.org/officeDocument/2006/relationships/customXml" Target="../ink/ink1799.xml"/><Relationship Id="rId93" Type="http://schemas.openxmlformats.org/officeDocument/2006/relationships/image" Target="../media/image1788.png"/><Relationship Id="rId92" Type="http://schemas.openxmlformats.org/officeDocument/2006/relationships/customXml" Target="../ink/ink1798.xml"/><Relationship Id="rId91" Type="http://schemas.openxmlformats.org/officeDocument/2006/relationships/image" Target="../media/image1787.png"/><Relationship Id="rId90" Type="http://schemas.openxmlformats.org/officeDocument/2006/relationships/customXml" Target="../ink/ink1797.xml"/><Relationship Id="rId9" Type="http://schemas.openxmlformats.org/officeDocument/2006/relationships/image" Target="../media/image1746.png"/><Relationship Id="rId89" Type="http://schemas.openxmlformats.org/officeDocument/2006/relationships/image" Target="../media/image1786.png"/><Relationship Id="rId88" Type="http://schemas.openxmlformats.org/officeDocument/2006/relationships/customXml" Target="../ink/ink1796.xml"/><Relationship Id="rId87" Type="http://schemas.openxmlformats.org/officeDocument/2006/relationships/image" Target="../media/image1785.png"/><Relationship Id="rId86" Type="http://schemas.openxmlformats.org/officeDocument/2006/relationships/customXml" Target="../ink/ink1795.xml"/><Relationship Id="rId85" Type="http://schemas.openxmlformats.org/officeDocument/2006/relationships/image" Target="../media/image1784.png"/><Relationship Id="rId84" Type="http://schemas.openxmlformats.org/officeDocument/2006/relationships/customXml" Target="../ink/ink1794.xml"/><Relationship Id="rId83" Type="http://schemas.openxmlformats.org/officeDocument/2006/relationships/image" Target="../media/image1783.png"/><Relationship Id="rId82" Type="http://schemas.openxmlformats.org/officeDocument/2006/relationships/customXml" Target="../ink/ink1793.xml"/><Relationship Id="rId81" Type="http://schemas.openxmlformats.org/officeDocument/2006/relationships/image" Target="../media/image1782.png"/><Relationship Id="rId80" Type="http://schemas.openxmlformats.org/officeDocument/2006/relationships/customXml" Target="../ink/ink1792.xml"/><Relationship Id="rId8" Type="http://schemas.openxmlformats.org/officeDocument/2006/relationships/customXml" Target="../ink/ink1756.xml"/><Relationship Id="rId79" Type="http://schemas.openxmlformats.org/officeDocument/2006/relationships/image" Target="../media/image1781.png"/><Relationship Id="rId78" Type="http://schemas.openxmlformats.org/officeDocument/2006/relationships/customXml" Target="../ink/ink1791.xml"/><Relationship Id="rId77" Type="http://schemas.openxmlformats.org/officeDocument/2006/relationships/image" Target="../media/image1780.png"/><Relationship Id="rId76" Type="http://schemas.openxmlformats.org/officeDocument/2006/relationships/customXml" Target="../ink/ink1790.xml"/><Relationship Id="rId75" Type="http://schemas.openxmlformats.org/officeDocument/2006/relationships/image" Target="../media/image1779.png"/><Relationship Id="rId74" Type="http://schemas.openxmlformats.org/officeDocument/2006/relationships/customXml" Target="../ink/ink1789.xml"/><Relationship Id="rId73" Type="http://schemas.openxmlformats.org/officeDocument/2006/relationships/image" Target="../media/image1778.png"/><Relationship Id="rId72" Type="http://schemas.openxmlformats.org/officeDocument/2006/relationships/customXml" Target="../ink/ink1788.xml"/><Relationship Id="rId71" Type="http://schemas.openxmlformats.org/officeDocument/2006/relationships/image" Target="../media/image1777.png"/><Relationship Id="rId70" Type="http://schemas.openxmlformats.org/officeDocument/2006/relationships/customXml" Target="../ink/ink1787.xml"/><Relationship Id="rId7" Type="http://schemas.openxmlformats.org/officeDocument/2006/relationships/image" Target="../media/image1745.png"/><Relationship Id="rId69" Type="http://schemas.openxmlformats.org/officeDocument/2006/relationships/image" Target="../media/image1776.png"/><Relationship Id="rId68" Type="http://schemas.openxmlformats.org/officeDocument/2006/relationships/customXml" Target="../ink/ink1786.xml"/><Relationship Id="rId67" Type="http://schemas.openxmlformats.org/officeDocument/2006/relationships/image" Target="../media/image1775.png"/><Relationship Id="rId66" Type="http://schemas.openxmlformats.org/officeDocument/2006/relationships/customXml" Target="../ink/ink1785.xml"/><Relationship Id="rId65" Type="http://schemas.openxmlformats.org/officeDocument/2006/relationships/image" Target="../media/image1774.png"/><Relationship Id="rId64" Type="http://schemas.openxmlformats.org/officeDocument/2006/relationships/customXml" Target="../ink/ink1784.xml"/><Relationship Id="rId63" Type="http://schemas.openxmlformats.org/officeDocument/2006/relationships/image" Target="../media/image1773.png"/><Relationship Id="rId62" Type="http://schemas.openxmlformats.org/officeDocument/2006/relationships/customXml" Target="../ink/ink1783.xml"/><Relationship Id="rId61" Type="http://schemas.openxmlformats.org/officeDocument/2006/relationships/image" Target="../media/image1772.png"/><Relationship Id="rId60" Type="http://schemas.openxmlformats.org/officeDocument/2006/relationships/customXml" Target="../ink/ink1782.xml"/><Relationship Id="rId6" Type="http://schemas.openxmlformats.org/officeDocument/2006/relationships/customXml" Target="../ink/ink1755.xml"/><Relationship Id="rId59" Type="http://schemas.openxmlformats.org/officeDocument/2006/relationships/image" Target="../media/image1771.png"/><Relationship Id="rId58" Type="http://schemas.openxmlformats.org/officeDocument/2006/relationships/customXml" Target="../ink/ink1781.xml"/><Relationship Id="rId57" Type="http://schemas.openxmlformats.org/officeDocument/2006/relationships/image" Target="../media/image1770.png"/><Relationship Id="rId56" Type="http://schemas.openxmlformats.org/officeDocument/2006/relationships/customXml" Target="../ink/ink1780.xml"/><Relationship Id="rId55" Type="http://schemas.openxmlformats.org/officeDocument/2006/relationships/image" Target="../media/image1769.png"/><Relationship Id="rId54" Type="http://schemas.openxmlformats.org/officeDocument/2006/relationships/customXml" Target="../ink/ink1779.xml"/><Relationship Id="rId53" Type="http://schemas.openxmlformats.org/officeDocument/2006/relationships/image" Target="../media/image1768.png"/><Relationship Id="rId52" Type="http://schemas.openxmlformats.org/officeDocument/2006/relationships/customXml" Target="../ink/ink1778.xml"/><Relationship Id="rId51" Type="http://schemas.openxmlformats.org/officeDocument/2006/relationships/image" Target="../media/image1767.png"/><Relationship Id="rId50" Type="http://schemas.openxmlformats.org/officeDocument/2006/relationships/customXml" Target="../ink/ink1777.xml"/><Relationship Id="rId5" Type="http://schemas.openxmlformats.org/officeDocument/2006/relationships/image" Target="../media/image1744.png"/><Relationship Id="rId49" Type="http://schemas.openxmlformats.org/officeDocument/2006/relationships/image" Target="../media/image1766.png"/><Relationship Id="rId48" Type="http://schemas.openxmlformats.org/officeDocument/2006/relationships/customXml" Target="../ink/ink1776.xml"/><Relationship Id="rId47" Type="http://schemas.openxmlformats.org/officeDocument/2006/relationships/image" Target="../media/image1765.png"/><Relationship Id="rId46" Type="http://schemas.openxmlformats.org/officeDocument/2006/relationships/customXml" Target="../ink/ink1775.xml"/><Relationship Id="rId45" Type="http://schemas.openxmlformats.org/officeDocument/2006/relationships/image" Target="../media/image1764.png"/><Relationship Id="rId44" Type="http://schemas.openxmlformats.org/officeDocument/2006/relationships/customXml" Target="../ink/ink1774.xml"/><Relationship Id="rId43" Type="http://schemas.openxmlformats.org/officeDocument/2006/relationships/image" Target="../media/image1763.png"/><Relationship Id="rId42" Type="http://schemas.openxmlformats.org/officeDocument/2006/relationships/customXml" Target="../ink/ink1773.xml"/><Relationship Id="rId41" Type="http://schemas.openxmlformats.org/officeDocument/2006/relationships/image" Target="../media/image1762.png"/><Relationship Id="rId40" Type="http://schemas.openxmlformats.org/officeDocument/2006/relationships/customXml" Target="../ink/ink1772.xml"/><Relationship Id="rId4" Type="http://schemas.openxmlformats.org/officeDocument/2006/relationships/customXml" Target="../ink/ink1754.xml"/><Relationship Id="rId39" Type="http://schemas.openxmlformats.org/officeDocument/2006/relationships/image" Target="../media/image1761.png"/><Relationship Id="rId38" Type="http://schemas.openxmlformats.org/officeDocument/2006/relationships/customXml" Target="../ink/ink1771.xml"/><Relationship Id="rId37" Type="http://schemas.openxmlformats.org/officeDocument/2006/relationships/image" Target="../media/image1760.png"/><Relationship Id="rId36" Type="http://schemas.openxmlformats.org/officeDocument/2006/relationships/customXml" Target="../ink/ink1770.xml"/><Relationship Id="rId35" Type="http://schemas.openxmlformats.org/officeDocument/2006/relationships/image" Target="../media/image1759.png"/><Relationship Id="rId34" Type="http://schemas.openxmlformats.org/officeDocument/2006/relationships/customXml" Target="../ink/ink1769.xml"/><Relationship Id="rId33" Type="http://schemas.openxmlformats.org/officeDocument/2006/relationships/image" Target="../media/image1758.png"/><Relationship Id="rId32" Type="http://schemas.openxmlformats.org/officeDocument/2006/relationships/customXml" Target="../ink/ink1768.xml"/><Relationship Id="rId31" Type="http://schemas.openxmlformats.org/officeDocument/2006/relationships/image" Target="../media/image1757.png"/><Relationship Id="rId30" Type="http://schemas.openxmlformats.org/officeDocument/2006/relationships/customXml" Target="../ink/ink1767.xml"/><Relationship Id="rId3" Type="http://schemas.openxmlformats.org/officeDocument/2006/relationships/image" Target="../media/image1743.png"/><Relationship Id="rId29" Type="http://schemas.openxmlformats.org/officeDocument/2006/relationships/image" Target="../media/image1756.png"/><Relationship Id="rId28" Type="http://schemas.openxmlformats.org/officeDocument/2006/relationships/customXml" Target="../ink/ink1766.xml"/><Relationship Id="rId27" Type="http://schemas.openxmlformats.org/officeDocument/2006/relationships/image" Target="../media/image1755.png"/><Relationship Id="rId26" Type="http://schemas.openxmlformats.org/officeDocument/2006/relationships/customXml" Target="../ink/ink1765.xml"/><Relationship Id="rId25" Type="http://schemas.openxmlformats.org/officeDocument/2006/relationships/image" Target="../media/image1754.png"/><Relationship Id="rId241" Type="http://schemas.openxmlformats.org/officeDocument/2006/relationships/slideLayout" Target="../slideLayouts/slideLayout2.xml"/><Relationship Id="rId240" Type="http://schemas.openxmlformats.org/officeDocument/2006/relationships/tags" Target="../tags/tag83.xml"/><Relationship Id="rId24" Type="http://schemas.openxmlformats.org/officeDocument/2006/relationships/customXml" Target="../ink/ink1764.xml"/><Relationship Id="rId239" Type="http://schemas.openxmlformats.org/officeDocument/2006/relationships/image" Target="../media/image1861.png"/><Relationship Id="rId238" Type="http://schemas.openxmlformats.org/officeDocument/2006/relationships/customXml" Target="../ink/ink1871.xml"/><Relationship Id="rId237" Type="http://schemas.openxmlformats.org/officeDocument/2006/relationships/image" Target="../media/image1860.png"/><Relationship Id="rId236" Type="http://schemas.openxmlformats.org/officeDocument/2006/relationships/customXml" Target="../ink/ink1870.xml"/><Relationship Id="rId235" Type="http://schemas.openxmlformats.org/officeDocument/2006/relationships/image" Target="../media/image1859.png"/><Relationship Id="rId234" Type="http://schemas.openxmlformats.org/officeDocument/2006/relationships/customXml" Target="../ink/ink1869.xml"/><Relationship Id="rId233" Type="http://schemas.openxmlformats.org/officeDocument/2006/relationships/image" Target="../media/image1858.png"/><Relationship Id="rId232" Type="http://schemas.openxmlformats.org/officeDocument/2006/relationships/customXml" Target="../ink/ink1868.xml"/><Relationship Id="rId231" Type="http://schemas.openxmlformats.org/officeDocument/2006/relationships/image" Target="../media/image1857.png"/><Relationship Id="rId230" Type="http://schemas.openxmlformats.org/officeDocument/2006/relationships/customXml" Target="../ink/ink1867.xml"/><Relationship Id="rId23" Type="http://schemas.openxmlformats.org/officeDocument/2006/relationships/image" Target="../media/image1753.png"/><Relationship Id="rId229" Type="http://schemas.openxmlformats.org/officeDocument/2006/relationships/image" Target="../media/image1856.png"/><Relationship Id="rId228" Type="http://schemas.openxmlformats.org/officeDocument/2006/relationships/customXml" Target="../ink/ink1866.xml"/><Relationship Id="rId227" Type="http://schemas.openxmlformats.org/officeDocument/2006/relationships/image" Target="../media/image1855.png"/><Relationship Id="rId226" Type="http://schemas.openxmlformats.org/officeDocument/2006/relationships/customXml" Target="../ink/ink1865.xml"/><Relationship Id="rId225" Type="http://schemas.openxmlformats.org/officeDocument/2006/relationships/image" Target="../media/image1854.png"/><Relationship Id="rId224" Type="http://schemas.openxmlformats.org/officeDocument/2006/relationships/customXml" Target="../ink/ink1864.xml"/><Relationship Id="rId223" Type="http://schemas.openxmlformats.org/officeDocument/2006/relationships/image" Target="../media/image1853.png"/><Relationship Id="rId222" Type="http://schemas.openxmlformats.org/officeDocument/2006/relationships/customXml" Target="../ink/ink1863.xml"/><Relationship Id="rId221" Type="http://schemas.openxmlformats.org/officeDocument/2006/relationships/image" Target="../media/image1852.png"/><Relationship Id="rId220" Type="http://schemas.openxmlformats.org/officeDocument/2006/relationships/customXml" Target="../ink/ink1862.xml"/><Relationship Id="rId22" Type="http://schemas.openxmlformats.org/officeDocument/2006/relationships/customXml" Target="../ink/ink1763.xml"/><Relationship Id="rId219" Type="http://schemas.openxmlformats.org/officeDocument/2006/relationships/image" Target="../media/image1851.png"/><Relationship Id="rId218" Type="http://schemas.openxmlformats.org/officeDocument/2006/relationships/customXml" Target="../ink/ink1861.xml"/><Relationship Id="rId217" Type="http://schemas.openxmlformats.org/officeDocument/2006/relationships/image" Target="../media/image1850.png"/><Relationship Id="rId216" Type="http://schemas.openxmlformats.org/officeDocument/2006/relationships/customXml" Target="../ink/ink1860.xml"/><Relationship Id="rId215" Type="http://schemas.openxmlformats.org/officeDocument/2006/relationships/image" Target="../media/image1849.png"/><Relationship Id="rId214" Type="http://schemas.openxmlformats.org/officeDocument/2006/relationships/customXml" Target="../ink/ink1859.xml"/><Relationship Id="rId213" Type="http://schemas.openxmlformats.org/officeDocument/2006/relationships/image" Target="../media/image1848.png"/><Relationship Id="rId212" Type="http://schemas.openxmlformats.org/officeDocument/2006/relationships/customXml" Target="../ink/ink1858.xml"/><Relationship Id="rId211" Type="http://schemas.openxmlformats.org/officeDocument/2006/relationships/image" Target="../media/image1847.png"/><Relationship Id="rId210" Type="http://schemas.openxmlformats.org/officeDocument/2006/relationships/customXml" Target="../ink/ink1857.xml"/><Relationship Id="rId21" Type="http://schemas.openxmlformats.org/officeDocument/2006/relationships/image" Target="../media/image1752.png"/><Relationship Id="rId209" Type="http://schemas.openxmlformats.org/officeDocument/2006/relationships/image" Target="../media/image1846.png"/><Relationship Id="rId208" Type="http://schemas.openxmlformats.org/officeDocument/2006/relationships/customXml" Target="../ink/ink1856.xml"/><Relationship Id="rId207" Type="http://schemas.openxmlformats.org/officeDocument/2006/relationships/image" Target="../media/image1845.png"/><Relationship Id="rId206" Type="http://schemas.openxmlformats.org/officeDocument/2006/relationships/customXml" Target="../ink/ink1855.xml"/><Relationship Id="rId205" Type="http://schemas.openxmlformats.org/officeDocument/2006/relationships/image" Target="../media/image1844.png"/><Relationship Id="rId204" Type="http://schemas.openxmlformats.org/officeDocument/2006/relationships/customXml" Target="../ink/ink1854.xml"/><Relationship Id="rId203" Type="http://schemas.openxmlformats.org/officeDocument/2006/relationships/image" Target="../media/image1843.png"/><Relationship Id="rId202" Type="http://schemas.openxmlformats.org/officeDocument/2006/relationships/customXml" Target="../ink/ink1853.xml"/><Relationship Id="rId201" Type="http://schemas.openxmlformats.org/officeDocument/2006/relationships/image" Target="../media/image1842.png"/><Relationship Id="rId200" Type="http://schemas.openxmlformats.org/officeDocument/2006/relationships/customXml" Target="../ink/ink1852.xml"/><Relationship Id="rId20" Type="http://schemas.openxmlformats.org/officeDocument/2006/relationships/customXml" Target="../ink/ink1762.xml"/><Relationship Id="rId2" Type="http://schemas.openxmlformats.org/officeDocument/2006/relationships/image" Target="../media/image1742.png"/><Relationship Id="rId199" Type="http://schemas.openxmlformats.org/officeDocument/2006/relationships/image" Target="../media/image1841.png"/><Relationship Id="rId198" Type="http://schemas.openxmlformats.org/officeDocument/2006/relationships/customXml" Target="../ink/ink1851.xml"/><Relationship Id="rId197" Type="http://schemas.openxmlformats.org/officeDocument/2006/relationships/image" Target="../media/image1840.png"/><Relationship Id="rId196" Type="http://schemas.openxmlformats.org/officeDocument/2006/relationships/customXml" Target="../ink/ink1850.xml"/><Relationship Id="rId195" Type="http://schemas.openxmlformats.org/officeDocument/2006/relationships/image" Target="../media/image1839.png"/><Relationship Id="rId194" Type="http://schemas.openxmlformats.org/officeDocument/2006/relationships/customXml" Target="../ink/ink1849.xml"/><Relationship Id="rId193" Type="http://schemas.openxmlformats.org/officeDocument/2006/relationships/image" Target="../media/image1838.png"/><Relationship Id="rId192" Type="http://schemas.openxmlformats.org/officeDocument/2006/relationships/customXml" Target="../ink/ink1848.xml"/><Relationship Id="rId191" Type="http://schemas.openxmlformats.org/officeDocument/2006/relationships/image" Target="../media/image1837.png"/><Relationship Id="rId190" Type="http://schemas.openxmlformats.org/officeDocument/2006/relationships/customXml" Target="../ink/ink1847.xml"/><Relationship Id="rId19" Type="http://schemas.openxmlformats.org/officeDocument/2006/relationships/image" Target="../media/image1751.png"/><Relationship Id="rId189" Type="http://schemas.openxmlformats.org/officeDocument/2006/relationships/image" Target="../media/image1836.png"/><Relationship Id="rId188" Type="http://schemas.openxmlformats.org/officeDocument/2006/relationships/customXml" Target="../ink/ink1846.xml"/><Relationship Id="rId187" Type="http://schemas.openxmlformats.org/officeDocument/2006/relationships/image" Target="../media/image1835.png"/><Relationship Id="rId186" Type="http://schemas.openxmlformats.org/officeDocument/2006/relationships/customXml" Target="../ink/ink1845.xml"/><Relationship Id="rId185" Type="http://schemas.openxmlformats.org/officeDocument/2006/relationships/image" Target="../media/image1834.png"/><Relationship Id="rId184" Type="http://schemas.openxmlformats.org/officeDocument/2006/relationships/customXml" Target="../ink/ink1844.xml"/><Relationship Id="rId183" Type="http://schemas.openxmlformats.org/officeDocument/2006/relationships/image" Target="../media/image1833.png"/><Relationship Id="rId182" Type="http://schemas.openxmlformats.org/officeDocument/2006/relationships/customXml" Target="../ink/ink1843.xml"/><Relationship Id="rId181" Type="http://schemas.openxmlformats.org/officeDocument/2006/relationships/image" Target="../media/image1832.png"/><Relationship Id="rId180" Type="http://schemas.openxmlformats.org/officeDocument/2006/relationships/customXml" Target="../ink/ink1842.xml"/><Relationship Id="rId18" Type="http://schemas.openxmlformats.org/officeDocument/2006/relationships/customXml" Target="../ink/ink1761.xml"/><Relationship Id="rId179" Type="http://schemas.openxmlformats.org/officeDocument/2006/relationships/image" Target="../media/image1831.png"/><Relationship Id="rId178" Type="http://schemas.openxmlformats.org/officeDocument/2006/relationships/customXml" Target="../ink/ink1841.xml"/><Relationship Id="rId177" Type="http://schemas.openxmlformats.org/officeDocument/2006/relationships/image" Target="../media/image1830.png"/><Relationship Id="rId176" Type="http://schemas.openxmlformats.org/officeDocument/2006/relationships/customXml" Target="../ink/ink1840.xml"/><Relationship Id="rId175" Type="http://schemas.openxmlformats.org/officeDocument/2006/relationships/image" Target="../media/image1829.png"/><Relationship Id="rId174" Type="http://schemas.openxmlformats.org/officeDocument/2006/relationships/customXml" Target="../ink/ink1839.xml"/><Relationship Id="rId173" Type="http://schemas.openxmlformats.org/officeDocument/2006/relationships/image" Target="../media/image1828.png"/><Relationship Id="rId172" Type="http://schemas.openxmlformats.org/officeDocument/2006/relationships/customXml" Target="../ink/ink1838.xml"/><Relationship Id="rId171" Type="http://schemas.openxmlformats.org/officeDocument/2006/relationships/image" Target="../media/image1827.png"/><Relationship Id="rId170" Type="http://schemas.openxmlformats.org/officeDocument/2006/relationships/customXml" Target="../ink/ink1837.xml"/><Relationship Id="rId17" Type="http://schemas.openxmlformats.org/officeDocument/2006/relationships/image" Target="../media/image1750.png"/><Relationship Id="rId169" Type="http://schemas.openxmlformats.org/officeDocument/2006/relationships/image" Target="../media/image1826.png"/><Relationship Id="rId168" Type="http://schemas.openxmlformats.org/officeDocument/2006/relationships/customXml" Target="../ink/ink1836.xml"/><Relationship Id="rId167" Type="http://schemas.openxmlformats.org/officeDocument/2006/relationships/image" Target="../media/image1825.png"/><Relationship Id="rId166" Type="http://schemas.openxmlformats.org/officeDocument/2006/relationships/customXml" Target="../ink/ink1835.xml"/><Relationship Id="rId165" Type="http://schemas.openxmlformats.org/officeDocument/2006/relationships/image" Target="../media/image1824.png"/><Relationship Id="rId164" Type="http://schemas.openxmlformats.org/officeDocument/2006/relationships/customXml" Target="../ink/ink1834.xml"/><Relationship Id="rId163" Type="http://schemas.openxmlformats.org/officeDocument/2006/relationships/image" Target="../media/image1823.png"/><Relationship Id="rId162" Type="http://schemas.openxmlformats.org/officeDocument/2006/relationships/customXml" Target="../ink/ink1833.xml"/><Relationship Id="rId161" Type="http://schemas.openxmlformats.org/officeDocument/2006/relationships/image" Target="../media/image1822.png"/><Relationship Id="rId160" Type="http://schemas.openxmlformats.org/officeDocument/2006/relationships/customXml" Target="../ink/ink1832.xml"/><Relationship Id="rId16" Type="http://schemas.openxmlformats.org/officeDocument/2006/relationships/customXml" Target="../ink/ink1760.xml"/><Relationship Id="rId159" Type="http://schemas.openxmlformats.org/officeDocument/2006/relationships/image" Target="../media/image1821.png"/><Relationship Id="rId158" Type="http://schemas.openxmlformats.org/officeDocument/2006/relationships/customXml" Target="../ink/ink1831.xml"/><Relationship Id="rId157" Type="http://schemas.openxmlformats.org/officeDocument/2006/relationships/image" Target="../media/image1820.png"/><Relationship Id="rId156" Type="http://schemas.openxmlformats.org/officeDocument/2006/relationships/customXml" Target="../ink/ink1830.xml"/><Relationship Id="rId155" Type="http://schemas.openxmlformats.org/officeDocument/2006/relationships/image" Target="../media/image1819.png"/><Relationship Id="rId154" Type="http://schemas.openxmlformats.org/officeDocument/2006/relationships/customXml" Target="../ink/ink1829.xml"/><Relationship Id="rId153" Type="http://schemas.openxmlformats.org/officeDocument/2006/relationships/image" Target="../media/image1818.png"/><Relationship Id="rId152" Type="http://schemas.openxmlformats.org/officeDocument/2006/relationships/customXml" Target="../ink/ink1828.xml"/><Relationship Id="rId151" Type="http://schemas.openxmlformats.org/officeDocument/2006/relationships/image" Target="../media/image1817.png"/><Relationship Id="rId150" Type="http://schemas.openxmlformats.org/officeDocument/2006/relationships/customXml" Target="../ink/ink1827.xml"/><Relationship Id="rId15" Type="http://schemas.openxmlformats.org/officeDocument/2006/relationships/image" Target="../media/image1749.png"/><Relationship Id="rId149" Type="http://schemas.openxmlformats.org/officeDocument/2006/relationships/image" Target="../media/image1816.png"/><Relationship Id="rId148" Type="http://schemas.openxmlformats.org/officeDocument/2006/relationships/customXml" Target="../ink/ink1826.xml"/><Relationship Id="rId147" Type="http://schemas.openxmlformats.org/officeDocument/2006/relationships/image" Target="../media/image1815.png"/><Relationship Id="rId146" Type="http://schemas.openxmlformats.org/officeDocument/2006/relationships/customXml" Target="../ink/ink1825.xml"/><Relationship Id="rId145" Type="http://schemas.openxmlformats.org/officeDocument/2006/relationships/image" Target="../media/image1814.png"/><Relationship Id="rId144" Type="http://schemas.openxmlformats.org/officeDocument/2006/relationships/customXml" Target="../ink/ink1824.xml"/><Relationship Id="rId143" Type="http://schemas.openxmlformats.org/officeDocument/2006/relationships/image" Target="../media/image1813.png"/><Relationship Id="rId142" Type="http://schemas.openxmlformats.org/officeDocument/2006/relationships/customXml" Target="../ink/ink1823.xml"/><Relationship Id="rId141" Type="http://schemas.openxmlformats.org/officeDocument/2006/relationships/image" Target="../media/image1812.png"/><Relationship Id="rId140" Type="http://schemas.openxmlformats.org/officeDocument/2006/relationships/customXml" Target="../ink/ink1822.xml"/><Relationship Id="rId14" Type="http://schemas.openxmlformats.org/officeDocument/2006/relationships/customXml" Target="../ink/ink1759.xml"/><Relationship Id="rId139" Type="http://schemas.openxmlformats.org/officeDocument/2006/relationships/image" Target="../media/image1811.png"/><Relationship Id="rId138" Type="http://schemas.openxmlformats.org/officeDocument/2006/relationships/customXml" Target="../ink/ink1821.xml"/><Relationship Id="rId137" Type="http://schemas.openxmlformats.org/officeDocument/2006/relationships/image" Target="../media/image1810.png"/><Relationship Id="rId136" Type="http://schemas.openxmlformats.org/officeDocument/2006/relationships/customXml" Target="../ink/ink1820.xml"/><Relationship Id="rId135" Type="http://schemas.openxmlformats.org/officeDocument/2006/relationships/image" Target="../media/image1809.png"/><Relationship Id="rId134" Type="http://schemas.openxmlformats.org/officeDocument/2006/relationships/customXml" Target="../ink/ink1819.xml"/><Relationship Id="rId133" Type="http://schemas.openxmlformats.org/officeDocument/2006/relationships/image" Target="../media/image1808.png"/><Relationship Id="rId132" Type="http://schemas.openxmlformats.org/officeDocument/2006/relationships/customXml" Target="../ink/ink1818.xml"/><Relationship Id="rId131" Type="http://schemas.openxmlformats.org/officeDocument/2006/relationships/image" Target="../media/image1807.png"/><Relationship Id="rId130" Type="http://schemas.openxmlformats.org/officeDocument/2006/relationships/customXml" Target="../ink/ink1817.xml"/><Relationship Id="rId13" Type="http://schemas.openxmlformats.org/officeDocument/2006/relationships/image" Target="../media/image1748.png"/><Relationship Id="rId129" Type="http://schemas.openxmlformats.org/officeDocument/2006/relationships/image" Target="../media/image1806.png"/><Relationship Id="rId128" Type="http://schemas.openxmlformats.org/officeDocument/2006/relationships/customXml" Target="../ink/ink1816.xml"/><Relationship Id="rId127" Type="http://schemas.openxmlformats.org/officeDocument/2006/relationships/image" Target="../media/image1805.png"/><Relationship Id="rId126" Type="http://schemas.openxmlformats.org/officeDocument/2006/relationships/customXml" Target="../ink/ink1815.xml"/><Relationship Id="rId125" Type="http://schemas.openxmlformats.org/officeDocument/2006/relationships/image" Target="../media/image1804.png"/><Relationship Id="rId124" Type="http://schemas.openxmlformats.org/officeDocument/2006/relationships/customXml" Target="../ink/ink1814.xml"/><Relationship Id="rId123" Type="http://schemas.openxmlformats.org/officeDocument/2006/relationships/image" Target="../media/image1803.png"/><Relationship Id="rId122" Type="http://schemas.openxmlformats.org/officeDocument/2006/relationships/customXml" Target="../ink/ink1813.xml"/><Relationship Id="rId121" Type="http://schemas.openxmlformats.org/officeDocument/2006/relationships/image" Target="../media/image1802.png"/><Relationship Id="rId120" Type="http://schemas.openxmlformats.org/officeDocument/2006/relationships/customXml" Target="../ink/ink1812.xml"/><Relationship Id="rId12" Type="http://schemas.openxmlformats.org/officeDocument/2006/relationships/customXml" Target="../ink/ink1758.xml"/><Relationship Id="rId119" Type="http://schemas.openxmlformats.org/officeDocument/2006/relationships/image" Target="../media/image1801.png"/><Relationship Id="rId118" Type="http://schemas.openxmlformats.org/officeDocument/2006/relationships/customXml" Target="../ink/ink1811.xml"/><Relationship Id="rId117" Type="http://schemas.openxmlformats.org/officeDocument/2006/relationships/image" Target="../media/image1800.png"/><Relationship Id="rId116" Type="http://schemas.openxmlformats.org/officeDocument/2006/relationships/customXml" Target="../ink/ink1810.xml"/><Relationship Id="rId115" Type="http://schemas.openxmlformats.org/officeDocument/2006/relationships/image" Target="../media/image1799.png"/><Relationship Id="rId114" Type="http://schemas.openxmlformats.org/officeDocument/2006/relationships/customXml" Target="../ink/ink1809.xml"/><Relationship Id="rId113" Type="http://schemas.openxmlformats.org/officeDocument/2006/relationships/image" Target="../media/image1798.png"/><Relationship Id="rId112" Type="http://schemas.openxmlformats.org/officeDocument/2006/relationships/customXml" Target="../ink/ink1808.xml"/><Relationship Id="rId111" Type="http://schemas.openxmlformats.org/officeDocument/2006/relationships/image" Target="../media/image1797.png"/><Relationship Id="rId110" Type="http://schemas.openxmlformats.org/officeDocument/2006/relationships/customXml" Target="../ink/ink1807.xml"/><Relationship Id="rId11" Type="http://schemas.openxmlformats.org/officeDocument/2006/relationships/image" Target="../media/image1747.png"/><Relationship Id="rId109" Type="http://schemas.openxmlformats.org/officeDocument/2006/relationships/image" Target="../media/image1796.png"/><Relationship Id="rId108" Type="http://schemas.openxmlformats.org/officeDocument/2006/relationships/customXml" Target="../ink/ink1806.xml"/><Relationship Id="rId107" Type="http://schemas.openxmlformats.org/officeDocument/2006/relationships/image" Target="../media/image1795.png"/><Relationship Id="rId106" Type="http://schemas.openxmlformats.org/officeDocument/2006/relationships/customXml" Target="../ink/ink1805.xml"/><Relationship Id="rId105" Type="http://schemas.openxmlformats.org/officeDocument/2006/relationships/image" Target="../media/image1794.png"/><Relationship Id="rId104" Type="http://schemas.openxmlformats.org/officeDocument/2006/relationships/customXml" Target="../ink/ink1804.xml"/><Relationship Id="rId103" Type="http://schemas.openxmlformats.org/officeDocument/2006/relationships/image" Target="../media/image1793.png"/><Relationship Id="rId102" Type="http://schemas.openxmlformats.org/officeDocument/2006/relationships/customXml" Target="../ink/ink1803.xml"/><Relationship Id="rId101" Type="http://schemas.openxmlformats.org/officeDocument/2006/relationships/image" Target="../media/image1792.png"/><Relationship Id="rId100" Type="http://schemas.openxmlformats.org/officeDocument/2006/relationships/customXml" Target="../ink/ink1802.xml"/><Relationship Id="rId10" Type="http://schemas.openxmlformats.org/officeDocument/2006/relationships/customXml" Target="../ink/ink1757.xml"/><Relationship Id="rId1" Type="http://schemas.openxmlformats.org/officeDocument/2006/relationships/image" Target="../media/image174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64.png"/><Relationship Id="rId3" Type="http://schemas.openxmlformats.org/officeDocument/2006/relationships/customXml" Target="../ink/ink1872.xml"/><Relationship Id="rId2" Type="http://schemas.openxmlformats.org/officeDocument/2006/relationships/image" Target="../media/image1863.png"/><Relationship Id="rId1" Type="http://schemas.openxmlformats.org/officeDocument/2006/relationships/image" Target="../media/image1862.png"/></Relationships>
</file>

<file path=ppt/slides/_rels/slide26.xml.rels><?xml version="1.0" encoding="UTF-8" standalone="yes"?>
<Relationships xmlns="http://schemas.openxmlformats.org/package/2006/relationships"><Relationship Id="rId99" Type="http://schemas.openxmlformats.org/officeDocument/2006/relationships/customXml" Target="../ink/ink1921.xml"/><Relationship Id="rId98" Type="http://schemas.openxmlformats.org/officeDocument/2006/relationships/image" Target="../media/image1912.png"/><Relationship Id="rId97" Type="http://schemas.openxmlformats.org/officeDocument/2006/relationships/customXml" Target="../ink/ink1920.xml"/><Relationship Id="rId96" Type="http://schemas.openxmlformats.org/officeDocument/2006/relationships/image" Target="../media/image1911.png"/><Relationship Id="rId95" Type="http://schemas.openxmlformats.org/officeDocument/2006/relationships/customXml" Target="../ink/ink1919.xml"/><Relationship Id="rId94" Type="http://schemas.openxmlformats.org/officeDocument/2006/relationships/image" Target="../media/image1910.png"/><Relationship Id="rId93" Type="http://schemas.openxmlformats.org/officeDocument/2006/relationships/customXml" Target="../ink/ink1918.xml"/><Relationship Id="rId92" Type="http://schemas.openxmlformats.org/officeDocument/2006/relationships/image" Target="../media/image1909.png"/><Relationship Id="rId91" Type="http://schemas.openxmlformats.org/officeDocument/2006/relationships/customXml" Target="../ink/ink1917.xml"/><Relationship Id="rId90" Type="http://schemas.openxmlformats.org/officeDocument/2006/relationships/image" Target="../media/image1908.png"/><Relationship Id="rId9" Type="http://schemas.openxmlformats.org/officeDocument/2006/relationships/customXml" Target="../ink/ink1876.xml"/><Relationship Id="rId89" Type="http://schemas.openxmlformats.org/officeDocument/2006/relationships/customXml" Target="../ink/ink1916.xml"/><Relationship Id="rId88" Type="http://schemas.openxmlformats.org/officeDocument/2006/relationships/image" Target="../media/image1907.png"/><Relationship Id="rId87" Type="http://schemas.openxmlformats.org/officeDocument/2006/relationships/customXml" Target="../ink/ink1915.xml"/><Relationship Id="rId86" Type="http://schemas.openxmlformats.org/officeDocument/2006/relationships/image" Target="../media/image1906.png"/><Relationship Id="rId85" Type="http://schemas.openxmlformats.org/officeDocument/2006/relationships/customXml" Target="../ink/ink1914.xml"/><Relationship Id="rId84" Type="http://schemas.openxmlformats.org/officeDocument/2006/relationships/image" Target="../media/image1905.png"/><Relationship Id="rId83" Type="http://schemas.openxmlformats.org/officeDocument/2006/relationships/customXml" Target="../ink/ink1913.xml"/><Relationship Id="rId82" Type="http://schemas.openxmlformats.org/officeDocument/2006/relationships/image" Target="../media/image1904.png"/><Relationship Id="rId81" Type="http://schemas.openxmlformats.org/officeDocument/2006/relationships/customXml" Target="../ink/ink1912.xml"/><Relationship Id="rId80" Type="http://schemas.openxmlformats.org/officeDocument/2006/relationships/image" Target="../media/image1903.png"/><Relationship Id="rId8" Type="http://schemas.openxmlformats.org/officeDocument/2006/relationships/image" Target="../media/image1867.png"/><Relationship Id="rId79" Type="http://schemas.openxmlformats.org/officeDocument/2006/relationships/customXml" Target="../ink/ink1911.xml"/><Relationship Id="rId78" Type="http://schemas.openxmlformats.org/officeDocument/2006/relationships/image" Target="../media/image1902.png"/><Relationship Id="rId77" Type="http://schemas.openxmlformats.org/officeDocument/2006/relationships/customXml" Target="../ink/ink1910.xml"/><Relationship Id="rId76" Type="http://schemas.openxmlformats.org/officeDocument/2006/relationships/image" Target="../media/image1901.png"/><Relationship Id="rId75" Type="http://schemas.openxmlformats.org/officeDocument/2006/relationships/customXml" Target="../ink/ink1909.xml"/><Relationship Id="rId74" Type="http://schemas.openxmlformats.org/officeDocument/2006/relationships/image" Target="../media/image1900.png"/><Relationship Id="rId73" Type="http://schemas.openxmlformats.org/officeDocument/2006/relationships/customXml" Target="../ink/ink1908.xml"/><Relationship Id="rId72" Type="http://schemas.openxmlformats.org/officeDocument/2006/relationships/image" Target="../media/image1899.png"/><Relationship Id="rId71" Type="http://schemas.openxmlformats.org/officeDocument/2006/relationships/customXml" Target="../ink/ink1907.xml"/><Relationship Id="rId70" Type="http://schemas.openxmlformats.org/officeDocument/2006/relationships/image" Target="../media/image1898.png"/><Relationship Id="rId7" Type="http://schemas.openxmlformats.org/officeDocument/2006/relationships/customXml" Target="../ink/ink1875.xml"/><Relationship Id="rId69" Type="http://schemas.openxmlformats.org/officeDocument/2006/relationships/customXml" Target="../ink/ink1906.xml"/><Relationship Id="rId68" Type="http://schemas.openxmlformats.org/officeDocument/2006/relationships/image" Target="../media/image1897.png"/><Relationship Id="rId67" Type="http://schemas.openxmlformats.org/officeDocument/2006/relationships/customXml" Target="../ink/ink1905.xml"/><Relationship Id="rId66" Type="http://schemas.openxmlformats.org/officeDocument/2006/relationships/image" Target="../media/image1896.png"/><Relationship Id="rId65" Type="http://schemas.openxmlformats.org/officeDocument/2006/relationships/customXml" Target="../ink/ink1904.xml"/><Relationship Id="rId64" Type="http://schemas.openxmlformats.org/officeDocument/2006/relationships/image" Target="../media/image1895.png"/><Relationship Id="rId63" Type="http://schemas.openxmlformats.org/officeDocument/2006/relationships/customXml" Target="../ink/ink1903.xml"/><Relationship Id="rId62" Type="http://schemas.openxmlformats.org/officeDocument/2006/relationships/image" Target="../media/image1894.png"/><Relationship Id="rId61" Type="http://schemas.openxmlformats.org/officeDocument/2006/relationships/customXml" Target="../ink/ink1902.xml"/><Relationship Id="rId60" Type="http://schemas.openxmlformats.org/officeDocument/2006/relationships/image" Target="../media/image1893.png"/><Relationship Id="rId6" Type="http://schemas.openxmlformats.org/officeDocument/2006/relationships/image" Target="../media/image1866.png"/><Relationship Id="rId59" Type="http://schemas.openxmlformats.org/officeDocument/2006/relationships/customXml" Target="../ink/ink1901.xml"/><Relationship Id="rId58" Type="http://schemas.openxmlformats.org/officeDocument/2006/relationships/image" Target="../media/image1892.png"/><Relationship Id="rId57" Type="http://schemas.openxmlformats.org/officeDocument/2006/relationships/customXml" Target="../ink/ink1900.xml"/><Relationship Id="rId56" Type="http://schemas.openxmlformats.org/officeDocument/2006/relationships/image" Target="../media/image1891.png"/><Relationship Id="rId55" Type="http://schemas.openxmlformats.org/officeDocument/2006/relationships/customXml" Target="../ink/ink1899.xml"/><Relationship Id="rId54" Type="http://schemas.openxmlformats.org/officeDocument/2006/relationships/image" Target="../media/image1890.png"/><Relationship Id="rId53" Type="http://schemas.openxmlformats.org/officeDocument/2006/relationships/customXml" Target="../ink/ink1898.xml"/><Relationship Id="rId52" Type="http://schemas.openxmlformats.org/officeDocument/2006/relationships/image" Target="../media/image1889.png"/><Relationship Id="rId51" Type="http://schemas.openxmlformats.org/officeDocument/2006/relationships/customXml" Target="../ink/ink1897.xml"/><Relationship Id="rId50" Type="http://schemas.openxmlformats.org/officeDocument/2006/relationships/image" Target="../media/image1888.png"/><Relationship Id="rId5" Type="http://schemas.openxmlformats.org/officeDocument/2006/relationships/customXml" Target="../ink/ink1874.xml"/><Relationship Id="rId49" Type="http://schemas.openxmlformats.org/officeDocument/2006/relationships/customXml" Target="../ink/ink1896.xml"/><Relationship Id="rId48" Type="http://schemas.openxmlformats.org/officeDocument/2006/relationships/image" Target="../media/image1887.png"/><Relationship Id="rId47" Type="http://schemas.openxmlformats.org/officeDocument/2006/relationships/customXml" Target="../ink/ink1895.xml"/><Relationship Id="rId46" Type="http://schemas.openxmlformats.org/officeDocument/2006/relationships/image" Target="../media/image1886.png"/><Relationship Id="rId45" Type="http://schemas.openxmlformats.org/officeDocument/2006/relationships/customXml" Target="../ink/ink1894.xml"/><Relationship Id="rId44" Type="http://schemas.openxmlformats.org/officeDocument/2006/relationships/image" Target="../media/image1885.png"/><Relationship Id="rId43" Type="http://schemas.openxmlformats.org/officeDocument/2006/relationships/customXml" Target="../ink/ink1893.xml"/><Relationship Id="rId42" Type="http://schemas.openxmlformats.org/officeDocument/2006/relationships/image" Target="../media/image1884.png"/><Relationship Id="rId41" Type="http://schemas.openxmlformats.org/officeDocument/2006/relationships/customXml" Target="../ink/ink1892.xml"/><Relationship Id="rId40" Type="http://schemas.openxmlformats.org/officeDocument/2006/relationships/image" Target="../media/image1883.png"/><Relationship Id="rId4" Type="http://schemas.openxmlformats.org/officeDocument/2006/relationships/image" Target="../media/image1865.png"/><Relationship Id="rId39" Type="http://schemas.openxmlformats.org/officeDocument/2006/relationships/customXml" Target="../ink/ink1891.xml"/><Relationship Id="rId38" Type="http://schemas.openxmlformats.org/officeDocument/2006/relationships/image" Target="../media/image1882.png"/><Relationship Id="rId375" Type="http://schemas.openxmlformats.org/officeDocument/2006/relationships/slideLayout" Target="../slideLayouts/slideLayout2.xml"/><Relationship Id="rId374" Type="http://schemas.openxmlformats.org/officeDocument/2006/relationships/image" Target="../media/image2049.png"/><Relationship Id="rId373" Type="http://schemas.openxmlformats.org/officeDocument/2006/relationships/customXml" Target="../ink/ink2058.xml"/><Relationship Id="rId372" Type="http://schemas.openxmlformats.org/officeDocument/2006/relationships/image" Target="../media/image2048.png"/><Relationship Id="rId371" Type="http://schemas.openxmlformats.org/officeDocument/2006/relationships/customXml" Target="../ink/ink2057.xml"/><Relationship Id="rId370" Type="http://schemas.openxmlformats.org/officeDocument/2006/relationships/image" Target="../media/image2047.png"/><Relationship Id="rId37" Type="http://schemas.openxmlformats.org/officeDocument/2006/relationships/customXml" Target="../ink/ink1890.xml"/><Relationship Id="rId369" Type="http://schemas.openxmlformats.org/officeDocument/2006/relationships/customXml" Target="../ink/ink2056.xml"/><Relationship Id="rId368" Type="http://schemas.openxmlformats.org/officeDocument/2006/relationships/image" Target="../media/image2046.png"/><Relationship Id="rId367" Type="http://schemas.openxmlformats.org/officeDocument/2006/relationships/customXml" Target="../ink/ink2055.xml"/><Relationship Id="rId366" Type="http://schemas.openxmlformats.org/officeDocument/2006/relationships/image" Target="../media/image2045.png"/><Relationship Id="rId365" Type="http://schemas.openxmlformats.org/officeDocument/2006/relationships/customXml" Target="../ink/ink2054.xml"/><Relationship Id="rId364" Type="http://schemas.openxmlformats.org/officeDocument/2006/relationships/image" Target="../media/image2044.png"/><Relationship Id="rId363" Type="http://schemas.openxmlformats.org/officeDocument/2006/relationships/customXml" Target="../ink/ink2053.xml"/><Relationship Id="rId362" Type="http://schemas.openxmlformats.org/officeDocument/2006/relationships/image" Target="../media/image2043.png"/><Relationship Id="rId361" Type="http://schemas.openxmlformats.org/officeDocument/2006/relationships/customXml" Target="../ink/ink2052.xml"/><Relationship Id="rId360" Type="http://schemas.openxmlformats.org/officeDocument/2006/relationships/image" Target="../media/image2042.png"/><Relationship Id="rId36" Type="http://schemas.openxmlformats.org/officeDocument/2006/relationships/image" Target="../media/image1881.png"/><Relationship Id="rId359" Type="http://schemas.openxmlformats.org/officeDocument/2006/relationships/customXml" Target="../ink/ink2051.xml"/><Relationship Id="rId358" Type="http://schemas.openxmlformats.org/officeDocument/2006/relationships/image" Target="../media/image2041.png"/><Relationship Id="rId357" Type="http://schemas.openxmlformats.org/officeDocument/2006/relationships/customXml" Target="../ink/ink2050.xml"/><Relationship Id="rId356" Type="http://schemas.openxmlformats.org/officeDocument/2006/relationships/image" Target="../media/image2040.png"/><Relationship Id="rId355" Type="http://schemas.openxmlformats.org/officeDocument/2006/relationships/customXml" Target="../ink/ink2049.xml"/><Relationship Id="rId354" Type="http://schemas.openxmlformats.org/officeDocument/2006/relationships/image" Target="../media/image2039.png"/><Relationship Id="rId353" Type="http://schemas.openxmlformats.org/officeDocument/2006/relationships/customXml" Target="../ink/ink2048.xml"/><Relationship Id="rId352" Type="http://schemas.openxmlformats.org/officeDocument/2006/relationships/image" Target="../media/image2038.png"/><Relationship Id="rId351" Type="http://schemas.openxmlformats.org/officeDocument/2006/relationships/customXml" Target="../ink/ink2047.xml"/><Relationship Id="rId350" Type="http://schemas.openxmlformats.org/officeDocument/2006/relationships/image" Target="../media/image2037.png"/><Relationship Id="rId35" Type="http://schemas.openxmlformats.org/officeDocument/2006/relationships/customXml" Target="../ink/ink1889.xml"/><Relationship Id="rId349" Type="http://schemas.openxmlformats.org/officeDocument/2006/relationships/customXml" Target="../ink/ink2046.xml"/><Relationship Id="rId348" Type="http://schemas.openxmlformats.org/officeDocument/2006/relationships/image" Target="../media/image2036.png"/><Relationship Id="rId347" Type="http://schemas.openxmlformats.org/officeDocument/2006/relationships/customXml" Target="../ink/ink2045.xml"/><Relationship Id="rId346" Type="http://schemas.openxmlformats.org/officeDocument/2006/relationships/image" Target="../media/image2035.png"/><Relationship Id="rId345" Type="http://schemas.openxmlformats.org/officeDocument/2006/relationships/customXml" Target="../ink/ink2044.xml"/><Relationship Id="rId344" Type="http://schemas.openxmlformats.org/officeDocument/2006/relationships/image" Target="../media/image2034.png"/><Relationship Id="rId343" Type="http://schemas.openxmlformats.org/officeDocument/2006/relationships/customXml" Target="../ink/ink2043.xml"/><Relationship Id="rId342" Type="http://schemas.openxmlformats.org/officeDocument/2006/relationships/image" Target="../media/image2033.png"/><Relationship Id="rId341" Type="http://schemas.openxmlformats.org/officeDocument/2006/relationships/customXml" Target="../ink/ink2042.xml"/><Relationship Id="rId340" Type="http://schemas.openxmlformats.org/officeDocument/2006/relationships/image" Target="../media/image2032.png"/><Relationship Id="rId34" Type="http://schemas.openxmlformats.org/officeDocument/2006/relationships/image" Target="../media/image1880.png"/><Relationship Id="rId339" Type="http://schemas.openxmlformats.org/officeDocument/2006/relationships/customXml" Target="../ink/ink2041.xml"/><Relationship Id="rId338" Type="http://schemas.openxmlformats.org/officeDocument/2006/relationships/image" Target="../media/image2031.png"/><Relationship Id="rId337" Type="http://schemas.openxmlformats.org/officeDocument/2006/relationships/customXml" Target="../ink/ink2040.xml"/><Relationship Id="rId336" Type="http://schemas.openxmlformats.org/officeDocument/2006/relationships/image" Target="../media/image2030.png"/><Relationship Id="rId335" Type="http://schemas.openxmlformats.org/officeDocument/2006/relationships/customXml" Target="../ink/ink2039.xml"/><Relationship Id="rId334" Type="http://schemas.openxmlformats.org/officeDocument/2006/relationships/image" Target="../media/image2029.png"/><Relationship Id="rId333" Type="http://schemas.openxmlformats.org/officeDocument/2006/relationships/customXml" Target="../ink/ink2038.xml"/><Relationship Id="rId332" Type="http://schemas.openxmlformats.org/officeDocument/2006/relationships/image" Target="../media/image2028.png"/><Relationship Id="rId331" Type="http://schemas.openxmlformats.org/officeDocument/2006/relationships/customXml" Target="../ink/ink2037.xml"/><Relationship Id="rId330" Type="http://schemas.openxmlformats.org/officeDocument/2006/relationships/image" Target="../media/image2027.png"/><Relationship Id="rId33" Type="http://schemas.openxmlformats.org/officeDocument/2006/relationships/customXml" Target="../ink/ink1888.xml"/><Relationship Id="rId329" Type="http://schemas.openxmlformats.org/officeDocument/2006/relationships/customXml" Target="../ink/ink2036.xml"/><Relationship Id="rId328" Type="http://schemas.openxmlformats.org/officeDocument/2006/relationships/image" Target="../media/image2026.png"/><Relationship Id="rId327" Type="http://schemas.openxmlformats.org/officeDocument/2006/relationships/customXml" Target="../ink/ink2035.xml"/><Relationship Id="rId326" Type="http://schemas.openxmlformats.org/officeDocument/2006/relationships/image" Target="../media/image2025.png"/><Relationship Id="rId325" Type="http://schemas.openxmlformats.org/officeDocument/2006/relationships/customXml" Target="../ink/ink2034.xml"/><Relationship Id="rId324" Type="http://schemas.openxmlformats.org/officeDocument/2006/relationships/image" Target="../media/image2024.png"/><Relationship Id="rId323" Type="http://schemas.openxmlformats.org/officeDocument/2006/relationships/customXml" Target="../ink/ink2033.xml"/><Relationship Id="rId322" Type="http://schemas.openxmlformats.org/officeDocument/2006/relationships/image" Target="../media/image2023.png"/><Relationship Id="rId321" Type="http://schemas.openxmlformats.org/officeDocument/2006/relationships/customXml" Target="../ink/ink2032.xml"/><Relationship Id="rId320" Type="http://schemas.openxmlformats.org/officeDocument/2006/relationships/image" Target="../media/image2022.png"/><Relationship Id="rId32" Type="http://schemas.openxmlformats.org/officeDocument/2006/relationships/image" Target="../media/image1879.png"/><Relationship Id="rId319" Type="http://schemas.openxmlformats.org/officeDocument/2006/relationships/customXml" Target="../ink/ink2031.xml"/><Relationship Id="rId318" Type="http://schemas.openxmlformats.org/officeDocument/2006/relationships/image" Target="../media/image2021.png"/><Relationship Id="rId317" Type="http://schemas.openxmlformats.org/officeDocument/2006/relationships/customXml" Target="../ink/ink2030.xml"/><Relationship Id="rId316" Type="http://schemas.openxmlformats.org/officeDocument/2006/relationships/image" Target="../media/image2020.png"/><Relationship Id="rId315" Type="http://schemas.openxmlformats.org/officeDocument/2006/relationships/customXml" Target="../ink/ink2029.xml"/><Relationship Id="rId314" Type="http://schemas.openxmlformats.org/officeDocument/2006/relationships/image" Target="../media/image2019.png"/><Relationship Id="rId313" Type="http://schemas.openxmlformats.org/officeDocument/2006/relationships/customXml" Target="../ink/ink2028.xml"/><Relationship Id="rId312" Type="http://schemas.openxmlformats.org/officeDocument/2006/relationships/image" Target="../media/image2018.png"/><Relationship Id="rId311" Type="http://schemas.openxmlformats.org/officeDocument/2006/relationships/customXml" Target="../ink/ink2027.xml"/><Relationship Id="rId310" Type="http://schemas.openxmlformats.org/officeDocument/2006/relationships/image" Target="../media/image2017.png"/><Relationship Id="rId31" Type="http://schemas.openxmlformats.org/officeDocument/2006/relationships/customXml" Target="../ink/ink1887.xml"/><Relationship Id="rId309" Type="http://schemas.openxmlformats.org/officeDocument/2006/relationships/customXml" Target="../ink/ink2026.xml"/><Relationship Id="rId308" Type="http://schemas.openxmlformats.org/officeDocument/2006/relationships/image" Target="../media/image2016.png"/><Relationship Id="rId307" Type="http://schemas.openxmlformats.org/officeDocument/2006/relationships/customXml" Target="../ink/ink2025.xml"/><Relationship Id="rId306" Type="http://schemas.openxmlformats.org/officeDocument/2006/relationships/image" Target="../media/image2015.png"/><Relationship Id="rId305" Type="http://schemas.openxmlformats.org/officeDocument/2006/relationships/customXml" Target="../ink/ink2024.xml"/><Relationship Id="rId304" Type="http://schemas.openxmlformats.org/officeDocument/2006/relationships/image" Target="../media/image2014.png"/><Relationship Id="rId303" Type="http://schemas.openxmlformats.org/officeDocument/2006/relationships/customXml" Target="../ink/ink2023.xml"/><Relationship Id="rId302" Type="http://schemas.openxmlformats.org/officeDocument/2006/relationships/image" Target="../media/image2013.png"/><Relationship Id="rId301" Type="http://schemas.openxmlformats.org/officeDocument/2006/relationships/customXml" Target="../ink/ink2022.xml"/><Relationship Id="rId300" Type="http://schemas.openxmlformats.org/officeDocument/2006/relationships/image" Target="../media/image2012.png"/><Relationship Id="rId30" Type="http://schemas.openxmlformats.org/officeDocument/2006/relationships/image" Target="../media/image1878.png"/><Relationship Id="rId3" Type="http://schemas.openxmlformats.org/officeDocument/2006/relationships/customXml" Target="../ink/ink1873.xml"/><Relationship Id="rId299" Type="http://schemas.openxmlformats.org/officeDocument/2006/relationships/customXml" Target="../ink/ink2021.xml"/><Relationship Id="rId298" Type="http://schemas.openxmlformats.org/officeDocument/2006/relationships/image" Target="../media/image2011.png"/><Relationship Id="rId297" Type="http://schemas.openxmlformats.org/officeDocument/2006/relationships/customXml" Target="../ink/ink2020.xml"/><Relationship Id="rId296" Type="http://schemas.openxmlformats.org/officeDocument/2006/relationships/image" Target="../media/image2010.png"/><Relationship Id="rId295" Type="http://schemas.openxmlformats.org/officeDocument/2006/relationships/customXml" Target="../ink/ink2019.xml"/><Relationship Id="rId294" Type="http://schemas.openxmlformats.org/officeDocument/2006/relationships/image" Target="../media/image2009.png"/><Relationship Id="rId293" Type="http://schemas.openxmlformats.org/officeDocument/2006/relationships/customXml" Target="../ink/ink2018.xml"/><Relationship Id="rId292" Type="http://schemas.openxmlformats.org/officeDocument/2006/relationships/image" Target="../media/image2008.png"/><Relationship Id="rId291" Type="http://schemas.openxmlformats.org/officeDocument/2006/relationships/customXml" Target="../ink/ink2017.xml"/><Relationship Id="rId290" Type="http://schemas.openxmlformats.org/officeDocument/2006/relationships/image" Target="../media/image2007.png"/><Relationship Id="rId29" Type="http://schemas.openxmlformats.org/officeDocument/2006/relationships/customXml" Target="../ink/ink1886.xml"/><Relationship Id="rId289" Type="http://schemas.openxmlformats.org/officeDocument/2006/relationships/customXml" Target="../ink/ink2016.xml"/><Relationship Id="rId288" Type="http://schemas.openxmlformats.org/officeDocument/2006/relationships/image" Target="../media/image2006.png"/><Relationship Id="rId287" Type="http://schemas.openxmlformats.org/officeDocument/2006/relationships/customXml" Target="../ink/ink2015.xml"/><Relationship Id="rId286" Type="http://schemas.openxmlformats.org/officeDocument/2006/relationships/image" Target="../media/image2005.png"/><Relationship Id="rId285" Type="http://schemas.openxmlformats.org/officeDocument/2006/relationships/customXml" Target="../ink/ink2014.xml"/><Relationship Id="rId284" Type="http://schemas.openxmlformats.org/officeDocument/2006/relationships/image" Target="../media/image2004.png"/><Relationship Id="rId283" Type="http://schemas.openxmlformats.org/officeDocument/2006/relationships/customXml" Target="../ink/ink2013.xml"/><Relationship Id="rId282" Type="http://schemas.openxmlformats.org/officeDocument/2006/relationships/image" Target="../media/image2003.png"/><Relationship Id="rId281" Type="http://schemas.openxmlformats.org/officeDocument/2006/relationships/customXml" Target="../ink/ink2012.xml"/><Relationship Id="rId280" Type="http://schemas.openxmlformats.org/officeDocument/2006/relationships/image" Target="../media/image2002.png"/><Relationship Id="rId28" Type="http://schemas.openxmlformats.org/officeDocument/2006/relationships/image" Target="../media/image1877.png"/><Relationship Id="rId279" Type="http://schemas.openxmlformats.org/officeDocument/2006/relationships/customXml" Target="../ink/ink2011.xml"/><Relationship Id="rId278" Type="http://schemas.openxmlformats.org/officeDocument/2006/relationships/image" Target="../media/image2001.png"/><Relationship Id="rId277" Type="http://schemas.openxmlformats.org/officeDocument/2006/relationships/customXml" Target="../ink/ink2010.xml"/><Relationship Id="rId276" Type="http://schemas.openxmlformats.org/officeDocument/2006/relationships/image" Target="../media/image2000.png"/><Relationship Id="rId275" Type="http://schemas.openxmlformats.org/officeDocument/2006/relationships/customXml" Target="../ink/ink2009.xml"/><Relationship Id="rId274" Type="http://schemas.openxmlformats.org/officeDocument/2006/relationships/image" Target="../media/image1999.png"/><Relationship Id="rId273" Type="http://schemas.openxmlformats.org/officeDocument/2006/relationships/customXml" Target="../ink/ink2008.xml"/><Relationship Id="rId272" Type="http://schemas.openxmlformats.org/officeDocument/2006/relationships/image" Target="../media/image1998.png"/><Relationship Id="rId271" Type="http://schemas.openxmlformats.org/officeDocument/2006/relationships/customXml" Target="../ink/ink2007.xml"/><Relationship Id="rId270" Type="http://schemas.openxmlformats.org/officeDocument/2006/relationships/image" Target="../media/image1997.png"/><Relationship Id="rId27" Type="http://schemas.openxmlformats.org/officeDocument/2006/relationships/customXml" Target="../ink/ink1885.xml"/><Relationship Id="rId269" Type="http://schemas.openxmlformats.org/officeDocument/2006/relationships/customXml" Target="../ink/ink2006.xml"/><Relationship Id="rId268" Type="http://schemas.openxmlformats.org/officeDocument/2006/relationships/image" Target="../media/image1996.png"/><Relationship Id="rId267" Type="http://schemas.openxmlformats.org/officeDocument/2006/relationships/customXml" Target="../ink/ink2005.xml"/><Relationship Id="rId266" Type="http://schemas.openxmlformats.org/officeDocument/2006/relationships/image" Target="../media/image1995.png"/><Relationship Id="rId265" Type="http://schemas.openxmlformats.org/officeDocument/2006/relationships/customXml" Target="../ink/ink2004.xml"/><Relationship Id="rId264" Type="http://schemas.openxmlformats.org/officeDocument/2006/relationships/image" Target="../media/image1994.png"/><Relationship Id="rId263" Type="http://schemas.openxmlformats.org/officeDocument/2006/relationships/customXml" Target="../ink/ink2003.xml"/><Relationship Id="rId262" Type="http://schemas.openxmlformats.org/officeDocument/2006/relationships/image" Target="../media/image1993.png"/><Relationship Id="rId261" Type="http://schemas.openxmlformats.org/officeDocument/2006/relationships/customXml" Target="../ink/ink2002.xml"/><Relationship Id="rId260" Type="http://schemas.openxmlformats.org/officeDocument/2006/relationships/image" Target="../media/image1992.png"/><Relationship Id="rId26" Type="http://schemas.openxmlformats.org/officeDocument/2006/relationships/image" Target="../media/image1876.png"/><Relationship Id="rId259" Type="http://schemas.openxmlformats.org/officeDocument/2006/relationships/customXml" Target="../ink/ink2001.xml"/><Relationship Id="rId258" Type="http://schemas.openxmlformats.org/officeDocument/2006/relationships/image" Target="../media/image1991.png"/><Relationship Id="rId257" Type="http://schemas.openxmlformats.org/officeDocument/2006/relationships/customXml" Target="../ink/ink2000.xml"/><Relationship Id="rId256" Type="http://schemas.openxmlformats.org/officeDocument/2006/relationships/image" Target="../media/image1990.png"/><Relationship Id="rId255" Type="http://schemas.openxmlformats.org/officeDocument/2006/relationships/customXml" Target="../ink/ink1999.xml"/><Relationship Id="rId254" Type="http://schemas.openxmlformats.org/officeDocument/2006/relationships/image" Target="../media/image1989.png"/><Relationship Id="rId253" Type="http://schemas.openxmlformats.org/officeDocument/2006/relationships/customXml" Target="../ink/ink1998.xml"/><Relationship Id="rId252" Type="http://schemas.openxmlformats.org/officeDocument/2006/relationships/image" Target="../media/image1988.png"/><Relationship Id="rId251" Type="http://schemas.openxmlformats.org/officeDocument/2006/relationships/customXml" Target="../ink/ink1997.xml"/><Relationship Id="rId250" Type="http://schemas.openxmlformats.org/officeDocument/2006/relationships/image" Target="../media/image1987.png"/><Relationship Id="rId25" Type="http://schemas.openxmlformats.org/officeDocument/2006/relationships/customXml" Target="../ink/ink1884.xml"/><Relationship Id="rId249" Type="http://schemas.openxmlformats.org/officeDocument/2006/relationships/customXml" Target="../ink/ink1996.xml"/><Relationship Id="rId248" Type="http://schemas.openxmlformats.org/officeDocument/2006/relationships/image" Target="../media/image1986.png"/><Relationship Id="rId247" Type="http://schemas.openxmlformats.org/officeDocument/2006/relationships/customXml" Target="../ink/ink1995.xml"/><Relationship Id="rId246" Type="http://schemas.openxmlformats.org/officeDocument/2006/relationships/image" Target="../media/image1985.png"/><Relationship Id="rId245" Type="http://schemas.openxmlformats.org/officeDocument/2006/relationships/customXml" Target="../ink/ink1994.xml"/><Relationship Id="rId244" Type="http://schemas.openxmlformats.org/officeDocument/2006/relationships/image" Target="../media/image1984.png"/><Relationship Id="rId243" Type="http://schemas.openxmlformats.org/officeDocument/2006/relationships/customXml" Target="../ink/ink1993.xml"/><Relationship Id="rId242" Type="http://schemas.openxmlformats.org/officeDocument/2006/relationships/image" Target="../media/image1983.png"/><Relationship Id="rId241" Type="http://schemas.openxmlformats.org/officeDocument/2006/relationships/customXml" Target="../ink/ink1992.xml"/><Relationship Id="rId240" Type="http://schemas.openxmlformats.org/officeDocument/2006/relationships/image" Target="../media/image1982.png"/><Relationship Id="rId24" Type="http://schemas.openxmlformats.org/officeDocument/2006/relationships/image" Target="../media/image1875.png"/><Relationship Id="rId239" Type="http://schemas.openxmlformats.org/officeDocument/2006/relationships/customXml" Target="../ink/ink1991.xml"/><Relationship Id="rId238" Type="http://schemas.openxmlformats.org/officeDocument/2006/relationships/image" Target="../media/image1981.png"/><Relationship Id="rId237" Type="http://schemas.openxmlformats.org/officeDocument/2006/relationships/customXml" Target="../ink/ink1990.xml"/><Relationship Id="rId236" Type="http://schemas.openxmlformats.org/officeDocument/2006/relationships/image" Target="../media/image1980.png"/><Relationship Id="rId235" Type="http://schemas.openxmlformats.org/officeDocument/2006/relationships/customXml" Target="../ink/ink1989.xml"/><Relationship Id="rId234" Type="http://schemas.openxmlformats.org/officeDocument/2006/relationships/image" Target="../media/image1979.png"/><Relationship Id="rId233" Type="http://schemas.openxmlformats.org/officeDocument/2006/relationships/customXml" Target="../ink/ink1988.xml"/><Relationship Id="rId232" Type="http://schemas.openxmlformats.org/officeDocument/2006/relationships/image" Target="../media/image1978.png"/><Relationship Id="rId231" Type="http://schemas.openxmlformats.org/officeDocument/2006/relationships/customXml" Target="../ink/ink1987.xml"/><Relationship Id="rId230" Type="http://schemas.openxmlformats.org/officeDocument/2006/relationships/image" Target="../media/image1977.png"/><Relationship Id="rId23" Type="http://schemas.openxmlformats.org/officeDocument/2006/relationships/customXml" Target="../ink/ink1883.xml"/><Relationship Id="rId229" Type="http://schemas.openxmlformats.org/officeDocument/2006/relationships/customXml" Target="../ink/ink1986.xml"/><Relationship Id="rId228" Type="http://schemas.openxmlformats.org/officeDocument/2006/relationships/image" Target="../media/image1976.png"/><Relationship Id="rId227" Type="http://schemas.openxmlformats.org/officeDocument/2006/relationships/customXml" Target="../ink/ink1985.xml"/><Relationship Id="rId226" Type="http://schemas.openxmlformats.org/officeDocument/2006/relationships/image" Target="../media/image1975.png"/><Relationship Id="rId225" Type="http://schemas.openxmlformats.org/officeDocument/2006/relationships/customXml" Target="../ink/ink1984.xml"/><Relationship Id="rId224" Type="http://schemas.openxmlformats.org/officeDocument/2006/relationships/image" Target="../media/image1974.png"/><Relationship Id="rId223" Type="http://schemas.openxmlformats.org/officeDocument/2006/relationships/customXml" Target="../ink/ink1983.xml"/><Relationship Id="rId222" Type="http://schemas.openxmlformats.org/officeDocument/2006/relationships/image" Target="../media/image1973.png"/><Relationship Id="rId221" Type="http://schemas.openxmlformats.org/officeDocument/2006/relationships/customXml" Target="../ink/ink1982.xml"/><Relationship Id="rId220" Type="http://schemas.openxmlformats.org/officeDocument/2006/relationships/image" Target="../media/image1972.png"/><Relationship Id="rId22" Type="http://schemas.openxmlformats.org/officeDocument/2006/relationships/image" Target="../media/image1874.png"/><Relationship Id="rId219" Type="http://schemas.openxmlformats.org/officeDocument/2006/relationships/customXml" Target="../ink/ink1981.xml"/><Relationship Id="rId218" Type="http://schemas.openxmlformats.org/officeDocument/2006/relationships/image" Target="../media/image1971.png"/><Relationship Id="rId217" Type="http://schemas.openxmlformats.org/officeDocument/2006/relationships/customXml" Target="../ink/ink1980.xml"/><Relationship Id="rId216" Type="http://schemas.openxmlformats.org/officeDocument/2006/relationships/image" Target="../media/image1970.png"/><Relationship Id="rId215" Type="http://schemas.openxmlformats.org/officeDocument/2006/relationships/customXml" Target="../ink/ink1979.xml"/><Relationship Id="rId214" Type="http://schemas.openxmlformats.org/officeDocument/2006/relationships/image" Target="../media/image1969.png"/><Relationship Id="rId213" Type="http://schemas.openxmlformats.org/officeDocument/2006/relationships/customXml" Target="../ink/ink1978.xml"/><Relationship Id="rId212" Type="http://schemas.openxmlformats.org/officeDocument/2006/relationships/image" Target="../media/image1968.png"/><Relationship Id="rId211" Type="http://schemas.openxmlformats.org/officeDocument/2006/relationships/customXml" Target="../ink/ink1977.xml"/><Relationship Id="rId210" Type="http://schemas.openxmlformats.org/officeDocument/2006/relationships/image" Target="../media/image1967.png"/><Relationship Id="rId21" Type="http://schemas.openxmlformats.org/officeDocument/2006/relationships/customXml" Target="../ink/ink1882.xml"/><Relationship Id="rId209" Type="http://schemas.openxmlformats.org/officeDocument/2006/relationships/customXml" Target="../ink/ink1976.xml"/><Relationship Id="rId208" Type="http://schemas.openxmlformats.org/officeDocument/2006/relationships/image" Target="../media/image1966.png"/><Relationship Id="rId207" Type="http://schemas.openxmlformats.org/officeDocument/2006/relationships/customXml" Target="../ink/ink1975.xml"/><Relationship Id="rId206" Type="http://schemas.openxmlformats.org/officeDocument/2006/relationships/image" Target="../media/image1965.png"/><Relationship Id="rId205" Type="http://schemas.openxmlformats.org/officeDocument/2006/relationships/customXml" Target="../ink/ink1974.xml"/><Relationship Id="rId204" Type="http://schemas.openxmlformats.org/officeDocument/2006/relationships/image" Target="../media/image1964.png"/><Relationship Id="rId203" Type="http://schemas.openxmlformats.org/officeDocument/2006/relationships/customXml" Target="../ink/ink1973.xml"/><Relationship Id="rId202" Type="http://schemas.openxmlformats.org/officeDocument/2006/relationships/image" Target="../media/image1963.png"/><Relationship Id="rId201" Type="http://schemas.openxmlformats.org/officeDocument/2006/relationships/customXml" Target="../ink/ink1972.xml"/><Relationship Id="rId200" Type="http://schemas.openxmlformats.org/officeDocument/2006/relationships/image" Target="../media/image1962.png"/><Relationship Id="rId20" Type="http://schemas.openxmlformats.org/officeDocument/2006/relationships/image" Target="../media/image1873.png"/><Relationship Id="rId2" Type="http://schemas.openxmlformats.org/officeDocument/2006/relationships/image" Target="../media/image1863.png"/><Relationship Id="rId199" Type="http://schemas.openxmlformats.org/officeDocument/2006/relationships/customXml" Target="../ink/ink1971.xml"/><Relationship Id="rId198" Type="http://schemas.openxmlformats.org/officeDocument/2006/relationships/image" Target="../media/image1961.png"/><Relationship Id="rId197" Type="http://schemas.openxmlformats.org/officeDocument/2006/relationships/customXml" Target="../ink/ink1970.xml"/><Relationship Id="rId196" Type="http://schemas.openxmlformats.org/officeDocument/2006/relationships/image" Target="../media/image1960.png"/><Relationship Id="rId195" Type="http://schemas.openxmlformats.org/officeDocument/2006/relationships/customXml" Target="../ink/ink1969.xml"/><Relationship Id="rId194" Type="http://schemas.openxmlformats.org/officeDocument/2006/relationships/image" Target="../media/image1959.png"/><Relationship Id="rId193" Type="http://schemas.openxmlformats.org/officeDocument/2006/relationships/customXml" Target="../ink/ink1968.xml"/><Relationship Id="rId192" Type="http://schemas.openxmlformats.org/officeDocument/2006/relationships/image" Target="../media/image1958.png"/><Relationship Id="rId191" Type="http://schemas.openxmlformats.org/officeDocument/2006/relationships/customXml" Target="../ink/ink1967.xml"/><Relationship Id="rId190" Type="http://schemas.openxmlformats.org/officeDocument/2006/relationships/image" Target="../media/image1957.png"/><Relationship Id="rId19" Type="http://schemas.openxmlformats.org/officeDocument/2006/relationships/customXml" Target="../ink/ink1881.xml"/><Relationship Id="rId189" Type="http://schemas.openxmlformats.org/officeDocument/2006/relationships/customXml" Target="../ink/ink1966.xml"/><Relationship Id="rId188" Type="http://schemas.openxmlformats.org/officeDocument/2006/relationships/image" Target="../media/image1956.png"/><Relationship Id="rId187" Type="http://schemas.openxmlformats.org/officeDocument/2006/relationships/customXml" Target="../ink/ink1965.xml"/><Relationship Id="rId186" Type="http://schemas.openxmlformats.org/officeDocument/2006/relationships/image" Target="../media/image1955.png"/><Relationship Id="rId185" Type="http://schemas.openxmlformats.org/officeDocument/2006/relationships/customXml" Target="../ink/ink1964.xml"/><Relationship Id="rId184" Type="http://schemas.openxmlformats.org/officeDocument/2006/relationships/image" Target="../media/image1954.png"/><Relationship Id="rId183" Type="http://schemas.openxmlformats.org/officeDocument/2006/relationships/customXml" Target="../ink/ink1963.xml"/><Relationship Id="rId182" Type="http://schemas.openxmlformats.org/officeDocument/2006/relationships/image" Target="../media/image1953.png"/><Relationship Id="rId181" Type="http://schemas.openxmlformats.org/officeDocument/2006/relationships/customXml" Target="../ink/ink1962.xml"/><Relationship Id="rId180" Type="http://schemas.openxmlformats.org/officeDocument/2006/relationships/image" Target="../media/image1952.png"/><Relationship Id="rId18" Type="http://schemas.openxmlformats.org/officeDocument/2006/relationships/image" Target="../media/image1872.png"/><Relationship Id="rId179" Type="http://schemas.openxmlformats.org/officeDocument/2006/relationships/customXml" Target="../ink/ink1961.xml"/><Relationship Id="rId178" Type="http://schemas.openxmlformats.org/officeDocument/2006/relationships/image" Target="../media/image1951.png"/><Relationship Id="rId177" Type="http://schemas.openxmlformats.org/officeDocument/2006/relationships/customXml" Target="../ink/ink1960.xml"/><Relationship Id="rId176" Type="http://schemas.openxmlformats.org/officeDocument/2006/relationships/image" Target="../media/image1950.png"/><Relationship Id="rId175" Type="http://schemas.openxmlformats.org/officeDocument/2006/relationships/customXml" Target="../ink/ink1959.xml"/><Relationship Id="rId174" Type="http://schemas.openxmlformats.org/officeDocument/2006/relationships/image" Target="../media/image1949.png"/><Relationship Id="rId173" Type="http://schemas.openxmlformats.org/officeDocument/2006/relationships/customXml" Target="../ink/ink1958.xml"/><Relationship Id="rId172" Type="http://schemas.openxmlformats.org/officeDocument/2006/relationships/image" Target="../media/image1948.png"/><Relationship Id="rId171" Type="http://schemas.openxmlformats.org/officeDocument/2006/relationships/customXml" Target="../ink/ink1957.xml"/><Relationship Id="rId170" Type="http://schemas.openxmlformats.org/officeDocument/2006/relationships/image" Target="../media/image1947.png"/><Relationship Id="rId17" Type="http://schemas.openxmlformats.org/officeDocument/2006/relationships/customXml" Target="../ink/ink1880.xml"/><Relationship Id="rId169" Type="http://schemas.openxmlformats.org/officeDocument/2006/relationships/customXml" Target="../ink/ink1956.xml"/><Relationship Id="rId168" Type="http://schemas.openxmlformats.org/officeDocument/2006/relationships/image" Target="../media/image1946.png"/><Relationship Id="rId167" Type="http://schemas.openxmlformats.org/officeDocument/2006/relationships/customXml" Target="../ink/ink1955.xml"/><Relationship Id="rId166" Type="http://schemas.openxmlformats.org/officeDocument/2006/relationships/image" Target="../media/image1945.png"/><Relationship Id="rId165" Type="http://schemas.openxmlformats.org/officeDocument/2006/relationships/customXml" Target="../ink/ink1954.xml"/><Relationship Id="rId164" Type="http://schemas.openxmlformats.org/officeDocument/2006/relationships/image" Target="../media/image1944.png"/><Relationship Id="rId163" Type="http://schemas.openxmlformats.org/officeDocument/2006/relationships/customXml" Target="../ink/ink1953.xml"/><Relationship Id="rId162" Type="http://schemas.openxmlformats.org/officeDocument/2006/relationships/image" Target="../media/image1943.png"/><Relationship Id="rId161" Type="http://schemas.openxmlformats.org/officeDocument/2006/relationships/customXml" Target="../ink/ink1952.xml"/><Relationship Id="rId160" Type="http://schemas.openxmlformats.org/officeDocument/2006/relationships/image" Target="../media/image1942.png"/><Relationship Id="rId16" Type="http://schemas.openxmlformats.org/officeDocument/2006/relationships/image" Target="../media/image1871.png"/><Relationship Id="rId159" Type="http://schemas.openxmlformats.org/officeDocument/2006/relationships/customXml" Target="../ink/ink1951.xml"/><Relationship Id="rId158" Type="http://schemas.openxmlformats.org/officeDocument/2006/relationships/image" Target="../media/image1941.png"/><Relationship Id="rId157" Type="http://schemas.openxmlformats.org/officeDocument/2006/relationships/customXml" Target="../ink/ink1950.xml"/><Relationship Id="rId156" Type="http://schemas.openxmlformats.org/officeDocument/2006/relationships/image" Target="../media/image1940.png"/><Relationship Id="rId155" Type="http://schemas.openxmlformats.org/officeDocument/2006/relationships/customXml" Target="../ink/ink1949.xml"/><Relationship Id="rId154" Type="http://schemas.openxmlformats.org/officeDocument/2006/relationships/image" Target="../media/image1939.png"/><Relationship Id="rId153" Type="http://schemas.openxmlformats.org/officeDocument/2006/relationships/customXml" Target="../ink/ink1948.xml"/><Relationship Id="rId152" Type="http://schemas.openxmlformats.org/officeDocument/2006/relationships/image" Target="../media/image1938.png"/><Relationship Id="rId151" Type="http://schemas.openxmlformats.org/officeDocument/2006/relationships/customXml" Target="../ink/ink1947.xml"/><Relationship Id="rId150" Type="http://schemas.openxmlformats.org/officeDocument/2006/relationships/image" Target="../media/image1937.png"/><Relationship Id="rId15" Type="http://schemas.openxmlformats.org/officeDocument/2006/relationships/customXml" Target="../ink/ink1879.xml"/><Relationship Id="rId149" Type="http://schemas.openxmlformats.org/officeDocument/2006/relationships/customXml" Target="../ink/ink1946.xml"/><Relationship Id="rId148" Type="http://schemas.openxmlformats.org/officeDocument/2006/relationships/image" Target="../media/image1936.png"/><Relationship Id="rId147" Type="http://schemas.openxmlformats.org/officeDocument/2006/relationships/customXml" Target="../ink/ink1945.xml"/><Relationship Id="rId146" Type="http://schemas.openxmlformats.org/officeDocument/2006/relationships/image" Target="../media/image1935.png"/><Relationship Id="rId145" Type="http://schemas.openxmlformats.org/officeDocument/2006/relationships/customXml" Target="../ink/ink1944.xml"/><Relationship Id="rId144" Type="http://schemas.openxmlformats.org/officeDocument/2006/relationships/image" Target="../media/image1934.png"/><Relationship Id="rId143" Type="http://schemas.openxmlformats.org/officeDocument/2006/relationships/customXml" Target="../ink/ink1943.xml"/><Relationship Id="rId142" Type="http://schemas.openxmlformats.org/officeDocument/2006/relationships/image" Target="../media/image1933.png"/><Relationship Id="rId141" Type="http://schemas.openxmlformats.org/officeDocument/2006/relationships/customXml" Target="../ink/ink1942.xml"/><Relationship Id="rId140" Type="http://schemas.openxmlformats.org/officeDocument/2006/relationships/image" Target="../media/image1932.png"/><Relationship Id="rId14" Type="http://schemas.openxmlformats.org/officeDocument/2006/relationships/image" Target="../media/image1870.png"/><Relationship Id="rId139" Type="http://schemas.openxmlformats.org/officeDocument/2006/relationships/customXml" Target="../ink/ink1941.xml"/><Relationship Id="rId138" Type="http://schemas.openxmlformats.org/officeDocument/2006/relationships/image" Target="../media/image1931.png"/><Relationship Id="rId137" Type="http://schemas.openxmlformats.org/officeDocument/2006/relationships/customXml" Target="../ink/ink1940.xml"/><Relationship Id="rId136" Type="http://schemas.openxmlformats.org/officeDocument/2006/relationships/image" Target="../media/image1930.png"/><Relationship Id="rId135" Type="http://schemas.openxmlformats.org/officeDocument/2006/relationships/customXml" Target="../ink/ink1939.xml"/><Relationship Id="rId134" Type="http://schemas.openxmlformats.org/officeDocument/2006/relationships/image" Target="../media/image1929.png"/><Relationship Id="rId133" Type="http://schemas.openxmlformats.org/officeDocument/2006/relationships/customXml" Target="../ink/ink1938.xml"/><Relationship Id="rId132" Type="http://schemas.openxmlformats.org/officeDocument/2006/relationships/image" Target="../media/image1928.png"/><Relationship Id="rId131" Type="http://schemas.openxmlformats.org/officeDocument/2006/relationships/customXml" Target="../ink/ink1937.xml"/><Relationship Id="rId130" Type="http://schemas.openxmlformats.org/officeDocument/2006/relationships/image" Target="../media/image1927.png"/><Relationship Id="rId13" Type="http://schemas.openxmlformats.org/officeDocument/2006/relationships/customXml" Target="../ink/ink1878.xml"/><Relationship Id="rId129" Type="http://schemas.openxmlformats.org/officeDocument/2006/relationships/customXml" Target="../ink/ink1936.xml"/><Relationship Id="rId128" Type="http://schemas.openxmlformats.org/officeDocument/2006/relationships/image" Target="../media/image1926.png"/><Relationship Id="rId127" Type="http://schemas.openxmlformats.org/officeDocument/2006/relationships/customXml" Target="../ink/ink1935.xml"/><Relationship Id="rId126" Type="http://schemas.openxmlformats.org/officeDocument/2006/relationships/image" Target="../media/image1925.png"/><Relationship Id="rId125" Type="http://schemas.openxmlformats.org/officeDocument/2006/relationships/customXml" Target="../ink/ink1934.xml"/><Relationship Id="rId124" Type="http://schemas.openxmlformats.org/officeDocument/2006/relationships/image" Target="../media/image1924.png"/><Relationship Id="rId123" Type="http://schemas.openxmlformats.org/officeDocument/2006/relationships/customXml" Target="../ink/ink1933.xml"/><Relationship Id="rId122" Type="http://schemas.openxmlformats.org/officeDocument/2006/relationships/image" Target="../media/image1923.png"/><Relationship Id="rId121" Type="http://schemas.openxmlformats.org/officeDocument/2006/relationships/customXml" Target="../ink/ink1932.xml"/><Relationship Id="rId120" Type="http://schemas.openxmlformats.org/officeDocument/2006/relationships/image" Target="../media/image1864.png"/><Relationship Id="rId12" Type="http://schemas.openxmlformats.org/officeDocument/2006/relationships/image" Target="../media/image1869.png"/><Relationship Id="rId119" Type="http://schemas.openxmlformats.org/officeDocument/2006/relationships/customXml" Target="../ink/ink1931.xml"/><Relationship Id="rId118" Type="http://schemas.openxmlformats.org/officeDocument/2006/relationships/image" Target="../media/image1922.png"/><Relationship Id="rId117" Type="http://schemas.openxmlformats.org/officeDocument/2006/relationships/customXml" Target="../ink/ink1930.xml"/><Relationship Id="rId116" Type="http://schemas.openxmlformats.org/officeDocument/2006/relationships/image" Target="../media/image1921.png"/><Relationship Id="rId115" Type="http://schemas.openxmlformats.org/officeDocument/2006/relationships/customXml" Target="../ink/ink1929.xml"/><Relationship Id="rId114" Type="http://schemas.openxmlformats.org/officeDocument/2006/relationships/image" Target="../media/image1920.png"/><Relationship Id="rId113" Type="http://schemas.openxmlformats.org/officeDocument/2006/relationships/customXml" Target="../ink/ink1928.xml"/><Relationship Id="rId112" Type="http://schemas.openxmlformats.org/officeDocument/2006/relationships/image" Target="../media/image1919.png"/><Relationship Id="rId111" Type="http://schemas.openxmlformats.org/officeDocument/2006/relationships/customXml" Target="../ink/ink1927.xml"/><Relationship Id="rId110" Type="http://schemas.openxmlformats.org/officeDocument/2006/relationships/image" Target="../media/image1918.png"/><Relationship Id="rId11" Type="http://schemas.openxmlformats.org/officeDocument/2006/relationships/customXml" Target="../ink/ink1877.xml"/><Relationship Id="rId109" Type="http://schemas.openxmlformats.org/officeDocument/2006/relationships/customXml" Target="../ink/ink1926.xml"/><Relationship Id="rId108" Type="http://schemas.openxmlformats.org/officeDocument/2006/relationships/image" Target="../media/image1917.png"/><Relationship Id="rId107" Type="http://schemas.openxmlformats.org/officeDocument/2006/relationships/customXml" Target="../ink/ink1925.xml"/><Relationship Id="rId106" Type="http://schemas.openxmlformats.org/officeDocument/2006/relationships/image" Target="../media/image1916.png"/><Relationship Id="rId105" Type="http://schemas.openxmlformats.org/officeDocument/2006/relationships/customXml" Target="../ink/ink1924.xml"/><Relationship Id="rId104" Type="http://schemas.openxmlformats.org/officeDocument/2006/relationships/image" Target="../media/image1915.png"/><Relationship Id="rId103" Type="http://schemas.openxmlformats.org/officeDocument/2006/relationships/customXml" Target="../ink/ink1923.xml"/><Relationship Id="rId102" Type="http://schemas.openxmlformats.org/officeDocument/2006/relationships/image" Target="../media/image1914.png"/><Relationship Id="rId101" Type="http://schemas.openxmlformats.org/officeDocument/2006/relationships/customXml" Target="../ink/ink1922.xml"/><Relationship Id="rId100" Type="http://schemas.openxmlformats.org/officeDocument/2006/relationships/image" Target="../media/image1913.png"/><Relationship Id="rId10" Type="http://schemas.openxmlformats.org/officeDocument/2006/relationships/image" Target="../media/image1868.png"/><Relationship Id="rId1" Type="http://schemas.openxmlformats.org/officeDocument/2006/relationships/image" Target="../media/image1862.png"/></Relationships>
</file>

<file path=ppt/slides/_rels/slide27.xml.rels><?xml version="1.0" encoding="UTF-8" standalone="yes"?>
<Relationships xmlns="http://schemas.openxmlformats.org/package/2006/relationships"><Relationship Id="rId99" Type="http://schemas.openxmlformats.org/officeDocument/2006/relationships/customXml" Target="../ink/ink2107.xml"/><Relationship Id="rId98" Type="http://schemas.openxmlformats.org/officeDocument/2006/relationships/image" Target="../media/image2099.png"/><Relationship Id="rId97" Type="http://schemas.openxmlformats.org/officeDocument/2006/relationships/customXml" Target="../ink/ink2106.xml"/><Relationship Id="rId96" Type="http://schemas.openxmlformats.org/officeDocument/2006/relationships/image" Target="../media/image2098.png"/><Relationship Id="rId95" Type="http://schemas.openxmlformats.org/officeDocument/2006/relationships/customXml" Target="../ink/ink2105.xml"/><Relationship Id="rId94" Type="http://schemas.openxmlformats.org/officeDocument/2006/relationships/image" Target="../media/image2097.png"/><Relationship Id="rId93" Type="http://schemas.openxmlformats.org/officeDocument/2006/relationships/customXml" Target="../ink/ink2104.xml"/><Relationship Id="rId92" Type="http://schemas.openxmlformats.org/officeDocument/2006/relationships/image" Target="../media/image2096.png"/><Relationship Id="rId91" Type="http://schemas.openxmlformats.org/officeDocument/2006/relationships/customXml" Target="../ink/ink2103.xml"/><Relationship Id="rId90" Type="http://schemas.openxmlformats.org/officeDocument/2006/relationships/image" Target="../media/image2095.png"/><Relationship Id="rId9" Type="http://schemas.openxmlformats.org/officeDocument/2006/relationships/customXml" Target="../ink/ink2062.xml"/><Relationship Id="rId89" Type="http://schemas.openxmlformats.org/officeDocument/2006/relationships/customXml" Target="../ink/ink2102.xml"/><Relationship Id="rId88" Type="http://schemas.openxmlformats.org/officeDocument/2006/relationships/image" Target="../media/image2094.png"/><Relationship Id="rId87" Type="http://schemas.openxmlformats.org/officeDocument/2006/relationships/customXml" Target="../ink/ink2101.xml"/><Relationship Id="rId86" Type="http://schemas.openxmlformats.org/officeDocument/2006/relationships/image" Target="../media/image2093.png"/><Relationship Id="rId85" Type="http://schemas.openxmlformats.org/officeDocument/2006/relationships/customXml" Target="../ink/ink2100.xml"/><Relationship Id="rId84" Type="http://schemas.openxmlformats.org/officeDocument/2006/relationships/image" Target="../media/image2092.png"/><Relationship Id="rId83" Type="http://schemas.openxmlformats.org/officeDocument/2006/relationships/customXml" Target="../ink/ink2099.xml"/><Relationship Id="rId82" Type="http://schemas.openxmlformats.org/officeDocument/2006/relationships/image" Target="../media/image2091.png"/><Relationship Id="rId81" Type="http://schemas.openxmlformats.org/officeDocument/2006/relationships/customXml" Target="../ink/ink2098.xml"/><Relationship Id="rId80" Type="http://schemas.openxmlformats.org/officeDocument/2006/relationships/image" Target="../media/image2090.png"/><Relationship Id="rId8" Type="http://schemas.openxmlformats.org/officeDocument/2006/relationships/image" Target="../media/image2054.png"/><Relationship Id="rId79" Type="http://schemas.openxmlformats.org/officeDocument/2006/relationships/customXml" Target="../ink/ink2097.xml"/><Relationship Id="rId78" Type="http://schemas.openxmlformats.org/officeDocument/2006/relationships/image" Target="../media/image2089.png"/><Relationship Id="rId77" Type="http://schemas.openxmlformats.org/officeDocument/2006/relationships/customXml" Target="../ink/ink2096.xml"/><Relationship Id="rId76" Type="http://schemas.openxmlformats.org/officeDocument/2006/relationships/image" Target="../media/image2088.png"/><Relationship Id="rId75" Type="http://schemas.openxmlformats.org/officeDocument/2006/relationships/customXml" Target="../ink/ink2095.xml"/><Relationship Id="rId74" Type="http://schemas.openxmlformats.org/officeDocument/2006/relationships/image" Target="../media/image2087.png"/><Relationship Id="rId73" Type="http://schemas.openxmlformats.org/officeDocument/2006/relationships/customXml" Target="../ink/ink2094.xml"/><Relationship Id="rId72" Type="http://schemas.openxmlformats.org/officeDocument/2006/relationships/image" Target="../media/image2086.png"/><Relationship Id="rId71" Type="http://schemas.openxmlformats.org/officeDocument/2006/relationships/customXml" Target="../ink/ink2093.xml"/><Relationship Id="rId70" Type="http://schemas.openxmlformats.org/officeDocument/2006/relationships/image" Target="../media/image2085.png"/><Relationship Id="rId7" Type="http://schemas.openxmlformats.org/officeDocument/2006/relationships/customXml" Target="../ink/ink2061.xml"/><Relationship Id="rId69" Type="http://schemas.openxmlformats.org/officeDocument/2006/relationships/customXml" Target="../ink/ink2092.xml"/><Relationship Id="rId68" Type="http://schemas.openxmlformats.org/officeDocument/2006/relationships/image" Target="../media/image2084.png"/><Relationship Id="rId67" Type="http://schemas.openxmlformats.org/officeDocument/2006/relationships/customXml" Target="../ink/ink2091.xml"/><Relationship Id="rId66" Type="http://schemas.openxmlformats.org/officeDocument/2006/relationships/image" Target="../media/image2083.png"/><Relationship Id="rId65" Type="http://schemas.openxmlformats.org/officeDocument/2006/relationships/customXml" Target="../ink/ink2090.xml"/><Relationship Id="rId64" Type="http://schemas.openxmlformats.org/officeDocument/2006/relationships/image" Target="../media/image2082.png"/><Relationship Id="rId63" Type="http://schemas.openxmlformats.org/officeDocument/2006/relationships/customXml" Target="../ink/ink2089.xml"/><Relationship Id="rId62" Type="http://schemas.openxmlformats.org/officeDocument/2006/relationships/image" Target="../media/image2081.png"/><Relationship Id="rId61" Type="http://schemas.openxmlformats.org/officeDocument/2006/relationships/customXml" Target="../ink/ink2088.xml"/><Relationship Id="rId60" Type="http://schemas.openxmlformats.org/officeDocument/2006/relationships/image" Target="../media/image2080.png"/><Relationship Id="rId6" Type="http://schemas.openxmlformats.org/officeDocument/2006/relationships/image" Target="../media/image2053.png"/><Relationship Id="rId59" Type="http://schemas.openxmlformats.org/officeDocument/2006/relationships/customXml" Target="../ink/ink2087.xml"/><Relationship Id="rId58" Type="http://schemas.openxmlformats.org/officeDocument/2006/relationships/image" Target="../media/image2079.png"/><Relationship Id="rId57" Type="http://schemas.openxmlformats.org/officeDocument/2006/relationships/customXml" Target="../ink/ink2086.xml"/><Relationship Id="rId56" Type="http://schemas.openxmlformats.org/officeDocument/2006/relationships/image" Target="../media/image2078.png"/><Relationship Id="rId55" Type="http://schemas.openxmlformats.org/officeDocument/2006/relationships/customXml" Target="../ink/ink2085.xml"/><Relationship Id="rId54" Type="http://schemas.openxmlformats.org/officeDocument/2006/relationships/image" Target="../media/image2077.png"/><Relationship Id="rId53" Type="http://schemas.openxmlformats.org/officeDocument/2006/relationships/customXml" Target="../ink/ink2084.xml"/><Relationship Id="rId52" Type="http://schemas.openxmlformats.org/officeDocument/2006/relationships/image" Target="../media/image2076.png"/><Relationship Id="rId51" Type="http://schemas.openxmlformats.org/officeDocument/2006/relationships/customXml" Target="../ink/ink2083.xml"/><Relationship Id="rId50" Type="http://schemas.openxmlformats.org/officeDocument/2006/relationships/image" Target="../media/image2075.png"/><Relationship Id="rId5" Type="http://schemas.openxmlformats.org/officeDocument/2006/relationships/customXml" Target="../ink/ink2060.xml"/><Relationship Id="rId49" Type="http://schemas.openxmlformats.org/officeDocument/2006/relationships/customXml" Target="../ink/ink2082.xml"/><Relationship Id="rId48" Type="http://schemas.openxmlformats.org/officeDocument/2006/relationships/image" Target="../media/image2074.png"/><Relationship Id="rId47" Type="http://schemas.openxmlformats.org/officeDocument/2006/relationships/customXml" Target="../ink/ink2081.xml"/><Relationship Id="rId46" Type="http://schemas.openxmlformats.org/officeDocument/2006/relationships/image" Target="../media/image2073.png"/><Relationship Id="rId45" Type="http://schemas.openxmlformats.org/officeDocument/2006/relationships/customXml" Target="../ink/ink2080.xml"/><Relationship Id="rId44" Type="http://schemas.openxmlformats.org/officeDocument/2006/relationships/image" Target="../media/image2072.png"/><Relationship Id="rId43" Type="http://schemas.openxmlformats.org/officeDocument/2006/relationships/customXml" Target="../ink/ink2079.xml"/><Relationship Id="rId42" Type="http://schemas.openxmlformats.org/officeDocument/2006/relationships/image" Target="../media/image2071.png"/><Relationship Id="rId41" Type="http://schemas.openxmlformats.org/officeDocument/2006/relationships/customXml" Target="../ink/ink2078.xml"/><Relationship Id="rId40" Type="http://schemas.openxmlformats.org/officeDocument/2006/relationships/image" Target="../media/image2070.png"/><Relationship Id="rId4" Type="http://schemas.openxmlformats.org/officeDocument/2006/relationships/image" Target="../media/image2052.png"/><Relationship Id="rId39" Type="http://schemas.openxmlformats.org/officeDocument/2006/relationships/customXml" Target="../ink/ink2077.xml"/><Relationship Id="rId38" Type="http://schemas.openxmlformats.org/officeDocument/2006/relationships/image" Target="../media/image2069.png"/><Relationship Id="rId37" Type="http://schemas.openxmlformats.org/officeDocument/2006/relationships/customXml" Target="../ink/ink2076.xml"/><Relationship Id="rId36" Type="http://schemas.openxmlformats.org/officeDocument/2006/relationships/image" Target="../media/image2068.png"/><Relationship Id="rId35" Type="http://schemas.openxmlformats.org/officeDocument/2006/relationships/customXml" Target="../ink/ink2075.xml"/><Relationship Id="rId34" Type="http://schemas.openxmlformats.org/officeDocument/2006/relationships/image" Target="../media/image2067.png"/><Relationship Id="rId33" Type="http://schemas.openxmlformats.org/officeDocument/2006/relationships/customXml" Target="../ink/ink2074.xml"/><Relationship Id="rId32" Type="http://schemas.openxmlformats.org/officeDocument/2006/relationships/image" Target="../media/image2066.png"/><Relationship Id="rId31" Type="http://schemas.openxmlformats.org/officeDocument/2006/relationships/customXml" Target="../ink/ink2073.xml"/><Relationship Id="rId30" Type="http://schemas.openxmlformats.org/officeDocument/2006/relationships/image" Target="../media/image2065.png"/><Relationship Id="rId3" Type="http://schemas.openxmlformats.org/officeDocument/2006/relationships/customXml" Target="../ink/ink2059.xml"/><Relationship Id="rId29" Type="http://schemas.openxmlformats.org/officeDocument/2006/relationships/customXml" Target="../ink/ink2072.xml"/><Relationship Id="rId28" Type="http://schemas.openxmlformats.org/officeDocument/2006/relationships/image" Target="../media/image2064.png"/><Relationship Id="rId27" Type="http://schemas.openxmlformats.org/officeDocument/2006/relationships/customXml" Target="../ink/ink2071.xml"/><Relationship Id="rId26" Type="http://schemas.openxmlformats.org/officeDocument/2006/relationships/image" Target="../media/image2063.png"/><Relationship Id="rId25" Type="http://schemas.openxmlformats.org/officeDocument/2006/relationships/customXml" Target="../ink/ink2070.xml"/><Relationship Id="rId24" Type="http://schemas.openxmlformats.org/officeDocument/2006/relationships/image" Target="../media/image2062.png"/><Relationship Id="rId23" Type="http://schemas.openxmlformats.org/officeDocument/2006/relationships/customXml" Target="../ink/ink2069.xml"/><Relationship Id="rId22" Type="http://schemas.openxmlformats.org/officeDocument/2006/relationships/image" Target="../media/image2061.png"/><Relationship Id="rId21" Type="http://schemas.openxmlformats.org/officeDocument/2006/relationships/customXml" Target="../ink/ink2068.xml"/><Relationship Id="rId20" Type="http://schemas.openxmlformats.org/officeDocument/2006/relationships/image" Target="../media/image2060.png"/><Relationship Id="rId2" Type="http://schemas.openxmlformats.org/officeDocument/2006/relationships/image" Target="../media/image2051.png"/><Relationship Id="rId19" Type="http://schemas.openxmlformats.org/officeDocument/2006/relationships/customXml" Target="../ink/ink2067.xml"/><Relationship Id="rId18" Type="http://schemas.openxmlformats.org/officeDocument/2006/relationships/image" Target="../media/image2059.png"/><Relationship Id="rId17" Type="http://schemas.openxmlformats.org/officeDocument/2006/relationships/customXml" Target="../ink/ink2066.xml"/><Relationship Id="rId163" Type="http://schemas.openxmlformats.org/officeDocument/2006/relationships/slideLayout" Target="../slideLayouts/slideLayout2.xml"/><Relationship Id="rId162" Type="http://schemas.openxmlformats.org/officeDocument/2006/relationships/image" Target="../media/image2131.png"/><Relationship Id="rId161" Type="http://schemas.openxmlformats.org/officeDocument/2006/relationships/customXml" Target="../ink/ink2138.xml"/><Relationship Id="rId160" Type="http://schemas.openxmlformats.org/officeDocument/2006/relationships/image" Target="../media/image2130.png"/><Relationship Id="rId16" Type="http://schemas.openxmlformats.org/officeDocument/2006/relationships/image" Target="../media/image2058.png"/><Relationship Id="rId159" Type="http://schemas.openxmlformats.org/officeDocument/2006/relationships/customXml" Target="../ink/ink2137.xml"/><Relationship Id="rId158" Type="http://schemas.openxmlformats.org/officeDocument/2006/relationships/image" Target="../media/image2129.png"/><Relationship Id="rId157" Type="http://schemas.openxmlformats.org/officeDocument/2006/relationships/customXml" Target="../ink/ink2136.xml"/><Relationship Id="rId156" Type="http://schemas.openxmlformats.org/officeDocument/2006/relationships/image" Target="../media/image2128.png"/><Relationship Id="rId155" Type="http://schemas.openxmlformats.org/officeDocument/2006/relationships/customXml" Target="../ink/ink2135.xml"/><Relationship Id="rId154" Type="http://schemas.openxmlformats.org/officeDocument/2006/relationships/image" Target="../media/image2127.png"/><Relationship Id="rId153" Type="http://schemas.openxmlformats.org/officeDocument/2006/relationships/customXml" Target="../ink/ink2134.xml"/><Relationship Id="rId152" Type="http://schemas.openxmlformats.org/officeDocument/2006/relationships/image" Target="../media/image2126.png"/><Relationship Id="rId151" Type="http://schemas.openxmlformats.org/officeDocument/2006/relationships/customXml" Target="../ink/ink2133.xml"/><Relationship Id="rId150" Type="http://schemas.openxmlformats.org/officeDocument/2006/relationships/image" Target="../media/image2125.png"/><Relationship Id="rId15" Type="http://schemas.openxmlformats.org/officeDocument/2006/relationships/customXml" Target="../ink/ink2065.xml"/><Relationship Id="rId149" Type="http://schemas.openxmlformats.org/officeDocument/2006/relationships/customXml" Target="../ink/ink2132.xml"/><Relationship Id="rId148" Type="http://schemas.openxmlformats.org/officeDocument/2006/relationships/image" Target="../media/image2124.png"/><Relationship Id="rId147" Type="http://schemas.openxmlformats.org/officeDocument/2006/relationships/customXml" Target="../ink/ink2131.xml"/><Relationship Id="rId146" Type="http://schemas.openxmlformats.org/officeDocument/2006/relationships/image" Target="../media/image2123.png"/><Relationship Id="rId145" Type="http://schemas.openxmlformats.org/officeDocument/2006/relationships/customXml" Target="../ink/ink2130.xml"/><Relationship Id="rId144" Type="http://schemas.openxmlformats.org/officeDocument/2006/relationships/image" Target="../media/image2122.png"/><Relationship Id="rId143" Type="http://schemas.openxmlformats.org/officeDocument/2006/relationships/customXml" Target="../ink/ink2129.xml"/><Relationship Id="rId142" Type="http://schemas.openxmlformats.org/officeDocument/2006/relationships/image" Target="../media/image2121.png"/><Relationship Id="rId141" Type="http://schemas.openxmlformats.org/officeDocument/2006/relationships/customXml" Target="../ink/ink2128.xml"/><Relationship Id="rId140" Type="http://schemas.openxmlformats.org/officeDocument/2006/relationships/image" Target="../media/image2120.png"/><Relationship Id="rId14" Type="http://schemas.openxmlformats.org/officeDocument/2006/relationships/image" Target="../media/image2057.png"/><Relationship Id="rId139" Type="http://schemas.openxmlformats.org/officeDocument/2006/relationships/customXml" Target="../ink/ink2127.xml"/><Relationship Id="rId138" Type="http://schemas.openxmlformats.org/officeDocument/2006/relationships/image" Target="../media/image2119.png"/><Relationship Id="rId137" Type="http://schemas.openxmlformats.org/officeDocument/2006/relationships/customXml" Target="../ink/ink2126.xml"/><Relationship Id="rId136" Type="http://schemas.openxmlformats.org/officeDocument/2006/relationships/image" Target="../media/image2118.png"/><Relationship Id="rId135" Type="http://schemas.openxmlformats.org/officeDocument/2006/relationships/customXml" Target="../ink/ink2125.xml"/><Relationship Id="rId134" Type="http://schemas.openxmlformats.org/officeDocument/2006/relationships/image" Target="../media/image2117.png"/><Relationship Id="rId133" Type="http://schemas.openxmlformats.org/officeDocument/2006/relationships/customXml" Target="../ink/ink2124.xml"/><Relationship Id="rId132" Type="http://schemas.openxmlformats.org/officeDocument/2006/relationships/image" Target="../media/image2116.png"/><Relationship Id="rId131" Type="http://schemas.openxmlformats.org/officeDocument/2006/relationships/customXml" Target="../ink/ink2123.xml"/><Relationship Id="rId130" Type="http://schemas.openxmlformats.org/officeDocument/2006/relationships/image" Target="../media/image2115.png"/><Relationship Id="rId13" Type="http://schemas.openxmlformats.org/officeDocument/2006/relationships/customXml" Target="../ink/ink2064.xml"/><Relationship Id="rId129" Type="http://schemas.openxmlformats.org/officeDocument/2006/relationships/customXml" Target="../ink/ink2122.xml"/><Relationship Id="rId128" Type="http://schemas.openxmlformats.org/officeDocument/2006/relationships/image" Target="../media/image2114.png"/><Relationship Id="rId127" Type="http://schemas.openxmlformats.org/officeDocument/2006/relationships/customXml" Target="../ink/ink2121.xml"/><Relationship Id="rId126" Type="http://schemas.openxmlformats.org/officeDocument/2006/relationships/image" Target="../media/image2113.png"/><Relationship Id="rId125" Type="http://schemas.openxmlformats.org/officeDocument/2006/relationships/customXml" Target="../ink/ink2120.xml"/><Relationship Id="rId124" Type="http://schemas.openxmlformats.org/officeDocument/2006/relationships/image" Target="../media/image2112.png"/><Relationship Id="rId123" Type="http://schemas.openxmlformats.org/officeDocument/2006/relationships/customXml" Target="../ink/ink2119.xml"/><Relationship Id="rId122" Type="http://schemas.openxmlformats.org/officeDocument/2006/relationships/image" Target="../media/image2111.png"/><Relationship Id="rId121" Type="http://schemas.openxmlformats.org/officeDocument/2006/relationships/customXml" Target="../ink/ink2118.xml"/><Relationship Id="rId120" Type="http://schemas.openxmlformats.org/officeDocument/2006/relationships/image" Target="../media/image2110.png"/><Relationship Id="rId12" Type="http://schemas.openxmlformats.org/officeDocument/2006/relationships/image" Target="../media/image2056.png"/><Relationship Id="rId119" Type="http://schemas.openxmlformats.org/officeDocument/2006/relationships/customXml" Target="../ink/ink2117.xml"/><Relationship Id="rId118" Type="http://schemas.openxmlformats.org/officeDocument/2006/relationships/image" Target="../media/image2109.png"/><Relationship Id="rId117" Type="http://schemas.openxmlformats.org/officeDocument/2006/relationships/customXml" Target="../ink/ink2116.xml"/><Relationship Id="rId116" Type="http://schemas.openxmlformats.org/officeDocument/2006/relationships/image" Target="../media/image2108.png"/><Relationship Id="rId115" Type="http://schemas.openxmlformats.org/officeDocument/2006/relationships/customXml" Target="../ink/ink2115.xml"/><Relationship Id="rId114" Type="http://schemas.openxmlformats.org/officeDocument/2006/relationships/image" Target="../media/image2107.png"/><Relationship Id="rId113" Type="http://schemas.openxmlformats.org/officeDocument/2006/relationships/customXml" Target="../ink/ink2114.xml"/><Relationship Id="rId112" Type="http://schemas.openxmlformats.org/officeDocument/2006/relationships/image" Target="../media/image2106.png"/><Relationship Id="rId111" Type="http://schemas.openxmlformats.org/officeDocument/2006/relationships/customXml" Target="../ink/ink2113.xml"/><Relationship Id="rId110" Type="http://schemas.openxmlformats.org/officeDocument/2006/relationships/image" Target="../media/image2105.png"/><Relationship Id="rId11" Type="http://schemas.openxmlformats.org/officeDocument/2006/relationships/customXml" Target="../ink/ink2063.xml"/><Relationship Id="rId109" Type="http://schemas.openxmlformats.org/officeDocument/2006/relationships/customXml" Target="../ink/ink2112.xml"/><Relationship Id="rId108" Type="http://schemas.openxmlformats.org/officeDocument/2006/relationships/image" Target="../media/image2104.png"/><Relationship Id="rId107" Type="http://schemas.openxmlformats.org/officeDocument/2006/relationships/customXml" Target="../ink/ink2111.xml"/><Relationship Id="rId106" Type="http://schemas.openxmlformats.org/officeDocument/2006/relationships/image" Target="../media/image2103.png"/><Relationship Id="rId105" Type="http://schemas.openxmlformats.org/officeDocument/2006/relationships/customXml" Target="../ink/ink2110.xml"/><Relationship Id="rId104" Type="http://schemas.openxmlformats.org/officeDocument/2006/relationships/image" Target="../media/image2102.png"/><Relationship Id="rId103" Type="http://schemas.openxmlformats.org/officeDocument/2006/relationships/customXml" Target="../ink/ink2109.xml"/><Relationship Id="rId102" Type="http://schemas.openxmlformats.org/officeDocument/2006/relationships/image" Target="../media/image2101.png"/><Relationship Id="rId101" Type="http://schemas.openxmlformats.org/officeDocument/2006/relationships/customXml" Target="../ink/ink2108.xml"/><Relationship Id="rId100" Type="http://schemas.openxmlformats.org/officeDocument/2006/relationships/image" Target="../media/image2100.png"/><Relationship Id="rId10" Type="http://schemas.openxmlformats.org/officeDocument/2006/relationships/image" Target="../media/image2055.png"/><Relationship Id="rId1" Type="http://schemas.openxmlformats.org/officeDocument/2006/relationships/image" Target="../media/image2050.png"/></Relationships>
</file>

<file path=ppt/slides/_rels/slide28.xml.rels><?xml version="1.0" encoding="UTF-8" standalone="yes"?>
<Relationships xmlns="http://schemas.openxmlformats.org/package/2006/relationships"><Relationship Id="rId9" Type="http://schemas.openxmlformats.org/officeDocument/2006/relationships/customXml" Target="../ink/ink2142.xml"/><Relationship Id="rId80" Type="http://schemas.openxmlformats.org/officeDocument/2006/relationships/slideLayout" Target="../slideLayouts/slideLayout2.xml"/><Relationship Id="rId8" Type="http://schemas.openxmlformats.org/officeDocument/2006/relationships/image" Target="../media/image2136.png"/><Relationship Id="rId79" Type="http://schemas.openxmlformats.org/officeDocument/2006/relationships/image" Target="../media/image2170.png"/><Relationship Id="rId78" Type="http://schemas.openxmlformats.org/officeDocument/2006/relationships/customXml" Target="../ink/ink2177.xml"/><Relationship Id="rId77" Type="http://schemas.openxmlformats.org/officeDocument/2006/relationships/image" Target="../media/image2169.png"/><Relationship Id="rId76" Type="http://schemas.openxmlformats.org/officeDocument/2006/relationships/customXml" Target="../ink/ink2176.xml"/><Relationship Id="rId75" Type="http://schemas.openxmlformats.org/officeDocument/2006/relationships/image" Target="../media/image2168.png"/><Relationship Id="rId74" Type="http://schemas.openxmlformats.org/officeDocument/2006/relationships/customXml" Target="../ink/ink2175.xml"/><Relationship Id="rId73" Type="http://schemas.openxmlformats.org/officeDocument/2006/relationships/image" Target="../media/image2167.png"/><Relationship Id="rId72" Type="http://schemas.openxmlformats.org/officeDocument/2006/relationships/customXml" Target="../ink/ink2174.xml"/><Relationship Id="rId71" Type="http://schemas.openxmlformats.org/officeDocument/2006/relationships/image" Target="../media/image2166.png"/><Relationship Id="rId70" Type="http://schemas.openxmlformats.org/officeDocument/2006/relationships/customXml" Target="../ink/ink2173.xml"/><Relationship Id="rId7" Type="http://schemas.openxmlformats.org/officeDocument/2006/relationships/customXml" Target="../ink/ink2141.xml"/><Relationship Id="rId69" Type="http://schemas.openxmlformats.org/officeDocument/2006/relationships/image" Target="../media/image2165.png"/><Relationship Id="rId68" Type="http://schemas.openxmlformats.org/officeDocument/2006/relationships/customXml" Target="../ink/ink2172.xml"/><Relationship Id="rId67" Type="http://schemas.openxmlformats.org/officeDocument/2006/relationships/image" Target="../media/image2164.png"/><Relationship Id="rId66" Type="http://schemas.openxmlformats.org/officeDocument/2006/relationships/customXml" Target="../ink/ink2171.xml"/><Relationship Id="rId65" Type="http://schemas.openxmlformats.org/officeDocument/2006/relationships/image" Target="../media/image2163.png"/><Relationship Id="rId64" Type="http://schemas.openxmlformats.org/officeDocument/2006/relationships/customXml" Target="../ink/ink2170.xml"/><Relationship Id="rId63" Type="http://schemas.openxmlformats.org/officeDocument/2006/relationships/image" Target="../media/image2162.png"/><Relationship Id="rId62" Type="http://schemas.openxmlformats.org/officeDocument/2006/relationships/customXml" Target="../ink/ink2169.xml"/><Relationship Id="rId61" Type="http://schemas.openxmlformats.org/officeDocument/2006/relationships/image" Target="../media/image2161.png"/><Relationship Id="rId60" Type="http://schemas.openxmlformats.org/officeDocument/2006/relationships/customXml" Target="../ink/ink2168.xml"/><Relationship Id="rId6" Type="http://schemas.openxmlformats.org/officeDocument/2006/relationships/image" Target="../media/image2135.png"/><Relationship Id="rId59" Type="http://schemas.openxmlformats.org/officeDocument/2006/relationships/image" Target="../media/image2160.png"/><Relationship Id="rId58" Type="http://schemas.openxmlformats.org/officeDocument/2006/relationships/customXml" Target="../ink/ink2167.xml"/><Relationship Id="rId57" Type="http://schemas.openxmlformats.org/officeDocument/2006/relationships/image" Target="../media/image2159.png"/><Relationship Id="rId56" Type="http://schemas.openxmlformats.org/officeDocument/2006/relationships/customXml" Target="../ink/ink2166.xml"/><Relationship Id="rId55" Type="http://schemas.openxmlformats.org/officeDocument/2006/relationships/image" Target="../media/image2158.png"/><Relationship Id="rId54" Type="http://schemas.openxmlformats.org/officeDocument/2006/relationships/customXml" Target="../ink/ink2165.xml"/><Relationship Id="rId53" Type="http://schemas.openxmlformats.org/officeDocument/2006/relationships/image" Target="../media/image2157.png"/><Relationship Id="rId52" Type="http://schemas.openxmlformats.org/officeDocument/2006/relationships/customXml" Target="../ink/ink2164.xml"/><Relationship Id="rId51" Type="http://schemas.openxmlformats.org/officeDocument/2006/relationships/image" Target="../media/image2156.png"/><Relationship Id="rId50" Type="http://schemas.openxmlformats.org/officeDocument/2006/relationships/customXml" Target="../ink/ink2163.xml"/><Relationship Id="rId5" Type="http://schemas.openxmlformats.org/officeDocument/2006/relationships/customXml" Target="../ink/ink2140.xml"/><Relationship Id="rId49" Type="http://schemas.openxmlformats.org/officeDocument/2006/relationships/image" Target="../media/image2155.png"/><Relationship Id="rId48" Type="http://schemas.openxmlformats.org/officeDocument/2006/relationships/customXml" Target="../ink/ink2162.xml"/><Relationship Id="rId47" Type="http://schemas.openxmlformats.org/officeDocument/2006/relationships/image" Target="../media/image2154.png"/><Relationship Id="rId46" Type="http://schemas.openxmlformats.org/officeDocument/2006/relationships/customXml" Target="../ink/ink2161.xml"/><Relationship Id="rId45" Type="http://schemas.openxmlformats.org/officeDocument/2006/relationships/image" Target="../media/image2153.png"/><Relationship Id="rId44" Type="http://schemas.openxmlformats.org/officeDocument/2006/relationships/customXml" Target="../ink/ink2160.xml"/><Relationship Id="rId43" Type="http://schemas.openxmlformats.org/officeDocument/2006/relationships/customXml" Target="../ink/ink2159.xml"/><Relationship Id="rId42" Type="http://schemas.openxmlformats.org/officeDocument/2006/relationships/image" Target="../media/image2152.png"/><Relationship Id="rId41" Type="http://schemas.openxmlformats.org/officeDocument/2006/relationships/customXml" Target="../ink/ink2158.xml"/><Relationship Id="rId40" Type="http://schemas.openxmlformats.org/officeDocument/2006/relationships/image" Target="../media/image2151.png"/><Relationship Id="rId4" Type="http://schemas.openxmlformats.org/officeDocument/2006/relationships/image" Target="../media/image2134.png"/><Relationship Id="rId39" Type="http://schemas.openxmlformats.org/officeDocument/2006/relationships/customXml" Target="../ink/ink2157.xml"/><Relationship Id="rId38" Type="http://schemas.openxmlformats.org/officeDocument/2006/relationships/image" Target="../media/image2150.png"/><Relationship Id="rId37" Type="http://schemas.openxmlformats.org/officeDocument/2006/relationships/customXml" Target="../ink/ink2156.xml"/><Relationship Id="rId36" Type="http://schemas.openxmlformats.org/officeDocument/2006/relationships/image" Target="../media/image2149.png"/><Relationship Id="rId35" Type="http://schemas.openxmlformats.org/officeDocument/2006/relationships/customXml" Target="../ink/ink2155.xml"/><Relationship Id="rId34" Type="http://schemas.openxmlformats.org/officeDocument/2006/relationships/image" Target="../media/image2148.png"/><Relationship Id="rId33" Type="http://schemas.openxmlformats.org/officeDocument/2006/relationships/customXml" Target="../ink/ink2154.xml"/><Relationship Id="rId32" Type="http://schemas.openxmlformats.org/officeDocument/2006/relationships/image" Target="../media/image2147.png"/><Relationship Id="rId31" Type="http://schemas.openxmlformats.org/officeDocument/2006/relationships/customXml" Target="../ink/ink2153.xml"/><Relationship Id="rId30" Type="http://schemas.openxmlformats.org/officeDocument/2006/relationships/image" Target="../media/image2146.png"/><Relationship Id="rId3" Type="http://schemas.openxmlformats.org/officeDocument/2006/relationships/customXml" Target="../ink/ink2139.xml"/><Relationship Id="rId29" Type="http://schemas.openxmlformats.org/officeDocument/2006/relationships/customXml" Target="../ink/ink2152.xml"/><Relationship Id="rId28" Type="http://schemas.openxmlformats.org/officeDocument/2006/relationships/image" Target="../media/image2145.png"/><Relationship Id="rId27" Type="http://schemas.openxmlformats.org/officeDocument/2006/relationships/customXml" Target="../ink/ink2151.xml"/><Relationship Id="rId26" Type="http://schemas.openxmlformats.org/officeDocument/2006/relationships/image" Target="../media/image2144.png"/><Relationship Id="rId25" Type="http://schemas.openxmlformats.org/officeDocument/2006/relationships/customXml" Target="../ink/ink2150.xml"/><Relationship Id="rId24" Type="http://schemas.openxmlformats.org/officeDocument/2006/relationships/image" Target="../media/image2143.png"/><Relationship Id="rId23" Type="http://schemas.openxmlformats.org/officeDocument/2006/relationships/customXml" Target="../ink/ink2149.xml"/><Relationship Id="rId22" Type="http://schemas.openxmlformats.org/officeDocument/2006/relationships/image" Target="../media/image2142.png"/><Relationship Id="rId21" Type="http://schemas.openxmlformats.org/officeDocument/2006/relationships/customXml" Target="../ink/ink2148.xml"/><Relationship Id="rId20" Type="http://schemas.openxmlformats.org/officeDocument/2006/relationships/image" Target="../media/image2141.png"/><Relationship Id="rId2" Type="http://schemas.openxmlformats.org/officeDocument/2006/relationships/image" Target="../media/image2133.png"/><Relationship Id="rId19" Type="http://schemas.openxmlformats.org/officeDocument/2006/relationships/customXml" Target="../ink/ink2147.xml"/><Relationship Id="rId18" Type="http://schemas.openxmlformats.org/officeDocument/2006/relationships/image" Target="../media/image2140.png"/><Relationship Id="rId17" Type="http://schemas.openxmlformats.org/officeDocument/2006/relationships/customXml" Target="../ink/ink2146.xml"/><Relationship Id="rId16" Type="http://schemas.openxmlformats.org/officeDocument/2006/relationships/image" Target="../media/image2139.png"/><Relationship Id="rId15" Type="http://schemas.openxmlformats.org/officeDocument/2006/relationships/customXml" Target="../ink/ink2145.xml"/><Relationship Id="rId14" Type="http://schemas.openxmlformats.org/officeDocument/2006/relationships/image" Target="../media/image2138.png"/><Relationship Id="rId13" Type="http://schemas.openxmlformats.org/officeDocument/2006/relationships/customXml" Target="../ink/ink2144.xml"/><Relationship Id="rId12" Type="http://schemas.openxmlformats.org/officeDocument/2006/relationships/image" Target="../media/image2137.png"/><Relationship Id="rId11" Type="http://schemas.openxmlformats.org/officeDocument/2006/relationships/customXml" Target="../ink/ink2143.xml"/><Relationship Id="rId10" Type="http://schemas.openxmlformats.org/officeDocument/2006/relationships/image" Target="../media/image1864.png"/><Relationship Id="rId1" Type="http://schemas.openxmlformats.org/officeDocument/2006/relationships/image" Target="../media/image213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73.png"/><Relationship Id="rId2" Type="http://schemas.openxmlformats.org/officeDocument/2006/relationships/image" Target="../media/image2172.png"/><Relationship Id="rId1" Type="http://schemas.openxmlformats.org/officeDocument/2006/relationships/image" Target="../media/image2171.png"/></Relationships>
</file>

<file path=ppt/slides/_rels/slide3.xml.rels><?xml version="1.0" encoding="UTF-8" standalone="yes"?>
<Relationships xmlns="http://schemas.openxmlformats.org/package/2006/relationships"><Relationship Id="rId9" Type="http://schemas.openxmlformats.org/officeDocument/2006/relationships/customXml" Target="../ink/ink32.xml"/><Relationship Id="rId8" Type="http://schemas.openxmlformats.org/officeDocument/2006/relationships/customXml" Target="../ink/ink31.xml"/><Relationship Id="rId7" Type="http://schemas.openxmlformats.org/officeDocument/2006/relationships/customXml" Target="../ink/ink30.xml"/><Relationship Id="rId6" Type="http://schemas.openxmlformats.org/officeDocument/2006/relationships/image" Target="../media/image33.png"/><Relationship Id="rId5" Type="http://schemas.openxmlformats.org/officeDocument/2006/relationships/customXml" Target="../ink/ink29.xml"/><Relationship Id="rId4" Type="http://schemas.openxmlformats.org/officeDocument/2006/relationships/image" Target="../media/image32.png"/><Relationship Id="rId30" Type="http://schemas.openxmlformats.org/officeDocument/2006/relationships/slideLayout" Target="../slideLayouts/slideLayout1.xml"/><Relationship Id="rId3" Type="http://schemas.openxmlformats.org/officeDocument/2006/relationships/customXml" Target="../ink/ink28.xml"/><Relationship Id="rId29" Type="http://schemas.openxmlformats.org/officeDocument/2006/relationships/tags" Target="../tags/tag64.xml"/><Relationship Id="rId28" Type="http://schemas.openxmlformats.org/officeDocument/2006/relationships/image" Target="../media/image43.png"/><Relationship Id="rId27" Type="http://schemas.openxmlformats.org/officeDocument/2006/relationships/customXml" Target="../ink/ink41.xml"/><Relationship Id="rId26" Type="http://schemas.openxmlformats.org/officeDocument/2006/relationships/image" Target="../media/image42.png"/><Relationship Id="rId25" Type="http://schemas.openxmlformats.org/officeDocument/2006/relationships/customXml" Target="../ink/ink40.xml"/><Relationship Id="rId24" Type="http://schemas.openxmlformats.org/officeDocument/2006/relationships/image" Target="../media/image41.png"/><Relationship Id="rId23" Type="http://schemas.openxmlformats.org/officeDocument/2006/relationships/customXml" Target="../ink/ink39.xml"/><Relationship Id="rId22" Type="http://schemas.openxmlformats.org/officeDocument/2006/relationships/image" Target="../media/image40.png"/><Relationship Id="rId21" Type="http://schemas.openxmlformats.org/officeDocument/2006/relationships/customXml" Target="../ink/ink38.xml"/><Relationship Id="rId20" Type="http://schemas.openxmlformats.org/officeDocument/2006/relationships/image" Target="../media/image39.png"/><Relationship Id="rId2" Type="http://schemas.openxmlformats.org/officeDocument/2006/relationships/image" Target="../media/image31.png"/><Relationship Id="rId19" Type="http://schemas.openxmlformats.org/officeDocument/2006/relationships/customXml" Target="../ink/ink37.xml"/><Relationship Id="rId18" Type="http://schemas.openxmlformats.org/officeDocument/2006/relationships/image" Target="../media/image38.png"/><Relationship Id="rId17" Type="http://schemas.openxmlformats.org/officeDocument/2006/relationships/customXml" Target="../ink/ink36.xml"/><Relationship Id="rId16" Type="http://schemas.openxmlformats.org/officeDocument/2006/relationships/image" Target="../media/image37.png"/><Relationship Id="rId15" Type="http://schemas.openxmlformats.org/officeDocument/2006/relationships/customXml" Target="../ink/ink35.xml"/><Relationship Id="rId14" Type="http://schemas.openxmlformats.org/officeDocument/2006/relationships/image" Target="../media/image36.png"/><Relationship Id="rId13" Type="http://schemas.openxmlformats.org/officeDocument/2006/relationships/customXml" Target="../ink/ink34.xml"/><Relationship Id="rId12" Type="http://schemas.openxmlformats.org/officeDocument/2006/relationships/image" Target="../media/image35.png"/><Relationship Id="rId11" Type="http://schemas.openxmlformats.org/officeDocument/2006/relationships/customXml" Target="../ink/ink33.xml"/><Relationship Id="rId10" Type="http://schemas.openxmlformats.org/officeDocument/2006/relationships/image" Target="../media/image34.png"/><Relationship Id="rId1" Type="http://schemas.openxmlformats.org/officeDocument/2006/relationships/image" Target="../media/image30.png"/></Relationships>
</file>

<file path=ppt/slides/_rels/slide30.xml.rels><?xml version="1.0" encoding="UTF-8" standalone="yes"?>
<Relationships xmlns="http://schemas.openxmlformats.org/package/2006/relationships"><Relationship Id="rId99" Type="http://schemas.openxmlformats.org/officeDocument/2006/relationships/image" Target="../media/image2221.png"/><Relationship Id="rId98" Type="http://schemas.openxmlformats.org/officeDocument/2006/relationships/customXml" Target="../ink/ink2225.xml"/><Relationship Id="rId97" Type="http://schemas.openxmlformats.org/officeDocument/2006/relationships/image" Target="../media/image2220.png"/><Relationship Id="rId96" Type="http://schemas.openxmlformats.org/officeDocument/2006/relationships/customXml" Target="../ink/ink2224.xml"/><Relationship Id="rId95" Type="http://schemas.openxmlformats.org/officeDocument/2006/relationships/image" Target="../media/image2219.png"/><Relationship Id="rId94" Type="http://schemas.openxmlformats.org/officeDocument/2006/relationships/customXml" Target="../ink/ink2223.xml"/><Relationship Id="rId93" Type="http://schemas.openxmlformats.org/officeDocument/2006/relationships/image" Target="../media/image2218.png"/><Relationship Id="rId92" Type="http://schemas.openxmlformats.org/officeDocument/2006/relationships/customXml" Target="../ink/ink2222.xml"/><Relationship Id="rId91" Type="http://schemas.openxmlformats.org/officeDocument/2006/relationships/image" Target="../media/image2217.png"/><Relationship Id="rId90" Type="http://schemas.openxmlformats.org/officeDocument/2006/relationships/customXml" Target="../ink/ink2221.xml"/><Relationship Id="rId9" Type="http://schemas.openxmlformats.org/officeDocument/2006/relationships/image" Target="../media/image2176.png"/><Relationship Id="rId89" Type="http://schemas.openxmlformats.org/officeDocument/2006/relationships/image" Target="../media/image2216.png"/><Relationship Id="rId88" Type="http://schemas.openxmlformats.org/officeDocument/2006/relationships/customXml" Target="../ink/ink2220.xml"/><Relationship Id="rId87" Type="http://schemas.openxmlformats.org/officeDocument/2006/relationships/image" Target="../media/image2215.png"/><Relationship Id="rId86" Type="http://schemas.openxmlformats.org/officeDocument/2006/relationships/customXml" Target="../ink/ink2219.xml"/><Relationship Id="rId85" Type="http://schemas.openxmlformats.org/officeDocument/2006/relationships/image" Target="../media/image2214.png"/><Relationship Id="rId84" Type="http://schemas.openxmlformats.org/officeDocument/2006/relationships/customXml" Target="../ink/ink2218.xml"/><Relationship Id="rId83" Type="http://schemas.openxmlformats.org/officeDocument/2006/relationships/image" Target="../media/image2213.png"/><Relationship Id="rId82" Type="http://schemas.openxmlformats.org/officeDocument/2006/relationships/customXml" Target="../ink/ink2217.xml"/><Relationship Id="rId81" Type="http://schemas.openxmlformats.org/officeDocument/2006/relationships/image" Target="../media/image2212.png"/><Relationship Id="rId80" Type="http://schemas.openxmlformats.org/officeDocument/2006/relationships/customXml" Target="../ink/ink2216.xml"/><Relationship Id="rId8" Type="http://schemas.openxmlformats.org/officeDocument/2006/relationships/customXml" Target="../ink/ink2180.xml"/><Relationship Id="rId79" Type="http://schemas.openxmlformats.org/officeDocument/2006/relationships/image" Target="../media/image2211.png"/><Relationship Id="rId78" Type="http://schemas.openxmlformats.org/officeDocument/2006/relationships/customXml" Target="../ink/ink2215.xml"/><Relationship Id="rId77" Type="http://schemas.openxmlformats.org/officeDocument/2006/relationships/image" Target="../media/image2210.png"/><Relationship Id="rId76" Type="http://schemas.openxmlformats.org/officeDocument/2006/relationships/customXml" Target="../ink/ink2214.xml"/><Relationship Id="rId75" Type="http://schemas.openxmlformats.org/officeDocument/2006/relationships/image" Target="../media/image2209.png"/><Relationship Id="rId74" Type="http://schemas.openxmlformats.org/officeDocument/2006/relationships/customXml" Target="../ink/ink2213.xml"/><Relationship Id="rId73" Type="http://schemas.openxmlformats.org/officeDocument/2006/relationships/image" Target="../media/image2208.png"/><Relationship Id="rId72" Type="http://schemas.openxmlformats.org/officeDocument/2006/relationships/customXml" Target="../ink/ink2212.xml"/><Relationship Id="rId71" Type="http://schemas.openxmlformats.org/officeDocument/2006/relationships/image" Target="../media/image2207.png"/><Relationship Id="rId70" Type="http://schemas.openxmlformats.org/officeDocument/2006/relationships/customXml" Target="../ink/ink2211.xml"/><Relationship Id="rId7" Type="http://schemas.openxmlformats.org/officeDocument/2006/relationships/image" Target="../media/image2175.png"/><Relationship Id="rId69" Type="http://schemas.openxmlformats.org/officeDocument/2006/relationships/image" Target="../media/image2206.png"/><Relationship Id="rId68" Type="http://schemas.openxmlformats.org/officeDocument/2006/relationships/customXml" Target="../ink/ink2210.xml"/><Relationship Id="rId67" Type="http://schemas.openxmlformats.org/officeDocument/2006/relationships/image" Target="../media/image2205.png"/><Relationship Id="rId66" Type="http://schemas.openxmlformats.org/officeDocument/2006/relationships/customXml" Target="../ink/ink2209.xml"/><Relationship Id="rId65" Type="http://schemas.openxmlformats.org/officeDocument/2006/relationships/image" Target="../media/image2204.png"/><Relationship Id="rId64" Type="http://schemas.openxmlformats.org/officeDocument/2006/relationships/customXml" Target="../ink/ink2208.xml"/><Relationship Id="rId63" Type="http://schemas.openxmlformats.org/officeDocument/2006/relationships/image" Target="../media/image2203.png"/><Relationship Id="rId62" Type="http://schemas.openxmlformats.org/officeDocument/2006/relationships/customXml" Target="../ink/ink2207.xml"/><Relationship Id="rId61" Type="http://schemas.openxmlformats.org/officeDocument/2006/relationships/image" Target="../media/image2202.png"/><Relationship Id="rId60" Type="http://schemas.openxmlformats.org/officeDocument/2006/relationships/customXml" Target="../ink/ink2206.xml"/><Relationship Id="rId6" Type="http://schemas.openxmlformats.org/officeDocument/2006/relationships/customXml" Target="../ink/ink2179.xml"/><Relationship Id="rId59" Type="http://schemas.openxmlformats.org/officeDocument/2006/relationships/image" Target="../media/image2201.png"/><Relationship Id="rId58" Type="http://schemas.openxmlformats.org/officeDocument/2006/relationships/customXml" Target="../ink/ink2205.xml"/><Relationship Id="rId57" Type="http://schemas.openxmlformats.org/officeDocument/2006/relationships/image" Target="../media/image2200.png"/><Relationship Id="rId56" Type="http://schemas.openxmlformats.org/officeDocument/2006/relationships/customXml" Target="../ink/ink2204.xml"/><Relationship Id="rId55" Type="http://schemas.openxmlformats.org/officeDocument/2006/relationships/image" Target="../media/image2199.png"/><Relationship Id="rId54" Type="http://schemas.openxmlformats.org/officeDocument/2006/relationships/customXml" Target="../ink/ink2203.xml"/><Relationship Id="rId53" Type="http://schemas.openxmlformats.org/officeDocument/2006/relationships/image" Target="../media/image2198.png"/><Relationship Id="rId52" Type="http://schemas.openxmlformats.org/officeDocument/2006/relationships/customXml" Target="../ink/ink2202.xml"/><Relationship Id="rId51" Type="http://schemas.openxmlformats.org/officeDocument/2006/relationships/image" Target="../media/image2197.png"/><Relationship Id="rId50" Type="http://schemas.openxmlformats.org/officeDocument/2006/relationships/customXml" Target="../ink/ink2201.xml"/><Relationship Id="rId5" Type="http://schemas.openxmlformats.org/officeDocument/2006/relationships/image" Target="../media/image2174.png"/><Relationship Id="rId49" Type="http://schemas.openxmlformats.org/officeDocument/2006/relationships/image" Target="../media/image2196.png"/><Relationship Id="rId48" Type="http://schemas.openxmlformats.org/officeDocument/2006/relationships/customXml" Target="../ink/ink2200.xml"/><Relationship Id="rId47" Type="http://schemas.openxmlformats.org/officeDocument/2006/relationships/image" Target="../media/image2195.png"/><Relationship Id="rId46" Type="http://schemas.openxmlformats.org/officeDocument/2006/relationships/customXml" Target="../ink/ink2199.xml"/><Relationship Id="rId45" Type="http://schemas.openxmlformats.org/officeDocument/2006/relationships/image" Target="../media/image2194.png"/><Relationship Id="rId44" Type="http://schemas.openxmlformats.org/officeDocument/2006/relationships/customXml" Target="../ink/ink2198.xml"/><Relationship Id="rId43" Type="http://schemas.openxmlformats.org/officeDocument/2006/relationships/image" Target="../media/image2193.png"/><Relationship Id="rId42" Type="http://schemas.openxmlformats.org/officeDocument/2006/relationships/customXml" Target="../ink/ink2197.xml"/><Relationship Id="rId41" Type="http://schemas.openxmlformats.org/officeDocument/2006/relationships/image" Target="../media/image2192.png"/><Relationship Id="rId40" Type="http://schemas.openxmlformats.org/officeDocument/2006/relationships/customXml" Target="../ink/ink2196.xml"/><Relationship Id="rId4" Type="http://schemas.openxmlformats.org/officeDocument/2006/relationships/customXml" Target="../ink/ink2178.xml"/><Relationship Id="rId39" Type="http://schemas.openxmlformats.org/officeDocument/2006/relationships/image" Target="../media/image2191.png"/><Relationship Id="rId38" Type="http://schemas.openxmlformats.org/officeDocument/2006/relationships/customXml" Target="../ink/ink2195.xml"/><Relationship Id="rId37" Type="http://schemas.openxmlformats.org/officeDocument/2006/relationships/image" Target="../media/image2190.png"/><Relationship Id="rId36" Type="http://schemas.openxmlformats.org/officeDocument/2006/relationships/customXml" Target="../ink/ink2194.xml"/><Relationship Id="rId35" Type="http://schemas.openxmlformats.org/officeDocument/2006/relationships/image" Target="../media/image2189.png"/><Relationship Id="rId34" Type="http://schemas.openxmlformats.org/officeDocument/2006/relationships/customXml" Target="../ink/ink2193.xml"/><Relationship Id="rId33" Type="http://schemas.openxmlformats.org/officeDocument/2006/relationships/image" Target="../media/image2188.png"/><Relationship Id="rId32" Type="http://schemas.openxmlformats.org/officeDocument/2006/relationships/customXml" Target="../ink/ink2192.xml"/><Relationship Id="rId31" Type="http://schemas.openxmlformats.org/officeDocument/2006/relationships/image" Target="../media/image2187.png"/><Relationship Id="rId30" Type="http://schemas.openxmlformats.org/officeDocument/2006/relationships/customXml" Target="../ink/ink2191.xml"/><Relationship Id="rId3" Type="http://schemas.openxmlformats.org/officeDocument/2006/relationships/image" Target="../media/image2173.png"/><Relationship Id="rId29" Type="http://schemas.openxmlformats.org/officeDocument/2006/relationships/image" Target="../media/image2186.png"/><Relationship Id="rId28" Type="http://schemas.openxmlformats.org/officeDocument/2006/relationships/customXml" Target="../ink/ink2190.xml"/><Relationship Id="rId27" Type="http://schemas.openxmlformats.org/officeDocument/2006/relationships/image" Target="../media/image2185.png"/><Relationship Id="rId26" Type="http://schemas.openxmlformats.org/officeDocument/2006/relationships/customXml" Target="../ink/ink2189.xml"/><Relationship Id="rId25" Type="http://schemas.openxmlformats.org/officeDocument/2006/relationships/image" Target="../media/image2184.png"/><Relationship Id="rId24" Type="http://schemas.openxmlformats.org/officeDocument/2006/relationships/customXml" Target="../ink/ink2188.xml"/><Relationship Id="rId23" Type="http://schemas.openxmlformats.org/officeDocument/2006/relationships/image" Target="../media/image2183.png"/><Relationship Id="rId22" Type="http://schemas.openxmlformats.org/officeDocument/2006/relationships/customXml" Target="../ink/ink2187.xml"/><Relationship Id="rId21" Type="http://schemas.openxmlformats.org/officeDocument/2006/relationships/image" Target="../media/image2182.png"/><Relationship Id="rId20" Type="http://schemas.openxmlformats.org/officeDocument/2006/relationships/customXml" Target="../ink/ink2186.xml"/><Relationship Id="rId2" Type="http://schemas.openxmlformats.org/officeDocument/2006/relationships/image" Target="../media/image2172.png"/><Relationship Id="rId19" Type="http://schemas.openxmlformats.org/officeDocument/2006/relationships/image" Target="../media/image2181.png"/><Relationship Id="rId18" Type="http://schemas.openxmlformats.org/officeDocument/2006/relationships/customXml" Target="../ink/ink2185.xml"/><Relationship Id="rId17" Type="http://schemas.openxmlformats.org/officeDocument/2006/relationships/image" Target="../media/image2180.png"/><Relationship Id="rId16" Type="http://schemas.openxmlformats.org/officeDocument/2006/relationships/customXml" Target="../ink/ink2184.xml"/><Relationship Id="rId15" Type="http://schemas.openxmlformats.org/officeDocument/2006/relationships/image" Target="../media/image2179.png"/><Relationship Id="rId14" Type="http://schemas.openxmlformats.org/officeDocument/2006/relationships/customXml" Target="../ink/ink2183.xml"/><Relationship Id="rId13" Type="http://schemas.openxmlformats.org/officeDocument/2006/relationships/image" Target="../media/image2178.png"/><Relationship Id="rId128" Type="http://schemas.openxmlformats.org/officeDocument/2006/relationships/slideLayout" Target="../slideLayouts/slideLayout2.xml"/><Relationship Id="rId127" Type="http://schemas.openxmlformats.org/officeDocument/2006/relationships/image" Target="../media/image2235.png"/><Relationship Id="rId126" Type="http://schemas.openxmlformats.org/officeDocument/2006/relationships/customXml" Target="../ink/ink2239.xml"/><Relationship Id="rId125" Type="http://schemas.openxmlformats.org/officeDocument/2006/relationships/image" Target="../media/image2234.png"/><Relationship Id="rId124" Type="http://schemas.openxmlformats.org/officeDocument/2006/relationships/customXml" Target="../ink/ink2238.xml"/><Relationship Id="rId123" Type="http://schemas.openxmlformats.org/officeDocument/2006/relationships/image" Target="../media/image2233.png"/><Relationship Id="rId122" Type="http://schemas.openxmlformats.org/officeDocument/2006/relationships/customXml" Target="../ink/ink2237.xml"/><Relationship Id="rId121" Type="http://schemas.openxmlformats.org/officeDocument/2006/relationships/image" Target="../media/image2232.png"/><Relationship Id="rId120" Type="http://schemas.openxmlformats.org/officeDocument/2006/relationships/customXml" Target="../ink/ink2236.xml"/><Relationship Id="rId12" Type="http://schemas.openxmlformats.org/officeDocument/2006/relationships/customXml" Target="../ink/ink2182.xml"/><Relationship Id="rId119" Type="http://schemas.openxmlformats.org/officeDocument/2006/relationships/image" Target="../media/image2231.png"/><Relationship Id="rId118" Type="http://schemas.openxmlformats.org/officeDocument/2006/relationships/customXml" Target="../ink/ink2235.xml"/><Relationship Id="rId117" Type="http://schemas.openxmlformats.org/officeDocument/2006/relationships/image" Target="../media/image2230.png"/><Relationship Id="rId116" Type="http://schemas.openxmlformats.org/officeDocument/2006/relationships/customXml" Target="../ink/ink2234.xml"/><Relationship Id="rId115" Type="http://schemas.openxmlformats.org/officeDocument/2006/relationships/image" Target="../media/image2229.png"/><Relationship Id="rId114" Type="http://schemas.openxmlformats.org/officeDocument/2006/relationships/customXml" Target="../ink/ink2233.xml"/><Relationship Id="rId113" Type="http://schemas.openxmlformats.org/officeDocument/2006/relationships/image" Target="../media/image2228.png"/><Relationship Id="rId112" Type="http://schemas.openxmlformats.org/officeDocument/2006/relationships/customXml" Target="../ink/ink2232.xml"/><Relationship Id="rId111" Type="http://schemas.openxmlformats.org/officeDocument/2006/relationships/image" Target="../media/image2227.png"/><Relationship Id="rId110" Type="http://schemas.openxmlformats.org/officeDocument/2006/relationships/customXml" Target="../ink/ink2231.xml"/><Relationship Id="rId11" Type="http://schemas.openxmlformats.org/officeDocument/2006/relationships/image" Target="../media/image2177.png"/><Relationship Id="rId109" Type="http://schemas.openxmlformats.org/officeDocument/2006/relationships/image" Target="../media/image2226.png"/><Relationship Id="rId108" Type="http://schemas.openxmlformats.org/officeDocument/2006/relationships/customXml" Target="../ink/ink2230.xml"/><Relationship Id="rId107" Type="http://schemas.openxmlformats.org/officeDocument/2006/relationships/image" Target="../media/image2225.png"/><Relationship Id="rId106" Type="http://schemas.openxmlformats.org/officeDocument/2006/relationships/customXml" Target="../ink/ink2229.xml"/><Relationship Id="rId105" Type="http://schemas.openxmlformats.org/officeDocument/2006/relationships/image" Target="../media/image2224.png"/><Relationship Id="rId104" Type="http://schemas.openxmlformats.org/officeDocument/2006/relationships/customXml" Target="../ink/ink2228.xml"/><Relationship Id="rId103" Type="http://schemas.openxmlformats.org/officeDocument/2006/relationships/image" Target="../media/image2223.png"/><Relationship Id="rId102" Type="http://schemas.openxmlformats.org/officeDocument/2006/relationships/customXml" Target="../ink/ink2227.xml"/><Relationship Id="rId101" Type="http://schemas.openxmlformats.org/officeDocument/2006/relationships/image" Target="../media/image2222.png"/><Relationship Id="rId100" Type="http://schemas.openxmlformats.org/officeDocument/2006/relationships/customXml" Target="../ink/ink2226.xml"/><Relationship Id="rId10" Type="http://schemas.openxmlformats.org/officeDocument/2006/relationships/customXml" Target="../ink/ink2181.xml"/><Relationship Id="rId1" Type="http://schemas.openxmlformats.org/officeDocument/2006/relationships/image" Target="../media/image2171.png"/></Relationships>
</file>

<file path=ppt/slides/_rels/slide31.xml.rels><?xml version="1.0" encoding="UTF-8" standalone="yes"?>
<Relationships xmlns="http://schemas.openxmlformats.org/package/2006/relationships"><Relationship Id="rId99" Type="http://schemas.openxmlformats.org/officeDocument/2006/relationships/customXml" Target="../ink/ink2288.xml"/><Relationship Id="rId98" Type="http://schemas.openxmlformats.org/officeDocument/2006/relationships/image" Target="../media/image2284.png"/><Relationship Id="rId97" Type="http://schemas.openxmlformats.org/officeDocument/2006/relationships/customXml" Target="../ink/ink2287.xml"/><Relationship Id="rId96" Type="http://schemas.openxmlformats.org/officeDocument/2006/relationships/image" Target="../media/image2283.png"/><Relationship Id="rId95" Type="http://schemas.openxmlformats.org/officeDocument/2006/relationships/customXml" Target="../ink/ink2286.xml"/><Relationship Id="rId94" Type="http://schemas.openxmlformats.org/officeDocument/2006/relationships/image" Target="../media/image2282.png"/><Relationship Id="rId93" Type="http://schemas.openxmlformats.org/officeDocument/2006/relationships/customXml" Target="../ink/ink2285.xml"/><Relationship Id="rId92" Type="http://schemas.openxmlformats.org/officeDocument/2006/relationships/image" Target="../media/image2281.png"/><Relationship Id="rId91" Type="http://schemas.openxmlformats.org/officeDocument/2006/relationships/customXml" Target="../ink/ink2284.xml"/><Relationship Id="rId90" Type="http://schemas.openxmlformats.org/officeDocument/2006/relationships/image" Target="../media/image2280.png"/><Relationship Id="rId9" Type="http://schemas.openxmlformats.org/officeDocument/2006/relationships/customXml" Target="../ink/ink2243.xml"/><Relationship Id="rId89" Type="http://schemas.openxmlformats.org/officeDocument/2006/relationships/customXml" Target="../ink/ink2283.xml"/><Relationship Id="rId88" Type="http://schemas.openxmlformats.org/officeDocument/2006/relationships/image" Target="../media/image2279.png"/><Relationship Id="rId87" Type="http://schemas.openxmlformats.org/officeDocument/2006/relationships/customXml" Target="../ink/ink2282.xml"/><Relationship Id="rId86" Type="http://schemas.openxmlformats.org/officeDocument/2006/relationships/image" Target="../media/image2278.png"/><Relationship Id="rId85" Type="http://schemas.openxmlformats.org/officeDocument/2006/relationships/customXml" Target="../ink/ink2281.xml"/><Relationship Id="rId84" Type="http://schemas.openxmlformats.org/officeDocument/2006/relationships/image" Target="../media/image2277.png"/><Relationship Id="rId83" Type="http://schemas.openxmlformats.org/officeDocument/2006/relationships/customXml" Target="../ink/ink2280.xml"/><Relationship Id="rId82" Type="http://schemas.openxmlformats.org/officeDocument/2006/relationships/image" Target="../media/image2276.png"/><Relationship Id="rId81" Type="http://schemas.openxmlformats.org/officeDocument/2006/relationships/customXml" Target="../ink/ink2279.xml"/><Relationship Id="rId80" Type="http://schemas.openxmlformats.org/officeDocument/2006/relationships/image" Target="../media/image2275.png"/><Relationship Id="rId8" Type="http://schemas.openxmlformats.org/officeDocument/2006/relationships/image" Target="../media/image2239.png"/><Relationship Id="rId79" Type="http://schemas.openxmlformats.org/officeDocument/2006/relationships/customXml" Target="../ink/ink2278.xml"/><Relationship Id="rId78" Type="http://schemas.openxmlformats.org/officeDocument/2006/relationships/image" Target="../media/image2274.png"/><Relationship Id="rId77" Type="http://schemas.openxmlformats.org/officeDocument/2006/relationships/customXml" Target="../ink/ink2277.xml"/><Relationship Id="rId76" Type="http://schemas.openxmlformats.org/officeDocument/2006/relationships/image" Target="../media/image2273.png"/><Relationship Id="rId75" Type="http://schemas.openxmlformats.org/officeDocument/2006/relationships/customXml" Target="../ink/ink2276.xml"/><Relationship Id="rId74" Type="http://schemas.openxmlformats.org/officeDocument/2006/relationships/image" Target="../media/image2272.png"/><Relationship Id="rId73" Type="http://schemas.openxmlformats.org/officeDocument/2006/relationships/customXml" Target="../ink/ink2275.xml"/><Relationship Id="rId72" Type="http://schemas.openxmlformats.org/officeDocument/2006/relationships/image" Target="../media/image2271.png"/><Relationship Id="rId71" Type="http://schemas.openxmlformats.org/officeDocument/2006/relationships/customXml" Target="../ink/ink2274.xml"/><Relationship Id="rId70" Type="http://schemas.openxmlformats.org/officeDocument/2006/relationships/image" Target="../media/image2270.png"/><Relationship Id="rId7" Type="http://schemas.openxmlformats.org/officeDocument/2006/relationships/customXml" Target="../ink/ink2242.xml"/><Relationship Id="rId69" Type="http://schemas.openxmlformats.org/officeDocument/2006/relationships/customXml" Target="../ink/ink2273.xml"/><Relationship Id="rId68" Type="http://schemas.openxmlformats.org/officeDocument/2006/relationships/image" Target="../media/image2269.png"/><Relationship Id="rId67" Type="http://schemas.openxmlformats.org/officeDocument/2006/relationships/customXml" Target="../ink/ink2272.xml"/><Relationship Id="rId66" Type="http://schemas.openxmlformats.org/officeDocument/2006/relationships/image" Target="../media/image2268.png"/><Relationship Id="rId65" Type="http://schemas.openxmlformats.org/officeDocument/2006/relationships/customXml" Target="../ink/ink2271.xml"/><Relationship Id="rId64" Type="http://schemas.openxmlformats.org/officeDocument/2006/relationships/image" Target="../media/image2267.png"/><Relationship Id="rId63" Type="http://schemas.openxmlformats.org/officeDocument/2006/relationships/customXml" Target="../ink/ink2270.xml"/><Relationship Id="rId62" Type="http://schemas.openxmlformats.org/officeDocument/2006/relationships/image" Target="../media/image2266.png"/><Relationship Id="rId61" Type="http://schemas.openxmlformats.org/officeDocument/2006/relationships/customXml" Target="../ink/ink2269.xml"/><Relationship Id="rId60" Type="http://schemas.openxmlformats.org/officeDocument/2006/relationships/image" Target="../media/image2265.png"/><Relationship Id="rId6" Type="http://schemas.openxmlformats.org/officeDocument/2006/relationships/image" Target="../media/image2238.png"/><Relationship Id="rId59" Type="http://schemas.openxmlformats.org/officeDocument/2006/relationships/customXml" Target="../ink/ink2268.xml"/><Relationship Id="rId58" Type="http://schemas.openxmlformats.org/officeDocument/2006/relationships/image" Target="../media/image2264.png"/><Relationship Id="rId57" Type="http://schemas.openxmlformats.org/officeDocument/2006/relationships/customXml" Target="../ink/ink2267.xml"/><Relationship Id="rId56" Type="http://schemas.openxmlformats.org/officeDocument/2006/relationships/image" Target="../media/image2263.png"/><Relationship Id="rId55" Type="http://schemas.openxmlformats.org/officeDocument/2006/relationships/customXml" Target="../ink/ink2266.xml"/><Relationship Id="rId54" Type="http://schemas.openxmlformats.org/officeDocument/2006/relationships/image" Target="../media/image2262.png"/><Relationship Id="rId53" Type="http://schemas.openxmlformats.org/officeDocument/2006/relationships/customXml" Target="../ink/ink2265.xml"/><Relationship Id="rId52" Type="http://schemas.openxmlformats.org/officeDocument/2006/relationships/image" Target="../media/image2261.png"/><Relationship Id="rId51" Type="http://schemas.openxmlformats.org/officeDocument/2006/relationships/customXml" Target="../ink/ink2264.xml"/><Relationship Id="rId50" Type="http://schemas.openxmlformats.org/officeDocument/2006/relationships/image" Target="../media/image2260.png"/><Relationship Id="rId5" Type="http://schemas.openxmlformats.org/officeDocument/2006/relationships/customXml" Target="../ink/ink2241.xml"/><Relationship Id="rId49" Type="http://schemas.openxmlformats.org/officeDocument/2006/relationships/customXml" Target="../ink/ink2263.xml"/><Relationship Id="rId48" Type="http://schemas.openxmlformats.org/officeDocument/2006/relationships/image" Target="../media/image2259.png"/><Relationship Id="rId47" Type="http://schemas.openxmlformats.org/officeDocument/2006/relationships/customXml" Target="../ink/ink2262.xml"/><Relationship Id="rId46" Type="http://schemas.openxmlformats.org/officeDocument/2006/relationships/image" Target="../media/image2258.png"/><Relationship Id="rId45" Type="http://schemas.openxmlformats.org/officeDocument/2006/relationships/customXml" Target="../ink/ink2261.xml"/><Relationship Id="rId44" Type="http://schemas.openxmlformats.org/officeDocument/2006/relationships/image" Target="../media/image2257.png"/><Relationship Id="rId43" Type="http://schemas.openxmlformats.org/officeDocument/2006/relationships/customXml" Target="../ink/ink2260.xml"/><Relationship Id="rId42" Type="http://schemas.openxmlformats.org/officeDocument/2006/relationships/image" Target="../media/image2256.png"/><Relationship Id="rId41" Type="http://schemas.openxmlformats.org/officeDocument/2006/relationships/customXml" Target="../ink/ink2259.xml"/><Relationship Id="rId40" Type="http://schemas.openxmlformats.org/officeDocument/2006/relationships/image" Target="../media/image2255.png"/><Relationship Id="rId4" Type="http://schemas.openxmlformats.org/officeDocument/2006/relationships/image" Target="../media/image2237.png"/><Relationship Id="rId39" Type="http://schemas.openxmlformats.org/officeDocument/2006/relationships/customXml" Target="../ink/ink2258.xml"/><Relationship Id="rId38" Type="http://schemas.openxmlformats.org/officeDocument/2006/relationships/image" Target="../media/image2254.png"/><Relationship Id="rId37" Type="http://schemas.openxmlformats.org/officeDocument/2006/relationships/customXml" Target="../ink/ink2257.xml"/><Relationship Id="rId36" Type="http://schemas.openxmlformats.org/officeDocument/2006/relationships/image" Target="../media/image2253.png"/><Relationship Id="rId35" Type="http://schemas.openxmlformats.org/officeDocument/2006/relationships/customXml" Target="../ink/ink2256.xml"/><Relationship Id="rId34" Type="http://schemas.openxmlformats.org/officeDocument/2006/relationships/image" Target="../media/image2252.png"/><Relationship Id="rId33" Type="http://schemas.openxmlformats.org/officeDocument/2006/relationships/customXml" Target="../ink/ink2255.xml"/><Relationship Id="rId32" Type="http://schemas.openxmlformats.org/officeDocument/2006/relationships/image" Target="../media/image2251.png"/><Relationship Id="rId31" Type="http://schemas.openxmlformats.org/officeDocument/2006/relationships/customXml" Target="../ink/ink2254.xml"/><Relationship Id="rId30" Type="http://schemas.openxmlformats.org/officeDocument/2006/relationships/image" Target="../media/image2250.png"/><Relationship Id="rId3" Type="http://schemas.openxmlformats.org/officeDocument/2006/relationships/customXml" Target="../ink/ink2240.xml"/><Relationship Id="rId29" Type="http://schemas.openxmlformats.org/officeDocument/2006/relationships/customXml" Target="../ink/ink2253.xml"/><Relationship Id="rId28" Type="http://schemas.openxmlformats.org/officeDocument/2006/relationships/image" Target="../media/image2249.png"/><Relationship Id="rId27" Type="http://schemas.openxmlformats.org/officeDocument/2006/relationships/customXml" Target="../ink/ink2252.xml"/><Relationship Id="rId26" Type="http://schemas.openxmlformats.org/officeDocument/2006/relationships/image" Target="../media/image2248.png"/><Relationship Id="rId25" Type="http://schemas.openxmlformats.org/officeDocument/2006/relationships/customXml" Target="../ink/ink2251.xml"/><Relationship Id="rId24" Type="http://schemas.openxmlformats.org/officeDocument/2006/relationships/image" Target="../media/image2247.png"/><Relationship Id="rId23" Type="http://schemas.openxmlformats.org/officeDocument/2006/relationships/customXml" Target="../ink/ink2250.xml"/><Relationship Id="rId22" Type="http://schemas.openxmlformats.org/officeDocument/2006/relationships/image" Target="../media/image2246.png"/><Relationship Id="rId21" Type="http://schemas.openxmlformats.org/officeDocument/2006/relationships/customXml" Target="../ink/ink2249.xml"/><Relationship Id="rId20" Type="http://schemas.openxmlformats.org/officeDocument/2006/relationships/image" Target="../media/image2245.png"/><Relationship Id="rId2" Type="http://schemas.openxmlformats.org/officeDocument/2006/relationships/image" Target="../media/image2173.png"/><Relationship Id="rId19" Type="http://schemas.openxmlformats.org/officeDocument/2006/relationships/customXml" Target="../ink/ink2248.xml"/><Relationship Id="rId18" Type="http://schemas.openxmlformats.org/officeDocument/2006/relationships/image" Target="../media/image2244.png"/><Relationship Id="rId17" Type="http://schemas.openxmlformats.org/officeDocument/2006/relationships/customXml" Target="../ink/ink2247.xml"/><Relationship Id="rId16" Type="http://schemas.openxmlformats.org/officeDocument/2006/relationships/image" Target="../media/image2243.png"/><Relationship Id="rId15" Type="http://schemas.openxmlformats.org/officeDocument/2006/relationships/customXml" Target="../ink/ink2246.xml"/><Relationship Id="rId14" Type="http://schemas.openxmlformats.org/officeDocument/2006/relationships/image" Target="../media/image2242.png"/><Relationship Id="rId13" Type="http://schemas.openxmlformats.org/officeDocument/2006/relationships/customXml" Target="../ink/ink2245.xml"/><Relationship Id="rId12" Type="http://schemas.openxmlformats.org/officeDocument/2006/relationships/image" Target="../media/image2241.png"/><Relationship Id="rId11" Type="http://schemas.openxmlformats.org/officeDocument/2006/relationships/customXml" Target="../ink/ink2244.xml"/><Relationship Id="rId107" Type="http://schemas.openxmlformats.org/officeDocument/2006/relationships/slideLayout" Target="../slideLayouts/slideLayout2.xml"/><Relationship Id="rId106" Type="http://schemas.openxmlformats.org/officeDocument/2006/relationships/image" Target="../media/image2288.png"/><Relationship Id="rId105" Type="http://schemas.openxmlformats.org/officeDocument/2006/relationships/customXml" Target="../ink/ink2291.xml"/><Relationship Id="rId104" Type="http://schemas.openxmlformats.org/officeDocument/2006/relationships/image" Target="../media/image2287.png"/><Relationship Id="rId103" Type="http://schemas.openxmlformats.org/officeDocument/2006/relationships/customXml" Target="../ink/ink2290.xml"/><Relationship Id="rId102" Type="http://schemas.openxmlformats.org/officeDocument/2006/relationships/image" Target="../media/image2286.png"/><Relationship Id="rId101" Type="http://schemas.openxmlformats.org/officeDocument/2006/relationships/customXml" Target="../ink/ink2289.xml"/><Relationship Id="rId100" Type="http://schemas.openxmlformats.org/officeDocument/2006/relationships/image" Target="../media/image2285.png"/><Relationship Id="rId10" Type="http://schemas.openxmlformats.org/officeDocument/2006/relationships/image" Target="../media/image2240.png"/><Relationship Id="rId1" Type="http://schemas.openxmlformats.org/officeDocument/2006/relationships/image" Target="../media/image2236.png"/></Relationships>
</file>

<file path=ppt/slides/_rels/slide32.xml.rels><?xml version="1.0" encoding="UTF-8" standalone="yes"?>
<Relationships xmlns="http://schemas.openxmlformats.org/package/2006/relationships"><Relationship Id="rId99" Type="http://schemas.openxmlformats.org/officeDocument/2006/relationships/image" Target="../media/image2339.png"/><Relationship Id="rId98" Type="http://schemas.openxmlformats.org/officeDocument/2006/relationships/customXml" Target="../ink/ink2339.xml"/><Relationship Id="rId97" Type="http://schemas.openxmlformats.org/officeDocument/2006/relationships/image" Target="../media/image2338.png"/><Relationship Id="rId96" Type="http://schemas.openxmlformats.org/officeDocument/2006/relationships/customXml" Target="../ink/ink2338.xml"/><Relationship Id="rId95" Type="http://schemas.openxmlformats.org/officeDocument/2006/relationships/image" Target="../media/image2337.png"/><Relationship Id="rId94" Type="http://schemas.openxmlformats.org/officeDocument/2006/relationships/customXml" Target="../ink/ink2337.xml"/><Relationship Id="rId93" Type="http://schemas.openxmlformats.org/officeDocument/2006/relationships/image" Target="../media/image2336.png"/><Relationship Id="rId92" Type="http://schemas.openxmlformats.org/officeDocument/2006/relationships/customXml" Target="../ink/ink2336.xml"/><Relationship Id="rId91" Type="http://schemas.openxmlformats.org/officeDocument/2006/relationships/image" Target="../media/image2335.png"/><Relationship Id="rId90" Type="http://schemas.openxmlformats.org/officeDocument/2006/relationships/customXml" Target="../ink/ink2335.xml"/><Relationship Id="rId9" Type="http://schemas.openxmlformats.org/officeDocument/2006/relationships/image" Target="../media/image2294.png"/><Relationship Id="rId89" Type="http://schemas.openxmlformats.org/officeDocument/2006/relationships/image" Target="../media/image2334.png"/><Relationship Id="rId88" Type="http://schemas.openxmlformats.org/officeDocument/2006/relationships/customXml" Target="../ink/ink2334.xml"/><Relationship Id="rId87" Type="http://schemas.openxmlformats.org/officeDocument/2006/relationships/image" Target="../media/image2333.png"/><Relationship Id="rId86" Type="http://schemas.openxmlformats.org/officeDocument/2006/relationships/customXml" Target="../ink/ink2333.xml"/><Relationship Id="rId85" Type="http://schemas.openxmlformats.org/officeDocument/2006/relationships/image" Target="../media/image2332.png"/><Relationship Id="rId84" Type="http://schemas.openxmlformats.org/officeDocument/2006/relationships/customXml" Target="../ink/ink2332.xml"/><Relationship Id="rId83" Type="http://schemas.openxmlformats.org/officeDocument/2006/relationships/image" Target="../media/image2331.png"/><Relationship Id="rId82" Type="http://schemas.openxmlformats.org/officeDocument/2006/relationships/customXml" Target="../ink/ink2331.xml"/><Relationship Id="rId81" Type="http://schemas.openxmlformats.org/officeDocument/2006/relationships/image" Target="../media/image2330.png"/><Relationship Id="rId80" Type="http://schemas.openxmlformats.org/officeDocument/2006/relationships/customXml" Target="../ink/ink2330.xml"/><Relationship Id="rId8" Type="http://schemas.openxmlformats.org/officeDocument/2006/relationships/customXml" Target="../ink/ink2294.xml"/><Relationship Id="rId79" Type="http://schemas.openxmlformats.org/officeDocument/2006/relationships/image" Target="../media/image2329.png"/><Relationship Id="rId78" Type="http://schemas.openxmlformats.org/officeDocument/2006/relationships/customXml" Target="../ink/ink2329.xml"/><Relationship Id="rId77" Type="http://schemas.openxmlformats.org/officeDocument/2006/relationships/image" Target="../media/image2328.png"/><Relationship Id="rId76" Type="http://schemas.openxmlformats.org/officeDocument/2006/relationships/customXml" Target="../ink/ink2328.xml"/><Relationship Id="rId75" Type="http://schemas.openxmlformats.org/officeDocument/2006/relationships/image" Target="../media/image2327.png"/><Relationship Id="rId74" Type="http://schemas.openxmlformats.org/officeDocument/2006/relationships/customXml" Target="../ink/ink2327.xml"/><Relationship Id="rId73" Type="http://schemas.openxmlformats.org/officeDocument/2006/relationships/image" Target="../media/image2326.png"/><Relationship Id="rId72" Type="http://schemas.openxmlformats.org/officeDocument/2006/relationships/customXml" Target="../ink/ink2326.xml"/><Relationship Id="rId71" Type="http://schemas.openxmlformats.org/officeDocument/2006/relationships/image" Target="../media/image2325.png"/><Relationship Id="rId70" Type="http://schemas.openxmlformats.org/officeDocument/2006/relationships/customXml" Target="../ink/ink2325.xml"/><Relationship Id="rId7" Type="http://schemas.openxmlformats.org/officeDocument/2006/relationships/image" Target="../media/image2293.png"/><Relationship Id="rId69" Type="http://schemas.openxmlformats.org/officeDocument/2006/relationships/image" Target="../media/image2324.png"/><Relationship Id="rId68" Type="http://schemas.openxmlformats.org/officeDocument/2006/relationships/customXml" Target="../ink/ink2324.xml"/><Relationship Id="rId67" Type="http://schemas.openxmlformats.org/officeDocument/2006/relationships/image" Target="../media/image2323.png"/><Relationship Id="rId66" Type="http://schemas.openxmlformats.org/officeDocument/2006/relationships/customXml" Target="../ink/ink2323.xml"/><Relationship Id="rId65" Type="http://schemas.openxmlformats.org/officeDocument/2006/relationships/image" Target="../media/image2322.png"/><Relationship Id="rId64" Type="http://schemas.openxmlformats.org/officeDocument/2006/relationships/customXml" Target="../ink/ink2322.xml"/><Relationship Id="rId63" Type="http://schemas.openxmlformats.org/officeDocument/2006/relationships/image" Target="../media/image2321.png"/><Relationship Id="rId62" Type="http://schemas.openxmlformats.org/officeDocument/2006/relationships/customXml" Target="../ink/ink2321.xml"/><Relationship Id="rId61" Type="http://schemas.openxmlformats.org/officeDocument/2006/relationships/image" Target="../media/image2320.png"/><Relationship Id="rId60" Type="http://schemas.openxmlformats.org/officeDocument/2006/relationships/customXml" Target="../ink/ink2320.xml"/><Relationship Id="rId6" Type="http://schemas.openxmlformats.org/officeDocument/2006/relationships/customXml" Target="../ink/ink2293.xml"/><Relationship Id="rId59" Type="http://schemas.openxmlformats.org/officeDocument/2006/relationships/image" Target="../media/image2319.png"/><Relationship Id="rId58" Type="http://schemas.openxmlformats.org/officeDocument/2006/relationships/customXml" Target="../ink/ink2319.xml"/><Relationship Id="rId57" Type="http://schemas.openxmlformats.org/officeDocument/2006/relationships/image" Target="../media/image2318.png"/><Relationship Id="rId56" Type="http://schemas.openxmlformats.org/officeDocument/2006/relationships/customXml" Target="../ink/ink2318.xml"/><Relationship Id="rId55" Type="http://schemas.openxmlformats.org/officeDocument/2006/relationships/image" Target="../media/image2317.png"/><Relationship Id="rId54" Type="http://schemas.openxmlformats.org/officeDocument/2006/relationships/customXml" Target="../ink/ink2317.xml"/><Relationship Id="rId53" Type="http://schemas.openxmlformats.org/officeDocument/2006/relationships/image" Target="../media/image2316.png"/><Relationship Id="rId52" Type="http://schemas.openxmlformats.org/officeDocument/2006/relationships/customXml" Target="../ink/ink2316.xml"/><Relationship Id="rId51" Type="http://schemas.openxmlformats.org/officeDocument/2006/relationships/image" Target="../media/image2315.png"/><Relationship Id="rId50" Type="http://schemas.openxmlformats.org/officeDocument/2006/relationships/customXml" Target="../ink/ink2315.xml"/><Relationship Id="rId5" Type="http://schemas.openxmlformats.org/officeDocument/2006/relationships/image" Target="../media/image2292.png"/><Relationship Id="rId49" Type="http://schemas.openxmlformats.org/officeDocument/2006/relationships/image" Target="../media/image2314.png"/><Relationship Id="rId48" Type="http://schemas.openxmlformats.org/officeDocument/2006/relationships/customXml" Target="../ink/ink2314.xml"/><Relationship Id="rId47" Type="http://schemas.openxmlformats.org/officeDocument/2006/relationships/image" Target="../media/image2313.png"/><Relationship Id="rId46" Type="http://schemas.openxmlformats.org/officeDocument/2006/relationships/customXml" Target="../ink/ink2313.xml"/><Relationship Id="rId45" Type="http://schemas.openxmlformats.org/officeDocument/2006/relationships/image" Target="../media/image2312.png"/><Relationship Id="rId44" Type="http://schemas.openxmlformats.org/officeDocument/2006/relationships/customXml" Target="../ink/ink2312.xml"/><Relationship Id="rId43" Type="http://schemas.openxmlformats.org/officeDocument/2006/relationships/image" Target="../media/image2311.png"/><Relationship Id="rId42" Type="http://schemas.openxmlformats.org/officeDocument/2006/relationships/customXml" Target="../ink/ink2311.xml"/><Relationship Id="rId41" Type="http://schemas.openxmlformats.org/officeDocument/2006/relationships/image" Target="../media/image2310.png"/><Relationship Id="rId40" Type="http://schemas.openxmlformats.org/officeDocument/2006/relationships/customXml" Target="../ink/ink2310.xml"/><Relationship Id="rId4" Type="http://schemas.openxmlformats.org/officeDocument/2006/relationships/customXml" Target="../ink/ink2292.xml"/><Relationship Id="rId39" Type="http://schemas.openxmlformats.org/officeDocument/2006/relationships/image" Target="../media/image2309.png"/><Relationship Id="rId38" Type="http://schemas.openxmlformats.org/officeDocument/2006/relationships/customXml" Target="../ink/ink2309.xml"/><Relationship Id="rId37" Type="http://schemas.openxmlformats.org/officeDocument/2006/relationships/image" Target="../media/image2308.png"/><Relationship Id="rId36" Type="http://schemas.openxmlformats.org/officeDocument/2006/relationships/customXml" Target="../ink/ink2308.xml"/><Relationship Id="rId35" Type="http://schemas.openxmlformats.org/officeDocument/2006/relationships/image" Target="../media/image2307.png"/><Relationship Id="rId34" Type="http://schemas.openxmlformats.org/officeDocument/2006/relationships/customXml" Target="../ink/ink2307.xml"/><Relationship Id="rId33" Type="http://schemas.openxmlformats.org/officeDocument/2006/relationships/image" Target="../media/image2306.png"/><Relationship Id="rId32" Type="http://schemas.openxmlformats.org/officeDocument/2006/relationships/customXml" Target="../ink/ink2306.xml"/><Relationship Id="rId31" Type="http://schemas.openxmlformats.org/officeDocument/2006/relationships/image" Target="../media/image2305.png"/><Relationship Id="rId30" Type="http://schemas.openxmlformats.org/officeDocument/2006/relationships/customXml" Target="../ink/ink2305.xml"/><Relationship Id="rId3" Type="http://schemas.openxmlformats.org/officeDocument/2006/relationships/image" Target="../media/image2291.png"/><Relationship Id="rId296" Type="http://schemas.openxmlformats.org/officeDocument/2006/relationships/slideLayout" Target="../slideLayouts/slideLayout2.xml"/><Relationship Id="rId295" Type="http://schemas.openxmlformats.org/officeDocument/2006/relationships/image" Target="../media/image2437.png"/><Relationship Id="rId294" Type="http://schemas.openxmlformats.org/officeDocument/2006/relationships/customXml" Target="../ink/ink2437.xml"/><Relationship Id="rId293" Type="http://schemas.openxmlformats.org/officeDocument/2006/relationships/image" Target="../media/image2436.png"/><Relationship Id="rId292" Type="http://schemas.openxmlformats.org/officeDocument/2006/relationships/customXml" Target="../ink/ink2436.xml"/><Relationship Id="rId291" Type="http://schemas.openxmlformats.org/officeDocument/2006/relationships/image" Target="../media/image2435.png"/><Relationship Id="rId290" Type="http://schemas.openxmlformats.org/officeDocument/2006/relationships/customXml" Target="../ink/ink2435.xml"/><Relationship Id="rId29" Type="http://schemas.openxmlformats.org/officeDocument/2006/relationships/image" Target="../media/image2304.png"/><Relationship Id="rId289" Type="http://schemas.openxmlformats.org/officeDocument/2006/relationships/image" Target="../media/image2434.png"/><Relationship Id="rId288" Type="http://schemas.openxmlformats.org/officeDocument/2006/relationships/customXml" Target="../ink/ink2434.xml"/><Relationship Id="rId287" Type="http://schemas.openxmlformats.org/officeDocument/2006/relationships/image" Target="../media/image2433.png"/><Relationship Id="rId286" Type="http://schemas.openxmlformats.org/officeDocument/2006/relationships/customXml" Target="../ink/ink2433.xml"/><Relationship Id="rId285" Type="http://schemas.openxmlformats.org/officeDocument/2006/relationships/image" Target="../media/image2432.png"/><Relationship Id="rId284" Type="http://schemas.openxmlformats.org/officeDocument/2006/relationships/customXml" Target="../ink/ink2432.xml"/><Relationship Id="rId283" Type="http://schemas.openxmlformats.org/officeDocument/2006/relationships/image" Target="../media/image2431.png"/><Relationship Id="rId282" Type="http://schemas.openxmlformats.org/officeDocument/2006/relationships/customXml" Target="../ink/ink2431.xml"/><Relationship Id="rId281" Type="http://schemas.openxmlformats.org/officeDocument/2006/relationships/image" Target="../media/image2430.png"/><Relationship Id="rId280" Type="http://schemas.openxmlformats.org/officeDocument/2006/relationships/customXml" Target="../ink/ink2430.xml"/><Relationship Id="rId28" Type="http://schemas.openxmlformats.org/officeDocument/2006/relationships/customXml" Target="../ink/ink2304.xml"/><Relationship Id="rId279" Type="http://schemas.openxmlformats.org/officeDocument/2006/relationships/image" Target="../media/image2429.png"/><Relationship Id="rId278" Type="http://schemas.openxmlformats.org/officeDocument/2006/relationships/customXml" Target="../ink/ink2429.xml"/><Relationship Id="rId277" Type="http://schemas.openxmlformats.org/officeDocument/2006/relationships/image" Target="../media/image2428.png"/><Relationship Id="rId276" Type="http://schemas.openxmlformats.org/officeDocument/2006/relationships/customXml" Target="../ink/ink2428.xml"/><Relationship Id="rId275" Type="http://schemas.openxmlformats.org/officeDocument/2006/relationships/image" Target="../media/image2427.png"/><Relationship Id="rId274" Type="http://schemas.openxmlformats.org/officeDocument/2006/relationships/customXml" Target="../ink/ink2427.xml"/><Relationship Id="rId273" Type="http://schemas.openxmlformats.org/officeDocument/2006/relationships/image" Target="../media/image2426.png"/><Relationship Id="rId272" Type="http://schemas.openxmlformats.org/officeDocument/2006/relationships/customXml" Target="../ink/ink2426.xml"/><Relationship Id="rId271" Type="http://schemas.openxmlformats.org/officeDocument/2006/relationships/image" Target="../media/image2425.png"/><Relationship Id="rId270" Type="http://schemas.openxmlformats.org/officeDocument/2006/relationships/customXml" Target="../ink/ink2425.xml"/><Relationship Id="rId27" Type="http://schemas.openxmlformats.org/officeDocument/2006/relationships/image" Target="../media/image2303.png"/><Relationship Id="rId269" Type="http://schemas.openxmlformats.org/officeDocument/2006/relationships/image" Target="../media/image2424.png"/><Relationship Id="rId268" Type="http://schemas.openxmlformats.org/officeDocument/2006/relationships/customXml" Target="../ink/ink2424.xml"/><Relationship Id="rId267" Type="http://schemas.openxmlformats.org/officeDocument/2006/relationships/image" Target="../media/image2423.png"/><Relationship Id="rId266" Type="http://schemas.openxmlformats.org/officeDocument/2006/relationships/customXml" Target="../ink/ink2423.xml"/><Relationship Id="rId265" Type="http://schemas.openxmlformats.org/officeDocument/2006/relationships/image" Target="../media/image2422.png"/><Relationship Id="rId264" Type="http://schemas.openxmlformats.org/officeDocument/2006/relationships/customXml" Target="../ink/ink2422.xml"/><Relationship Id="rId263" Type="http://schemas.openxmlformats.org/officeDocument/2006/relationships/image" Target="../media/image2421.png"/><Relationship Id="rId262" Type="http://schemas.openxmlformats.org/officeDocument/2006/relationships/customXml" Target="../ink/ink2421.xml"/><Relationship Id="rId261" Type="http://schemas.openxmlformats.org/officeDocument/2006/relationships/image" Target="../media/image2420.png"/><Relationship Id="rId260" Type="http://schemas.openxmlformats.org/officeDocument/2006/relationships/customXml" Target="../ink/ink2420.xml"/><Relationship Id="rId26" Type="http://schemas.openxmlformats.org/officeDocument/2006/relationships/customXml" Target="../ink/ink2303.xml"/><Relationship Id="rId259" Type="http://schemas.openxmlformats.org/officeDocument/2006/relationships/image" Target="../media/image2419.png"/><Relationship Id="rId258" Type="http://schemas.openxmlformats.org/officeDocument/2006/relationships/customXml" Target="../ink/ink2419.xml"/><Relationship Id="rId257" Type="http://schemas.openxmlformats.org/officeDocument/2006/relationships/image" Target="../media/image2418.png"/><Relationship Id="rId256" Type="http://schemas.openxmlformats.org/officeDocument/2006/relationships/customXml" Target="../ink/ink2418.xml"/><Relationship Id="rId255" Type="http://schemas.openxmlformats.org/officeDocument/2006/relationships/image" Target="../media/image2417.png"/><Relationship Id="rId254" Type="http://schemas.openxmlformats.org/officeDocument/2006/relationships/customXml" Target="../ink/ink2417.xml"/><Relationship Id="rId253" Type="http://schemas.openxmlformats.org/officeDocument/2006/relationships/image" Target="../media/image2416.png"/><Relationship Id="rId252" Type="http://schemas.openxmlformats.org/officeDocument/2006/relationships/customXml" Target="../ink/ink2416.xml"/><Relationship Id="rId251" Type="http://schemas.openxmlformats.org/officeDocument/2006/relationships/image" Target="../media/image2415.png"/><Relationship Id="rId250" Type="http://schemas.openxmlformats.org/officeDocument/2006/relationships/customXml" Target="../ink/ink2415.xml"/><Relationship Id="rId25" Type="http://schemas.openxmlformats.org/officeDocument/2006/relationships/image" Target="../media/image2302.png"/><Relationship Id="rId249" Type="http://schemas.openxmlformats.org/officeDocument/2006/relationships/image" Target="../media/image2414.png"/><Relationship Id="rId248" Type="http://schemas.openxmlformats.org/officeDocument/2006/relationships/customXml" Target="../ink/ink2414.xml"/><Relationship Id="rId247" Type="http://schemas.openxmlformats.org/officeDocument/2006/relationships/image" Target="../media/image2413.png"/><Relationship Id="rId246" Type="http://schemas.openxmlformats.org/officeDocument/2006/relationships/customXml" Target="../ink/ink2413.xml"/><Relationship Id="rId245" Type="http://schemas.openxmlformats.org/officeDocument/2006/relationships/image" Target="../media/image2412.png"/><Relationship Id="rId244" Type="http://schemas.openxmlformats.org/officeDocument/2006/relationships/customXml" Target="../ink/ink2412.xml"/><Relationship Id="rId243" Type="http://schemas.openxmlformats.org/officeDocument/2006/relationships/image" Target="../media/image2411.png"/><Relationship Id="rId242" Type="http://schemas.openxmlformats.org/officeDocument/2006/relationships/customXml" Target="../ink/ink2411.xml"/><Relationship Id="rId241" Type="http://schemas.openxmlformats.org/officeDocument/2006/relationships/image" Target="../media/image2410.png"/><Relationship Id="rId240" Type="http://schemas.openxmlformats.org/officeDocument/2006/relationships/customXml" Target="../ink/ink2410.xml"/><Relationship Id="rId24" Type="http://schemas.openxmlformats.org/officeDocument/2006/relationships/customXml" Target="../ink/ink2302.xml"/><Relationship Id="rId239" Type="http://schemas.openxmlformats.org/officeDocument/2006/relationships/image" Target="../media/image2409.png"/><Relationship Id="rId238" Type="http://schemas.openxmlformats.org/officeDocument/2006/relationships/customXml" Target="../ink/ink2409.xml"/><Relationship Id="rId237" Type="http://schemas.openxmlformats.org/officeDocument/2006/relationships/image" Target="../media/image2408.png"/><Relationship Id="rId236" Type="http://schemas.openxmlformats.org/officeDocument/2006/relationships/customXml" Target="../ink/ink2408.xml"/><Relationship Id="rId235" Type="http://schemas.openxmlformats.org/officeDocument/2006/relationships/image" Target="../media/image2407.png"/><Relationship Id="rId234" Type="http://schemas.openxmlformats.org/officeDocument/2006/relationships/customXml" Target="../ink/ink2407.xml"/><Relationship Id="rId233" Type="http://schemas.openxmlformats.org/officeDocument/2006/relationships/image" Target="../media/image2406.png"/><Relationship Id="rId232" Type="http://schemas.openxmlformats.org/officeDocument/2006/relationships/customXml" Target="../ink/ink2406.xml"/><Relationship Id="rId231" Type="http://schemas.openxmlformats.org/officeDocument/2006/relationships/image" Target="../media/image2405.png"/><Relationship Id="rId230" Type="http://schemas.openxmlformats.org/officeDocument/2006/relationships/customXml" Target="../ink/ink2405.xml"/><Relationship Id="rId23" Type="http://schemas.openxmlformats.org/officeDocument/2006/relationships/image" Target="../media/image2301.png"/><Relationship Id="rId229" Type="http://schemas.openxmlformats.org/officeDocument/2006/relationships/image" Target="../media/image2404.png"/><Relationship Id="rId228" Type="http://schemas.openxmlformats.org/officeDocument/2006/relationships/customXml" Target="../ink/ink2404.xml"/><Relationship Id="rId227" Type="http://schemas.openxmlformats.org/officeDocument/2006/relationships/image" Target="../media/image2403.png"/><Relationship Id="rId226" Type="http://schemas.openxmlformats.org/officeDocument/2006/relationships/customXml" Target="../ink/ink2403.xml"/><Relationship Id="rId225" Type="http://schemas.openxmlformats.org/officeDocument/2006/relationships/image" Target="../media/image2402.png"/><Relationship Id="rId224" Type="http://schemas.openxmlformats.org/officeDocument/2006/relationships/customXml" Target="../ink/ink2402.xml"/><Relationship Id="rId223" Type="http://schemas.openxmlformats.org/officeDocument/2006/relationships/image" Target="../media/image2401.png"/><Relationship Id="rId222" Type="http://schemas.openxmlformats.org/officeDocument/2006/relationships/customXml" Target="../ink/ink2401.xml"/><Relationship Id="rId221" Type="http://schemas.openxmlformats.org/officeDocument/2006/relationships/image" Target="../media/image2400.png"/><Relationship Id="rId220" Type="http://schemas.openxmlformats.org/officeDocument/2006/relationships/customXml" Target="../ink/ink2400.xml"/><Relationship Id="rId22" Type="http://schemas.openxmlformats.org/officeDocument/2006/relationships/customXml" Target="../ink/ink2301.xml"/><Relationship Id="rId219" Type="http://schemas.openxmlformats.org/officeDocument/2006/relationships/image" Target="../media/image2399.png"/><Relationship Id="rId218" Type="http://schemas.openxmlformats.org/officeDocument/2006/relationships/customXml" Target="../ink/ink2399.xml"/><Relationship Id="rId217" Type="http://schemas.openxmlformats.org/officeDocument/2006/relationships/image" Target="../media/image2398.png"/><Relationship Id="rId216" Type="http://schemas.openxmlformats.org/officeDocument/2006/relationships/customXml" Target="../ink/ink2398.xml"/><Relationship Id="rId215" Type="http://schemas.openxmlformats.org/officeDocument/2006/relationships/image" Target="../media/image2397.png"/><Relationship Id="rId214" Type="http://schemas.openxmlformats.org/officeDocument/2006/relationships/customXml" Target="../ink/ink2397.xml"/><Relationship Id="rId213" Type="http://schemas.openxmlformats.org/officeDocument/2006/relationships/image" Target="../media/image2396.png"/><Relationship Id="rId212" Type="http://schemas.openxmlformats.org/officeDocument/2006/relationships/customXml" Target="../ink/ink2396.xml"/><Relationship Id="rId211" Type="http://schemas.openxmlformats.org/officeDocument/2006/relationships/image" Target="../media/image2395.png"/><Relationship Id="rId210" Type="http://schemas.openxmlformats.org/officeDocument/2006/relationships/customXml" Target="../ink/ink2395.xml"/><Relationship Id="rId21" Type="http://schemas.openxmlformats.org/officeDocument/2006/relationships/image" Target="../media/image2300.png"/><Relationship Id="rId209" Type="http://schemas.openxmlformats.org/officeDocument/2006/relationships/image" Target="../media/image2394.png"/><Relationship Id="rId208" Type="http://schemas.openxmlformats.org/officeDocument/2006/relationships/customXml" Target="../ink/ink2394.xml"/><Relationship Id="rId207" Type="http://schemas.openxmlformats.org/officeDocument/2006/relationships/image" Target="../media/image2393.png"/><Relationship Id="rId206" Type="http://schemas.openxmlformats.org/officeDocument/2006/relationships/customXml" Target="../ink/ink2393.xml"/><Relationship Id="rId205" Type="http://schemas.openxmlformats.org/officeDocument/2006/relationships/image" Target="../media/image2392.png"/><Relationship Id="rId204" Type="http://schemas.openxmlformats.org/officeDocument/2006/relationships/customXml" Target="../ink/ink2392.xml"/><Relationship Id="rId203" Type="http://schemas.openxmlformats.org/officeDocument/2006/relationships/image" Target="../media/image2391.png"/><Relationship Id="rId202" Type="http://schemas.openxmlformats.org/officeDocument/2006/relationships/customXml" Target="../ink/ink2391.xml"/><Relationship Id="rId201" Type="http://schemas.openxmlformats.org/officeDocument/2006/relationships/image" Target="../media/image2390.png"/><Relationship Id="rId200" Type="http://schemas.openxmlformats.org/officeDocument/2006/relationships/customXml" Target="../ink/ink2390.xml"/><Relationship Id="rId20" Type="http://schemas.openxmlformats.org/officeDocument/2006/relationships/customXml" Target="../ink/ink2300.xml"/><Relationship Id="rId2" Type="http://schemas.openxmlformats.org/officeDocument/2006/relationships/image" Target="../media/image2290.png"/><Relationship Id="rId199" Type="http://schemas.openxmlformats.org/officeDocument/2006/relationships/image" Target="../media/image2389.png"/><Relationship Id="rId198" Type="http://schemas.openxmlformats.org/officeDocument/2006/relationships/customXml" Target="../ink/ink2389.xml"/><Relationship Id="rId197" Type="http://schemas.openxmlformats.org/officeDocument/2006/relationships/image" Target="../media/image2388.png"/><Relationship Id="rId196" Type="http://schemas.openxmlformats.org/officeDocument/2006/relationships/customXml" Target="../ink/ink2388.xml"/><Relationship Id="rId195" Type="http://schemas.openxmlformats.org/officeDocument/2006/relationships/image" Target="../media/image2387.png"/><Relationship Id="rId194" Type="http://schemas.openxmlformats.org/officeDocument/2006/relationships/customXml" Target="../ink/ink2387.xml"/><Relationship Id="rId193" Type="http://schemas.openxmlformats.org/officeDocument/2006/relationships/image" Target="../media/image2386.png"/><Relationship Id="rId192" Type="http://schemas.openxmlformats.org/officeDocument/2006/relationships/customXml" Target="../ink/ink2386.xml"/><Relationship Id="rId191" Type="http://schemas.openxmlformats.org/officeDocument/2006/relationships/image" Target="../media/image2385.png"/><Relationship Id="rId190" Type="http://schemas.openxmlformats.org/officeDocument/2006/relationships/customXml" Target="../ink/ink2385.xml"/><Relationship Id="rId19" Type="http://schemas.openxmlformats.org/officeDocument/2006/relationships/image" Target="../media/image2299.png"/><Relationship Id="rId189" Type="http://schemas.openxmlformats.org/officeDocument/2006/relationships/image" Target="../media/image2384.png"/><Relationship Id="rId188" Type="http://schemas.openxmlformats.org/officeDocument/2006/relationships/customXml" Target="../ink/ink2384.xml"/><Relationship Id="rId187" Type="http://schemas.openxmlformats.org/officeDocument/2006/relationships/image" Target="../media/image2383.png"/><Relationship Id="rId186" Type="http://schemas.openxmlformats.org/officeDocument/2006/relationships/customXml" Target="../ink/ink2383.xml"/><Relationship Id="rId185" Type="http://schemas.openxmlformats.org/officeDocument/2006/relationships/image" Target="../media/image2382.png"/><Relationship Id="rId184" Type="http://schemas.openxmlformats.org/officeDocument/2006/relationships/customXml" Target="../ink/ink2382.xml"/><Relationship Id="rId183" Type="http://schemas.openxmlformats.org/officeDocument/2006/relationships/image" Target="../media/image2381.png"/><Relationship Id="rId182" Type="http://schemas.openxmlformats.org/officeDocument/2006/relationships/customXml" Target="../ink/ink2381.xml"/><Relationship Id="rId181" Type="http://schemas.openxmlformats.org/officeDocument/2006/relationships/image" Target="../media/image2380.png"/><Relationship Id="rId180" Type="http://schemas.openxmlformats.org/officeDocument/2006/relationships/customXml" Target="../ink/ink2380.xml"/><Relationship Id="rId18" Type="http://schemas.openxmlformats.org/officeDocument/2006/relationships/customXml" Target="../ink/ink2299.xml"/><Relationship Id="rId179" Type="http://schemas.openxmlformats.org/officeDocument/2006/relationships/image" Target="../media/image2379.png"/><Relationship Id="rId178" Type="http://schemas.openxmlformats.org/officeDocument/2006/relationships/customXml" Target="../ink/ink2379.xml"/><Relationship Id="rId177" Type="http://schemas.openxmlformats.org/officeDocument/2006/relationships/image" Target="../media/image2378.png"/><Relationship Id="rId176" Type="http://schemas.openxmlformats.org/officeDocument/2006/relationships/customXml" Target="../ink/ink2378.xml"/><Relationship Id="rId175" Type="http://schemas.openxmlformats.org/officeDocument/2006/relationships/image" Target="../media/image2377.png"/><Relationship Id="rId174" Type="http://schemas.openxmlformats.org/officeDocument/2006/relationships/customXml" Target="../ink/ink2377.xml"/><Relationship Id="rId173" Type="http://schemas.openxmlformats.org/officeDocument/2006/relationships/image" Target="../media/image2376.png"/><Relationship Id="rId172" Type="http://schemas.openxmlformats.org/officeDocument/2006/relationships/customXml" Target="../ink/ink2376.xml"/><Relationship Id="rId171" Type="http://schemas.openxmlformats.org/officeDocument/2006/relationships/image" Target="../media/image2375.png"/><Relationship Id="rId170" Type="http://schemas.openxmlformats.org/officeDocument/2006/relationships/customXml" Target="../ink/ink2375.xml"/><Relationship Id="rId17" Type="http://schemas.openxmlformats.org/officeDocument/2006/relationships/image" Target="../media/image2298.png"/><Relationship Id="rId169" Type="http://schemas.openxmlformats.org/officeDocument/2006/relationships/image" Target="../media/image2374.png"/><Relationship Id="rId168" Type="http://schemas.openxmlformats.org/officeDocument/2006/relationships/customXml" Target="../ink/ink2374.xml"/><Relationship Id="rId167" Type="http://schemas.openxmlformats.org/officeDocument/2006/relationships/image" Target="../media/image2373.png"/><Relationship Id="rId166" Type="http://schemas.openxmlformats.org/officeDocument/2006/relationships/customXml" Target="../ink/ink2373.xml"/><Relationship Id="rId165" Type="http://schemas.openxmlformats.org/officeDocument/2006/relationships/image" Target="../media/image2372.png"/><Relationship Id="rId164" Type="http://schemas.openxmlformats.org/officeDocument/2006/relationships/customXml" Target="../ink/ink2372.xml"/><Relationship Id="rId163" Type="http://schemas.openxmlformats.org/officeDocument/2006/relationships/image" Target="../media/image2371.png"/><Relationship Id="rId162" Type="http://schemas.openxmlformats.org/officeDocument/2006/relationships/customXml" Target="../ink/ink2371.xml"/><Relationship Id="rId161" Type="http://schemas.openxmlformats.org/officeDocument/2006/relationships/image" Target="../media/image2370.png"/><Relationship Id="rId160" Type="http://schemas.openxmlformats.org/officeDocument/2006/relationships/customXml" Target="../ink/ink2370.xml"/><Relationship Id="rId16" Type="http://schemas.openxmlformats.org/officeDocument/2006/relationships/customXml" Target="../ink/ink2298.xml"/><Relationship Id="rId159" Type="http://schemas.openxmlformats.org/officeDocument/2006/relationships/image" Target="../media/image2369.png"/><Relationship Id="rId158" Type="http://schemas.openxmlformats.org/officeDocument/2006/relationships/customXml" Target="../ink/ink2369.xml"/><Relationship Id="rId157" Type="http://schemas.openxmlformats.org/officeDocument/2006/relationships/image" Target="../media/image2368.png"/><Relationship Id="rId156" Type="http://schemas.openxmlformats.org/officeDocument/2006/relationships/customXml" Target="../ink/ink2368.xml"/><Relationship Id="rId155" Type="http://schemas.openxmlformats.org/officeDocument/2006/relationships/image" Target="../media/image2367.png"/><Relationship Id="rId154" Type="http://schemas.openxmlformats.org/officeDocument/2006/relationships/customXml" Target="../ink/ink2367.xml"/><Relationship Id="rId153" Type="http://schemas.openxmlformats.org/officeDocument/2006/relationships/image" Target="../media/image2366.png"/><Relationship Id="rId152" Type="http://schemas.openxmlformats.org/officeDocument/2006/relationships/customXml" Target="../ink/ink2366.xml"/><Relationship Id="rId151" Type="http://schemas.openxmlformats.org/officeDocument/2006/relationships/image" Target="../media/image2365.png"/><Relationship Id="rId150" Type="http://schemas.openxmlformats.org/officeDocument/2006/relationships/customXml" Target="../ink/ink2365.xml"/><Relationship Id="rId15" Type="http://schemas.openxmlformats.org/officeDocument/2006/relationships/image" Target="../media/image2297.png"/><Relationship Id="rId149" Type="http://schemas.openxmlformats.org/officeDocument/2006/relationships/image" Target="../media/image2364.png"/><Relationship Id="rId148" Type="http://schemas.openxmlformats.org/officeDocument/2006/relationships/customXml" Target="../ink/ink2364.xml"/><Relationship Id="rId147" Type="http://schemas.openxmlformats.org/officeDocument/2006/relationships/image" Target="../media/image2363.png"/><Relationship Id="rId146" Type="http://schemas.openxmlformats.org/officeDocument/2006/relationships/customXml" Target="../ink/ink2363.xml"/><Relationship Id="rId145" Type="http://schemas.openxmlformats.org/officeDocument/2006/relationships/image" Target="../media/image2362.png"/><Relationship Id="rId144" Type="http://schemas.openxmlformats.org/officeDocument/2006/relationships/customXml" Target="../ink/ink2362.xml"/><Relationship Id="rId143" Type="http://schemas.openxmlformats.org/officeDocument/2006/relationships/image" Target="../media/image2361.png"/><Relationship Id="rId142" Type="http://schemas.openxmlformats.org/officeDocument/2006/relationships/customXml" Target="../ink/ink2361.xml"/><Relationship Id="rId141" Type="http://schemas.openxmlformats.org/officeDocument/2006/relationships/image" Target="../media/image2360.png"/><Relationship Id="rId140" Type="http://schemas.openxmlformats.org/officeDocument/2006/relationships/customXml" Target="../ink/ink2360.xml"/><Relationship Id="rId14" Type="http://schemas.openxmlformats.org/officeDocument/2006/relationships/customXml" Target="../ink/ink2297.xml"/><Relationship Id="rId139" Type="http://schemas.openxmlformats.org/officeDocument/2006/relationships/image" Target="../media/image2359.png"/><Relationship Id="rId138" Type="http://schemas.openxmlformats.org/officeDocument/2006/relationships/customXml" Target="../ink/ink2359.xml"/><Relationship Id="rId137" Type="http://schemas.openxmlformats.org/officeDocument/2006/relationships/image" Target="../media/image2358.png"/><Relationship Id="rId136" Type="http://schemas.openxmlformats.org/officeDocument/2006/relationships/customXml" Target="../ink/ink2358.xml"/><Relationship Id="rId135" Type="http://schemas.openxmlformats.org/officeDocument/2006/relationships/image" Target="../media/image2357.png"/><Relationship Id="rId134" Type="http://schemas.openxmlformats.org/officeDocument/2006/relationships/customXml" Target="../ink/ink2357.xml"/><Relationship Id="rId133" Type="http://schemas.openxmlformats.org/officeDocument/2006/relationships/image" Target="../media/image2356.png"/><Relationship Id="rId132" Type="http://schemas.openxmlformats.org/officeDocument/2006/relationships/customXml" Target="../ink/ink2356.xml"/><Relationship Id="rId131" Type="http://schemas.openxmlformats.org/officeDocument/2006/relationships/image" Target="../media/image2355.png"/><Relationship Id="rId130" Type="http://schemas.openxmlformats.org/officeDocument/2006/relationships/customXml" Target="../ink/ink2355.xml"/><Relationship Id="rId13" Type="http://schemas.openxmlformats.org/officeDocument/2006/relationships/image" Target="../media/image2296.png"/><Relationship Id="rId129" Type="http://schemas.openxmlformats.org/officeDocument/2006/relationships/image" Target="../media/image2354.png"/><Relationship Id="rId128" Type="http://schemas.openxmlformats.org/officeDocument/2006/relationships/customXml" Target="../ink/ink2354.xml"/><Relationship Id="rId127" Type="http://schemas.openxmlformats.org/officeDocument/2006/relationships/image" Target="../media/image2353.png"/><Relationship Id="rId126" Type="http://schemas.openxmlformats.org/officeDocument/2006/relationships/customXml" Target="../ink/ink2353.xml"/><Relationship Id="rId125" Type="http://schemas.openxmlformats.org/officeDocument/2006/relationships/image" Target="../media/image2352.png"/><Relationship Id="rId124" Type="http://schemas.openxmlformats.org/officeDocument/2006/relationships/customXml" Target="../ink/ink2352.xml"/><Relationship Id="rId123" Type="http://schemas.openxmlformats.org/officeDocument/2006/relationships/image" Target="../media/image2351.png"/><Relationship Id="rId122" Type="http://schemas.openxmlformats.org/officeDocument/2006/relationships/customXml" Target="../ink/ink2351.xml"/><Relationship Id="rId121" Type="http://schemas.openxmlformats.org/officeDocument/2006/relationships/image" Target="../media/image2350.png"/><Relationship Id="rId120" Type="http://schemas.openxmlformats.org/officeDocument/2006/relationships/customXml" Target="../ink/ink2350.xml"/><Relationship Id="rId12" Type="http://schemas.openxmlformats.org/officeDocument/2006/relationships/customXml" Target="../ink/ink2296.xml"/><Relationship Id="rId119" Type="http://schemas.openxmlformats.org/officeDocument/2006/relationships/image" Target="../media/image2349.png"/><Relationship Id="rId118" Type="http://schemas.openxmlformats.org/officeDocument/2006/relationships/customXml" Target="../ink/ink2349.xml"/><Relationship Id="rId117" Type="http://schemas.openxmlformats.org/officeDocument/2006/relationships/image" Target="../media/image2348.png"/><Relationship Id="rId116" Type="http://schemas.openxmlformats.org/officeDocument/2006/relationships/customXml" Target="../ink/ink2348.xml"/><Relationship Id="rId115" Type="http://schemas.openxmlformats.org/officeDocument/2006/relationships/image" Target="../media/image2347.png"/><Relationship Id="rId114" Type="http://schemas.openxmlformats.org/officeDocument/2006/relationships/customXml" Target="../ink/ink2347.xml"/><Relationship Id="rId113" Type="http://schemas.openxmlformats.org/officeDocument/2006/relationships/image" Target="../media/image2346.png"/><Relationship Id="rId112" Type="http://schemas.openxmlformats.org/officeDocument/2006/relationships/customXml" Target="../ink/ink2346.xml"/><Relationship Id="rId111" Type="http://schemas.openxmlformats.org/officeDocument/2006/relationships/image" Target="../media/image2345.png"/><Relationship Id="rId110" Type="http://schemas.openxmlformats.org/officeDocument/2006/relationships/customXml" Target="../ink/ink2345.xml"/><Relationship Id="rId11" Type="http://schemas.openxmlformats.org/officeDocument/2006/relationships/image" Target="../media/image2295.png"/><Relationship Id="rId109" Type="http://schemas.openxmlformats.org/officeDocument/2006/relationships/image" Target="../media/image2344.png"/><Relationship Id="rId108" Type="http://schemas.openxmlformats.org/officeDocument/2006/relationships/customXml" Target="../ink/ink2344.xml"/><Relationship Id="rId107" Type="http://schemas.openxmlformats.org/officeDocument/2006/relationships/image" Target="../media/image2343.png"/><Relationship Id="rId106" Type="http://schemas.openxmlformats.org/officeDocument/2006/relationships/customXml" Target="../ink/ink2343.xml"/><Relationship Id="rId105" Type="http://schemas.openxmlformats.org/officeDocument/2006/relationships/image" Target="../media/image2342.png"/><Relationship Id="rId104" Type="http://schemas.openxmlformats.org/officeDocument/2006/relationships/customXml" Target="../ink/ink2342.xml"/><Relationship Id="rId103" Type="http://schemas.openxmlformats.org/officeDocument/2006/relationships/image" Target="../media/image2341.png"/><Relationship Id="rId102" Type="http://schemas.openxmlformats.org/officeDocument/2006/relationships/customXml" Target="../ink/ink2341.xml"/><Relationship Id="rId101" Type="http://schemas.openxmlformats.org/officeDocument/2006/relationships/image" Target="../media/image2340.png"/><Relationship Id="rId100" Type="http://schemas.openxmlformats.org/officeDocument/2006/relationships/customXml" Target="../ink/ink2340.xml"/><Relationship Id="rId10" Type="http://schemas.openxmlformats.org/officeDocument/2006/relationships/customXml" Target="../ink/ink2295.xml"/><Relationship Id="rId1" Type="http://schemas.openxmlformats.org/officeDocument/2006/relationships/image" Target="../media/image228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39.png"/><Relationship Id="rId1" Type="http://schemas.openxmlformats.org/officeDocument/2006/relationships/image" Target="../media/image2438.png"/></Relationships>
</file>

<file path=ppt/slides/_rels/slide34.xml.rels><?xml version="1.0" encoding="UTF-8" standalone="yes"?>
<Relationships xmlns="http://schemas.openxmlformats.org/package/2006/relationships"><Relationship Id="rId99" Type="http://schemas.openxmlformats.org/officeDocument/2006/relationships/image" Target="../media/image2489.png"/><Relationship Id="rId98" Type="http://schemas.openxmlformats.org/officeDocument/2006/relationships/customXml" Target="../ink/ink2486.xml"/><Relationship Id="rId97" Type="http://schemas.openxmlformats.org/officeDocument/2006/relationships/image" Target="../media/image2488.png"/><Relationship Id="rId96" Type="http://schemas.openxmlformats.org/officeDocument/2006/relationships/customXml" Target="../ink/ink2485.xml"/><Relationship Id="rId95" Type="http://schemas.openxmlformats.org/officeDocument/2006/relationships/image" Target="../media/image2487.png"/><Relationship Id="rId94" Type="http://schemas.openxmlformats.org/officeDocument/2006/relationships/customXml" Target="../ink/ink2484.xml"/><Relationship Id="rId93" Type="http://schemas.openxmlformats.org/officeDocument/2006/relationships/image" Target="../media/image2486.png"/><Relationship Id="rId92" Type="http://schemas.openxmlformats.org/officeDocument/2006/relationships/customXml" Target="../ink/ink2483.xml"/><Relationship Id="rId91" Type="http://schemas.openxmlformats.org/officeDocument/2006/relationships/image" Target="../media/image2485.png"/><Relationship Id="rId90" Type="http://schemas.openxmlformats.org/officeDocument/2006/relationships/customXml" Target="../ink/ink2482.xml"/><Relationship Id="rId9" Type="http://schemas.openxmlformats.org/officeDocument/2006/relationships/image" Target="../media/image2444.png"/><Relationship Id="rId89" Type="http://schemas.openxmlformats.org/officeDocument/2006/relationships/image" Target="../media/image2484.png"/><Relationship Id="rId88" Type="http://schemas.openxmlformats.org/officeDocument/2006/relationships/customXml" Target="../ink/ink2481.xml"/><Relationship Id="rId87" Type="http://schemas.openxmlformats.org/officeDocument/2006/relationships/image" Target="../media/image2483.png"/><Relationship Id="rId86" Type="http://schemas.openxmlformats.org/officeDocument/2006/relationships/customXml" Target="../ink/ink2480.xml"/><Relationship Id="rId85" Type="http://schemas.openxmlformats.org/officeDocument/2006/relationships/image" Target="../media/image2482.png"/><Relationship Id="rId84" Type="http://schemas.openxmlformats.org/officeDocument/2006/relationships/customXml" Target="../ink/ink2479.xml"/><Relationship Id="rId83" Type="http://schemas.openxmlformats.org/officeDocument/2006/relationships/image" Target="../media/image2481.png"/><Relationship Id="rId82" Type="http://schemas.openxmlformats.org/officeDocument/2006/relationships/customXml" Target="../ink/ink2478.xml"/><Relationship Id="rId81" Type="http://schemas.openxmlformats.org/officeDocument/2006/relationships/image" Target="../media/image2480.png"/><Relationship Id="rId80" Type="http://schemas.openxmlformats.org/officeDocument/2006/relationships/customXml" Target="../ink/ink2477.xml"/><Relationship Id="rId8" Type="http://schemas.openxmlformats.org/officeDocument/2006/relationships/customXml" Target="../ink/ink2441.xml"/><Relationship Id="rId79" Type="http://schemas.openxmlformats.org/officeDocument/2006/relationships/image" Target="../media/image2479.png"/><Relationship Id="rId78" Type="http://schemas.openxmlformats.org/officeDocument/2006/relationships/customXml" Target="../ink/ink2476.xml"/><Relationship Id="rId77" Type="http://schemas.openxmlformats.org/officeDocument/2006/relationships/image" Target="../media/image2478.png"/><Relationship Id="rId76" Type="http://schemas.openxmlformats.org/officeDocument/2006/relationships/customXml" Target="../ink/ink2475.xml"/><Relationship Id="rId75" Type="http://schemas.openxmlformats.org/officeDocument/2006/relationships/image" Target="../media/image2477.png"/><Relationship Id="rId74" Type="http://schemas.openxmlformats.org/officeDocument/2006/relationships/customXml" Target="../ink/ink2474.xml"/><Relationship Id="rId73" Type="http://schemas.openxmlformats.org/officeDocument/2006/relationships/image" Target="../media/image2476.png"/><Relationship Id="rId72" Type="http://schemas.openxmlformats.org/officeDocument/2006/relationships/customXml" Target="../ink/ink2473.xml"/><Relationship Id="rId71" Type="http://schemas.openxmlformats.org/officeDocument/2006/relationships/image" Target="../media/image2475.png"/><Relationship Id="rId70" Type="http://schemas.openxmlformats.org/officeDocument/2006/relationships/customXml" Target="../ink/ink2472.xml"/><Relationship Id="rId7" Type="http://schemas.openxmlformats.org/officeDocument/2006/relationships/image" Target="../media/image2443.png"/><Relationship Id="rId69" Type="http://schemas.openxmlformats.org/officeDocument/2006/relationships/image" Target="../media/image2474.png"/><Relationship Id="rId68" Type="http://schemas.openxmlformats.org/officeDocument/2006/relationships/customXml" Target="../ink/ink2471.xml"/><Relationship Id="rId67" Type="http://schemas.openxmlformats.org/officeDocument/2006/relationships/image" Target="../media/image2473.png"/><Relationship Id="rId66" Type="http://schemas.openxmlformats.org/officeDocument/2006/relationships/customXml" Target="../ink/ink2470.xml"/><Relationship Id="rId65" Type="http://schemas.openxmlformats.org/officeDocument/2006/relationships/image" Target="../media/image2472.png"/><Relationship Id="rId64" Type="http://schemas.openxmlformats.org/officeDocument/2006/relationships/customXml" Target="../ink/ink2469.xml"/><Relationship Id="rId63" Type="http://schemas.openxmlformats.org/officeDocument/2006/relationships/image" Target="../media/image2471.png"/><Relationship Id="rId62" Type="http://schemas.openxmlformats.org/officeDocument/2006/relationships/customXml" Target="../ink/ink2468.xml"/><Relationship Id="rId61" Type="http://schemas.openxmlformats.org/officeDocument/2006/relationships/image" Target="../media/image2470.png"/><Relationship Id="rId60" Type="http://schemas.openxmlformats.org/officeDocument/2006/relationships/customXml" Target="../ink/ink2467.xml"/><Relationship Id="rId6" Type="http://schemas.openxmlformats.org/officeDocument/2006/relationships/customXml" Target="../ink/ink2440.xml"/><Relationship Id="rId59" Type="http://schemas.openxmlformats.org/officeDocument/2006/relationships/image" Target="../media/image2469.png"/><Relationship Id="rId58" Type="http://schemas.openxmlformats.org/officeDocument/2006/relationships/customXml" Target="../ink/ink2466.xml"/><Relationship Id="rId57" Type="http://schemas.openxmlformats.org/officeDocument/2006/relationships/image" Target="../media/image2468.png"/><Relationship Id="rId56" Type="http://schemas.openxmlformats.org/officeDocument/2006/relationships/customXml" Target="../ink/ink2465.xml"/><Relationship Id="rId55" Type="http://schemas.openxmlformats.org/officeDocument/2006/relationships/image" Target="../media/image2467.png"/><Relationship Id="rId54" Type="http://schemas.openxmlformats.org/officeDocument/2006/relationships/customXml" Target="../ink/ink2464.xml"/><Relationship Id="rId53" Type="http://schemas.openxmlformats.org/officeDocument/2006/relationships/image" Target="../media/image2466.png"/><Relationship Id="rId52" Type="http://schemas.openxmlformats.org/officeDocument/2006/relationships/customXml" Target="../ink/ink2463.xml"/><Relationship Id="rId51" Type="http://schemas.openxmlformats.org/officeDocument/2006/relationships/image" Target="../media/image2465.png"/><Relationship Id="rId50" Type="http://schemas.openxmlformats.org/officeDocument/2006/relationships/customXml" Target="../ink/ink2462.xml"/><Relationship Id="rId5" Type="http://schemas.openxmlformats.org/officeDocument/2006/relationships/image" Target="../media/image2442.png"/><Relationship Id="rId49" Type="http://schemas.openxmlformats.org/officeDocument/2006/relationships/image" Target="../media/image2464.png"/><Relationship Id="rId48" Type="http://schemas.openxmlformats.org/officeDocument/2006/relationships/customXml" Target="../ink/ink2461.xml"/><Relationship Id="rId47" Type="http://schemas.openxmlformats.org/officeDocument/2006/relationships/image" Target="../media/image2463.png"/><Relationship Id="rId46" Type="http://schemas.openxmlformats.org/officeDocument/2006/relationships/customXml" Target="../ink/ink2460.xml"/><Relationship Id="rId45" Type="http://schemas.openxmlformats.org/officeDocument/2006/relationships/image" Target="../media/image2462.png"/><Relationship Id="rId44" Type="http://schemas.openxmlformats.org/officeDocument/2006/relationships/customXml" Target="../ink/ink2459.xml"/><Relationship Id="rId43" Type="http://schemas.openxmlformats.org/officeDocument/2006/relationships/image" Target="../media/image2461.png"/><Relationship Id="rId42" Type="http://schemas.openxmlformats.org/officeDocument/2006/relationships/customXml" Target="../ink/ink2458.xml"/><Relationship Id="rId41" Type="http://schemas.openxmlformats.org/officeDocument/2006/relationships/image" Target="../media/image2460.png"/><Relationship Id="rId40" Type="http://schemas.openxmlformats.org/officeDocument/2006/relationships/customXml" Target="../ink/ink2457.xml"/><Relationship Id="rId4" Type="http://schemas.openxmlformats.org/officeDocument/2006/relationships/customXml" Target="../ink/ink2439.xml"/><Relationship Id="rId39" Type="http://schemas.openxmlformats.org/officeDocument/2006/relationships/image" Target="../media/image2459.png"/><Relationship Id="rId38" Type="http://schemas.openxmlformats.org/officeDocument/2006/relationships/customXml" Target="../ink/ink2456.xml"/><Relationship Id="rId37" Type="http://schemas.openxmlformats.org/officeDocument/2006/relationships/image" Target="../media/image2458.png"/><Relationship Id="rId36" Type="http://schemas.openxmlformats.org/officeDocument/2006/relationships/customXml" Target="../ink/ink2455.xml"/><Relationship Id="rId35" Type="http://schemas.openxmlformats.org/officeDocument/2006/relationships/image" Target="../media/image2457.png"/><Relationship Id="rId34" Type="http://schemas.openxmlformats.org/officeDocument/2006/relationships/customXml" Target="../ink/ink2454.xml"/><Relationship Id="rId33" Type="http://schemas.openxmlformats.org/officeDocument/2006/relationships/image" Target="../media/image2456.png"/><Relationship Id="rId32" Type="http://schemas.openxmlformats.org/officeDocument/2006/relationships/customXml" Target="../ink/ink2453.xml"/><Relationship Id="rId31" Type="http://schemas.openxmlformats.org/officeDocument/2006/relationships/image" Target="../media/image2455.png"/><Relationship Id="rId30" Type="http://schemas.openxmlformats.org/officeDocument/2006/relationships/customXml" Target="../ink/ink2452.xml"/><Relationship Id="rId3" Type="http://schemas.openxmlformats.org/officeDocument/2006/relationships/image" Target="../media/image2441.png"/><Relationship Id="rId29" Type="http://schemas.openxmlformats.org/officeDocument/2006/relationships/image" Target="../media/image2454.png"/><Relationship Id="rId28" Type="http://schemas.openxmlformats.org/officeDocument/2006/relationships/customXml" Target="../ink/ink2451.xml"/><Relationship Id="rId27" Type="http://schemas.openxmlformats.org/officeDocument/2006/relationships/image" Target="../media/image2453.png"/><Relationship Id="rId26" Type="http://schemas.openxmlformats.org/officeDocument/2006/relationships/customXml" Target="../ink/ink2450.xml"/><Relationship Id="rId25" Type="http://schemas.openxmlformats.org/officeDocument/2006/relationships/image" Target="../media/image2452.png"/><Relationship Id="rId246" Type="http://schemas.openxmlformats.org/officeDocument/2006/relationships/slideLayout" Target="../slideLayouts/slideLayout2.xml"/><Relationship Id="rId245" Type="http://schemas.openxmlformats.org/officeDocument/2006/relationships/image" Target="../media/image2562.png"/><Relationship Id="rId244" Type="http://schemas.openxmlformats.org/officeDocument/2006/relationships/customXml" Target="../ink/ink2559.xml"/><Relationship Id="rId243" Type="http://schemas.openxmlformats.org/officeDocument/2006/relationships/image" Target="../media/image2561.png"/><Relationship Id="rId242" Type="http://schemas.openxmlformats.org/officeDocument/2006/relationships/customXml" Target="../ink/ink2558.xml"/><Relationship Id="rId241" Type="http://schemas.openxmlformats.org/officeDocument/2006/relationships/image" Target="../media/image2560.png"/><Relationship Id="rId240" Type="http://schemas.openxmlformats.org/officeDocument/2006/relationships/customXml" Target="../ink/ink2557.xml"/><Relationship Id="rId24" Type="http://schemas.openxmlformats.org/officeDocument/2006/relationships/customXml" Target="../ink/ink2449.xml"/><Relationship Id="rId239" Type="http://schemas.openxmlformats.org/officeDocument/2006/relationships/image" Target="../media/image2559.png"/><Relationship Id="rId238" Type="http://schemas.openxmlformats.org/officeDocument/2006/relationships/customXml" Target="../ink/ink2556.xml"/><Relationship Id="rId237" Type="http://schemas.openxmlformats.org/officeDocument/2006/relationships/image" Target="../media/image2558.png"/><Relationship Id="rId236" Type="http://schemas.openxmlformats.org/officeDocument/2006/relationships/customXml" Target="../ink/ink2555.xml"/><Relationship Id="rId235" Type="http://schemas.openxmlformats.org/officeDocument/2006/relationships/image" Target="../media/image2557.png"/><Relationship Id="rId234" Type="http://schemas.openxmlformats.org/officeDocument/2006/relationships/customXml" Target="../ink/ink2554.xml"/><Relationship Id="rId233" Type="http://schemas.openxmlformats.org/officeDocument/2006/relationships/image" Target="../media/image2556.png"/><Relationship Id="rId232" Type="http://schemas.openxmlformats.org/officeDocument/2006/relationships/customXml" Target="../ink/ink2553.xml"/><Relationship Id="rId231" Type="http://schemas.openxmlformats.org/officeDocument/2006/relationships/image" Target="../media/image2555.png"/><Relationship Id="rId230" Type="http://schemas.openxmlformats.org/officeDocument/2006/relationships/customXml" Target="../ink/ink2552.xml"/><Relationship Id="rId23" Type="http://schemas.openxmlformats.org/officeDocument/2006/relationships/image" Target="../media/image2451.png"/><Relationship Id="rId229" Type="http://schemas.openxmlformats.org/officeDocument/2006/relationships/image" Target="../media/image2554.png"/><Relationship Id="rId228" Type="http://schemas.openxmlformats.org/officeDocument/2006/relationships/customXml" Target="../ink/ink2551.xml"/><Relationship Id="rId227" Type="http://schemas.openxmlformats.org/officeDocument/2006/relationships/image" Target="../media/image2553.png"/><Relationship Id="rId226" Type="http://schemas.openxmlformats.org/officeDocument/2006/relationships/customXml" Target="../ink/ink2550.xml"/><Relationship Id="rId225" Type="http://schemas.openxmlformats.org/officeDocument/2006/relationships/image" Target="../media/image2552.png"/><Relationship Id="rId224" Type="http://schemas.openxmlformats.org/officeDocument/2006/relationships/customXml" Target="../ink/ink2549.xml"/><Relationship Id="rId223" Type="http://schemas.openxmlformats.org/officeDocument/2006/relationships/image" Target="../media/image2551.png"/><Relationship Id="rId222" Type="http://schemas.openxmlformats.org/officeDocument/2006/relationships/customXml" Target="../ink/ink2548.xml"/><Relationship Id="rId221" Type="http://schemas.openxmlformats.org/officeDocument/2006/relationships/image" Target="../media/image2550.png"/><Relationship Id="rId220" Type="http://schemas.openxmlformats.org/officeDocument/2006/relationships/customXml" Target="../ink/ink2547.xml"/><Relationship Id="rId22" Type="http://schemas.openxmlformats.org/officeDocument/2006/relationships/customXml" Target="../ink/ink2448.xml"/><Relationship Id="rId219" Type="http://schemas.openxmlformats.org/officeDocument/2006/relationships/image" Target="../media/image2549.png"/><Relationship Id="rId218" Type="http://schemas.openxmlformats.org/officeDocument/2006/relationships/customXml" Target="../ink/ink2546.xml"/><Relationship Id="rId217" Type="http://schemas.openxmlformats.org/officeDocument/2006/relationships/image" Target="../media/image2548.png"/><Relationship Id="rId216" Type="http://schemas.openxmlformats.org/officeDocument/2006/relationships/customXml" Target="../ink/ink2545.xml"/><Relationship Id="rId215" Type="http://schemas.openxmlformats.org/officeDocument/2006/relationships/image" Target="../media/image2547.png"/><Relationship Id="rId214" Type="http://schemas.openxmlformats.org/officeDocument/2006/relationships/customXml" Target="../ink/ink2544.xml"/><Relationship Id="rId213" Type="http://schemas.openxmlformats.org/officeDocument/2006/relationships/image" Target="../media/image2546.png"/><Relationship Id="rId212" Type="http://schemas.openxmlformats.org/officeDocument/2006/relationships/customXml" Target="../ink/ink2543.xml"/><Relationship Id="rId211" Type="http://schemas.openxmlformats.org/officeDocument/2006/relationships/image" Target="../media/image2545.png"/><Relationship Id="rId210" Type="http://schemas.openxmlformats.org/officeDocument/2006/relationships/customXml" Target="../ink/ink2542.xml"/><Relationship Id="rId21" Type="http://schemas.openxmlformats.org/officeDocument/2006/relationships/image" Target="../media/image2450.png"/><Relationship Id="rId209" Type="http://schemas.openxmlformats.org/officeDocument/2006/relationships/image" Target="../media/image2544.png"/><Relationship Id="rId208" Type="http://schemas.openxmlformats.org/officeDocument/2006/relationships/customXml" Target="../ink/ink2541.xml"/><Relationship Id="rId207" Type="http://schemas.openxmlformats.org/officeDocument/2006/relationships/image" Target="../media/image2543.png"/><Relationship Id="rId206" Type="http://schemas.openxmlformats.org/officeDocument/2006/relationships/customXml" Target="../ink/ink2540.xml"/><Relationship Id="rId205" Type="http://schemas.openxmlformats.org/officeDocument/2006/relationships/image" Target="../media/image2542.png"/><Relationship Id="rId204" Type="http://schemas.openxmlformats.org/officeDocument/2006/relationships/customXml" Target="../ink/ink2539.xml"/><Relationship Id="rId203" Type="http://schemas.openxmlformats.org/officeDocument/2006/relationships/image" Target="../media/image2541.png"/><Relationship Id="rId202" Type="http://schemas.openxmlformats.org/officeDocument/2006/relationships/customXml" Target="../ink/ink2538.xml"/><Relationship Id="rId201" Type="http://schemas.openxmlformats.org/officeDocument/2006/relationships/image" Target="../media/image2540.png"/><Relationship Id="rId200" Type="http://schemas.openxmlformats.org/officeDocument/2006/relationships/customXml" Target="../ink/ink2537.xml"/><Relationship Id="rId20" Type="http://schemas.openxmlformats.org/officeDocument/2006/relationships/customXml" Target="../ink/ink2447.xml"/><Relationship Id="rId2" Type="http://schemas.openxmlformats.org/officeDocument/2006/relationships/customXml" Target="../ink/ink2438.xml"/><Relationship Id="rId199" Type="http://schemas.openxmlformats.org/officeDocument/2006/relationships/image" Target="../media/image2539.png"/><Relationship Id="rId198" Type="http://schemas.openxmlformats.org/officeDocument/2006/relationships/customXml" Target="../ink/ink2536.xml"/><Relationship Id="rId197" Type="http://schemas.openxmlformats.org/officeDocument/2006/relationships/image" Target="../media/image2538.png"/><Relationship Id="rId196" Type="http://schemas.openxmlformats.org/officeDocument/2006/relationships/customXml" Target="../ink/ink2535.xml"/><Relationship Id="rId195" Type="http://schemas.openxmlformats.org/officeDocument/2006/relationships/image" Target="../media/image2537.png"/><Relationship Id="rId194" Type="http://schemas.openxmlformats.org/officeDocument/2006/relationships/customXml" Target="../ink/ink2534.xml"/><Relationship Id="rId193" Type="http://schemas.openxmlformats.org/officeDocument/2006/relationships/image" Target="../media/image2536.png"/><Relationship Id="rId192" Type="http://schemas.openxmlformats.org/officeDocument/2006/relationships/customXml" Target="../ink/ink2533.xml"/><Relationship Id="rId191" Type="http://schemas.openxmlformats.org/officeDocument/2006/relationships/image" Target="../media/image2535.png"/><Relationship Id="rId190" Type="http://schemas.openxmlformats.org/officeDocument/2006/relationships/customXml" Target="../ink/ink2532.xml"/><Relationship Id="rId19" Type="http://schemas.openxmlformats.org/officeDocument/2006/relationships/image" Target="../media/image2449.png"/><Relationship Id="rId189" Type="http://schemas.openxmlformats.org/officeDocument/2006/relationships/image" Target="../media/image2534.png"/><Relationship Id="rId188" Type="http://schemas.openxmlformats.org/officeDocument/2006/relationships/customXml" Target="../ink/ink2531.xml"/><Relationship Id="rId187" Type="http://schemas.openxmlformats.org/officeDocument/2006/relationships/image" Target="../media/image2533.png"/><Relationship Id="rId186" Type="http://schemas.openxmlformats.org/officeDocument/2006/relationships/customXml" Target="../ink/ink2530.xml"/><Relationship Id="rId185" Type="http://schemas.openxmlformats.org/officeDocument/2006/relationships/image" Target="../media/image2532.png"/><Relationship Id="rId184" Type="http://schemas.openxmlformats.org/officeDocument/2006/relationships/customXml" Target="../ink/ink2529.xml"/><Relationship Id="rId183" Type="http://schemas.openxmlformats.org/officeDocument/2006/relationships/image" Target="../media/image2531.png"/><Relationship Id="rId182" Type="http://schemas.openxmlformats.org/officeDocument/2006/relationships/customXml" Target="../ink/ink2528.xml"/><Relationship Id="rId181" Type="http://schemas.openxmlformats.org/officeDocument/2006/relationships/image" Target="../media/image2530.png"/><Relationship Id="rId180" Type="http://schemas.openxmlformats.org/officeDocument/2006/relationships/customXml" Target="../ink/ink2527.xml"/><Relationship Id="rId18" Type="http://schemas.openxmlformats.org/officeDocument/2006/relationships/customXml" Target="../ink/ink2446.xml"/><Relationship Id="rId179" Type="http://schemas.openxmlformats.org/officeDocument/2006/relationships/image" Target="../media/image2529.png"/><Relationship Id="rId178" Type="http://schemas.openxmlformats.org/officeDocument/2006/relationships/customXml" Target="../ink/ink2526.xml"/><Relationship Id="rId177" Type="http://schemas.openxmlformats.org/officeDocument/2006/relationships/image" Target="../media/image2528.png"/><Relationship Id="rId176" Type="http://schemas.openxmlformats.org/officeDocument/2006/relationships/customXml" Target="../ink/ink2525.xml"/><Relationship Id="rId175" Type="http://schemas.openxmlformats.org/officeDocument/2006/relationships/image" Target="../media/image2527.png"/><Relationship Id="rId174" Type="http://schemas.openxmlformats.org/officeDocument/2006/relationships/customXml" Target="../ink/ink2524.xml"/><Relationship Id="rId173" Type="http://schemas.openxmlformats.org/officeDocument/2006/relationships/image" Target="../media/image2526.png"/><Relationship Id="rId172" Type="http://schemas.openxmlformats.org/officeDocument/2006/relationships/customXml" Target="../ink/ink2523.xml"/><Relationship Id="rId171" Type="http://schemas.openxmlformats.org/officeDocument/2006/relationships/image" Target="../media/image2525.png"/><Relationship Id="rId170" Type="http://schemas.openxmlformats.org/officeDocument/2006/relationships/customXml" Target="../ink/ink2522.xml"/><Relationship Id="rId17" Type="http://schemas.openxmlformats.org/officeDocument/2006/relationships/image" Target="../media/image2448.png"/><Relationship Id="rId169" Type="http://schemas.openxmlformats.org/officeDocument/2006/relationships/image" Target="../media/image2524.png"/><Relationship Id="rId168" Type="http://schemas.openxmlformats.org/officeDocument/2006/relationships/customXml" Target="../ink/ink2521.xml"/><Relationship Id="rId167" Type="http://schemas.openxmlformats.org/officeDocument/2006/relationships/image" Target="../media/image2523.png"/><Relationship Id="rId166" Type="http://schemas.openxmlformats.org/officeDocument/2006/relationships/customXml" Target="../ink/ink2520.xml"/><Relationship Id="rId165" Type="http://schemas.openxmlformats.org/officeDocument/2006/relationships/image" Target="../media/image2522.png"/><Relationship Id="rId164" Type="http://schemas.openxmlformats.org/officeDocument/2006/relationships/customXml" Target="../ink/ink2519.xml"/><Relationship Id="rId163" Type="http://schemas.openxmlformats.org/officeDocument/2006/relationships/image" Target="../media/image2521.png"/><Relationship Id="rId162" Type="http://schemas.openxmlformats.org/officeDocument/2006/relationships/customXml" Target="../ink/ink2518.xml"/><Relationship Id="rId161" Type="http://schemas.openxmlformats.org/officeDocument/2006/relationships/image" Target="../media/image2520.png"/><Relationship Id="rId160" Type="http://schemas.openxmlformats.org/officeDocument/2006/relationships/customXml" Target="../ink/ink2517.xml"/><Relationship Id="rId16" Type="http://schemas.openxmlformats.org/officeDocument/2006/relationships/customXml" Target="../ink/ink2445.xml"/><Relationship Id="rId159" Type="http://schemas.openxmlformats.org/officeDocument/2006/relationships/image" Target="../media/image2519.png"/><Relationship Id="rId158" Type="http://schemas.openxmlformats.org/officeDocument/2006/relationships/customXml" Target="../ink/ink2516.xml"/><Relationship Id="rId157" Type="http://schemas.openxmlformats.org/officeDocument/2006/relationships/image" Target="../media/image2518.png"/><Relationship Id="rId156" Type="http://schemas.openxmlformats.org/officeDocument/2006/relationships/customXml" Target="../ink/ink2515.xml"/><Relationship Id="rId155" Type="http://schemas.openxmlformats.org/officeDocument/2006/relationships/image" Target="../media/image2517.png"/><Relationship Id="rId154" Type="http://schemas.openxmlformats.org/officeDocument/2006/relationships/customXml" Target="../ink/ink2514.xml"/><Relationship Id="rId153" Type="http://schemas.openxmlformats.org/officeDocument/2006/relationships/image" Target="../media/image2516.png"/><Relationship Id="rId152" Type="http://schemas.openxmlformats.org/officeDocument/2006/relationships/customXml" Target="../ink/ink2513.xml"/><Relationship Id="rId151" Type="http://schemas.openxmlformats.org/officeDocument/2006/relationships/image" Target="../media/image2515.png"/><Relationship Id="rId150" Type="http://schemas.openxmlformats.org/officeDocument/2006/relationships/customXml" Target="../ink/ink2512.xml"/><Relationship Id="rId15" Type="http://schemas.openxmlformats.org/officeDocument/2006/relationships/image" Target="../media/image2447.png"/><Relationship Id="rId149" Type="http://schemas.openxmlformats.org/officeDocument/2006/relationships/image" Target="../media/image2514.png"/><Relationship Id="rId148" Type="http://schemas.openxmlformats.org/officeDocument/2006/relationships/customXml" Target="../ink/ink2511.xml"/><Relationship Id="rId147" Type="http://schemas.openxmlformats.org/officeDocument/2006/relationships/image" Target="../media/image2513.png"/><Relationship Id="rId146" Type="http://schemas.openxmlformats.org/officeDocument/2006/relationships/customXml" Target="../ink/ink2510.xml"/><Relationship Id="rId145" Type="http://schemas.openxmlformats.org/officeDocument/2006/relationships/image" Target="../media/image2512.png"/><Relationship Id="rId144" Type="http://schemas.openxmlformats.org/officeDocument/2006/relationships/customXml" Target="../ink/ink2509.xml"/><Relationship Id="rId143" Type="http://schemas.openxmlformats.org/officeDocument/2006/relationships/image" Target="../media/image2511.png"/><Relationship Id="rId142" Type="http://schemas.openxmlformats.org/officeDocument/2006/relationships/customXml" Target="../ink/ink2508.xml"/><Relationship Id="rId141" Type="http://schemas.openxmlformats.org/officeDocument/2006/relationships/image" Target="../media/image2510.png"/><Relationship Id="rId140" Type="http://schemas.openxmlformats.org/officeDocument/2006/relationships/customXml" Target="../ink/ink2507.xml"/><Relationship Id="rId14" Type="http://schemas.openxmlformats.org/officeDocument/2006/relationships/customXml" Target="../ink/ink2444.xml"/><Relationship Id="rId139" Type="http://schemas.openxmlformats.org/officeDocument/2006/relationships/image" Target="../media/image2509.png"/><Relationship Id="rId138" Type="http://schemas.openxmlformats.org/officeDocument/2006/relationships/customXml" Target="../ink/ink2506.xml"/><Relationship Id="rId137" Type="http://schemas.openxmlformats.org/officeDocument/2006/relationships/image" Target="../media/image2508.png"/><Relationship Id="rId136" Type="http://schemas.openxmlformats.org/officeDocument/2006/relationships/customXml" Target="../ink/ink2505.xml"/><Relationship Id="rId135" Type="http://schemas.openxmlformats.org/officeDocument/2006/relationships/image" Target="../media/image2507.png"/><Relationship Id="rId134" Type="http://schemas.openxmlformats.org/officeDocument/2006/relationships/customXml" Target="../ink/ink2504.xml"/><Relationship Id="rId133" Type="http://schemas.openxmlformats.org/officeDocument/2006/relationships/image" Target="../media/image2506.png"/><Relationship Id="rId132" Type="http://schemas.openxmlformats.org/officeDocument/2006/relationships/customXml" Target="../ink/ink2503.xml"/><Relationship Id="rId131" Type="http://schemas.openxmlformats.org/officeDocument/2006/relationships/image" Target="../media/image2505.png"/><Relationship Id="rId130" Type="http://schemas.openxmlformats.org/officeDocument/2006/relationships/customXml" Target="../ink/ink2502.xml"/><Relationship Id="rId13" Type="http://schemas.openxmlformats.org/officeDocument/2006/relationships/image" Target="../media/image2446.png"/><Relationship Id="rId129" Type="http://schemas.openxmlformats.org/officeDocument/2006/relationships/image" Target="../media/image2504.png"/><Relationship Id="rId128" Type="http://schemas.openxmlformats.org/officeDocument/2006/relationships/customXml" Target="../ink/ink2501.xml"/><Relationship Id="rId127" Type="http://schemas.openxmlformats.org/officeDocument/2006/relationships/image" Target="../media/image2503.png"/><Relationship Id="rId126" Type="http://schemas.openxmlformats.org/officeDocument/2006/relationships/customXml" Target="../ink/ink2500.xml"/><Relationship Id="rId125" Type="http://schemas.openxmlformats.org/officeDocument/2006/relationships/image" Target="../media/image2502.png"/><Relationship Id="rId124" Type="http://schemas.openxmlformats.org/officeDocument/2006/relationships/customXml" Target="../ink/ink2499.xml"/><Relationship Id="rId123" Type="http://schemas.openxmlformats.org/officeDocument/2006/relationships/image" Target="../media/image2501.png"/><Relationship Id="rId122" Type="http://schemas.openxmlformats.org/officeDocument/2006/relationships/customXml" Target="../ink/ink2498.xml"/><Relationship Id="rId121" Type="http://schemas.openxmlformats.org/officeDocument/2006/relationships/image" Target="../media/image2500.png"/><Relationship Id="rId120" Type="http://schemas.openxmlformats.org/officeDocument/2006/relationships/customXml" Target="../ink/ink2497.xml"/><Relationship Id="rId12" Type="http://schemas.openxmlformats.org/officeDocument/2006/relationships/customXml" Target="../ink/ink2443.xml"/><Relationship Id="rId119" Type="http://schemas.openxmlformats.org/officeDocument/2006/relationships/image" Target="../media/image2499.png"/><Relationship Id="rId118" Type="http://schemas.openxmlformats.org/officeDocument/2006/relationships/customXml" Target="../ink/ink2496.xml"/><Relationship Id="rId117" Type="http://schemas.openxmlformats.org/officeDocument/2006/relationships/image" Target="../media/image2498.png"/><Relationship Id="rId116" Type="http://schemas.openxmlformats.org/officeDocument/2006/relationships/customXml" Target="../ink/ink2495.xml"/><Relationship Id="rId115" Type="http://schemas.openxmlformats.org/officeDocument/2006/relationships/image" Target="../media/image2497.png"/><Relationship Id="rId114" Type="http://schemas.openxmlformats.org/officeDocument/2006/relationships/customXml" Target="../ink/ink2494.xml"/><Relationship Id="rId113" Type="http://schemas.openxmlformats.org/officeDocument/2006/relationships/image" Target="../media/image2496.png"/><Relationship Id="rId112" Type="http://schemas.openxmlformats.org/officeDocument/2006/relationships/customXml" Target="../ink/ink2493.xml"/><Relationship Id="rId111" Type="http://schemas.openxmlformats.org/officeDocument/2006/relationships/image" Target="../media/image2495.png"/><Relationship Id="rId110" Type="http://schemas.openxmlformats.org/officeDocument/2006/relationships/customXml" Target="../ink/ink2492.xml"/><Relationship Id="rId11" Type="http://schemas.openxmlformats.org/officeDocument/2006/relationships/image" Target="../media/image2445.png"/><Relationship Id="rId109" Type="http://schemas.openxmlformats.org/officeDocument/2006/relationships/image" Target="../media/image2494.png"/><Relationship Id="rId108" Type="http://schemas.openxmlformats.org/officeDocument/2006/relationships/customXml" Target="../ink/ink2491.xml"/><Relationship Id="rId107" Type="http://schemas.openxmlformats.org/officeDocument/2006/relationships/image" Target="../media/image2493.png"/><Relationship Id="rId106" Type="http://schemas.openxmlformats.org/officeDocument/2006/relationships/customXml" Target="../ink/ink2490.xml"/><Relationship Id="rId105" Type="http://schemas.openxmlformats.org/officeDocument/2006/relationships/image" Target="../media/image2492.png"/><Relationship Id="rId104" Type="http://schemas.openxmlformats.org/officeDocument/2006/relationships/customXml" Target="../ink/ink2489.xml"/><Relationship Id="rId103" Type="http://schemas.openxmlformats.org/officeDocument/2006/relationships/image" Target="../media/image2491.png"/><Relationship Id="rId102" Type="http://schemas.openxmlformats.org/officeDocument/2006/relationships/customXml" Target="../ink/ink2488.xml"/><Relationship Id="rId101" Type="http://schemas.openxmlformats.org/officeDocument/2006/relationships/image" Target="../media/image2490.png"/><Relationship Id="rId100" Type="http://schemas.openxmlformats.org/officeDocument/2006/relationships/customXml" Target="../ink/ink2487.xml"/><Relationship Id="rId10" Type="http://schemas.openxmlformats.org/officeDocument/2006/relationships/customXml" Target="../ink/ink2442.xml"/><Relationship Id="rId1" Type="http://schemas.openxmlformats.org/officeDocument/2006/relationships/image" Target="../media/image2440.png"/></Relationships>
</file>

<file path=ppt/slides/_rels/slide35.xml.rels><?xml version="1.0" encoding="UTF-8" standalone="yes"?>
<Relationships xmlns="http://schemas.openxmlformats.org/package/2006/relationships"><Relationship Id="rId99" Type="http://schemas.openxmlformats.org/officeDocument/2006/relationships/image" Target="../media/image2611.png"/><Relationship Id="rId98" Type="http://schemas.openxmlformats.org/officeDocument/2006/relationships/customXml" Target="../ink/ink2608.xml"/><Relationship Id="rId97" Type="http://schemas.openxmlformats.org/officeDocument/2006/relationships/image" Target="../media/image2610.png"/><Relationship Id="rId96" Type="http://schemas.openxmlformats.org/officeDocument/2006/relationships/customXml" Target="../ink/ink2607.xml"/><Relationship Id="rId95" Type="http://schemas.openxmlformats.org/officeDocument/2006/relationships/image" Target="../media/image2609.png"/><Relationship Id="rId94" Type="http://schemas.openxmlformats.org/officeDocument/2006/relationships/customXml" Target="../ink/ink2606.xml"/><Relationship Id="rId93" Type="http://schemas.openxmlformats.org/officeDocument/2006/relationships/image" Target="../media/image2608.png"/><Relationship Id="rId92" Type="http://schemas.openxmlformats.org/officeDocument/2006/relationships/customXml" Target="../ink/ink2605.xml"/><Relationship Id="rId91" Type="http://schemas.openxmlformats.org/officeDocument/2006/relationships/image" Target="../media/image2607.png"/><Relationship Id="rId90" Type="http://schemas.openxmlformats.org/officeDocument/2006/relationships/customXml" Target="../ink/ink2604.xml"/><Relationship Id="rId9" Type="http://schemas.openxmlformats.org/officeDocument/2006/relationships/image" Target="../media/image2567.png"/><Relationship Id="rId89" Type="http://schemas.openxmlformats.org/officeDocument/2006/relationships/image" Target="../media/image2606.png"/><Relationship Id="rId88" Type="http://schemas.openxmlformats.org/officeDocument/2006/relationships/customXml" Target="../ink/ink2603.xml"/><Relationship Id="rId87" Type="http://schemas.openxmlformats.org/officeDocument/2006/relationships/image" Target="../media/image2605.png"/><Relationship Id="rId86" Type="http://schemas.openxmlformats.org/officeDocument/2006/relationships/customXml" Target="../ink/ink2602.xml"/><Relationship Id="rId85" Type="http://schemas.openxmlformats.org/officeDocument/2006/relationships/image" Target="../media/image2604.png"/><Relationship Id="rId84" Type="http://schemas.openxmlformats.org/officeDocument/2006/relationships/customXml" Target="../ink/ink2601.xml"/><Relationship Id="rId83" Type="http://schemas.openxmlformats.org/officeDocument/2006/relationships/image" Target="../media/image2603.png"/><Relationship Id="rId82" Type="http://schemas.openxmlformats.org/officeDocument/2006/relationships/customXml" Target="../ink/ink2600.xml"/><Relationship Id="rId81" Type="http://schemas.openxmlformats.org/officeDocument/2006/relationships/image" Target="../media/image2602.png"/><Relationship Id="rId80" Type="http://schemas.openxmlformats.org/officeDocument/2006/relationships/customXml" Target="../ink/ink2599.xml"/><Relationship Id="rId8" Type="http://schemas.openxmlformats.org/officeDocument/2006/relationships/customXml" Target="../ink/ink2563.xml"/><Relationship Id="rId79" Type="http://schemas.openxmlformats.org/officeDocument/2006/relationships/image" Target="../media/image2601.png"/><Relationship Id="rId78" Type="http://schemas.openxmlformats.org/officeDocument/2006/relationships/customXml" Target="../ink/ink2598.xml"/><Relationship Id="rId77" Type="http://schemas.openxmlformats.org/officeDocument/2006/relationships/image" Target="../media/image2600.png"/><Relationship Id="rId76" Type="http://schemas.openxmlformats.org/officeDocument/2006/relationships/customXml" Target="../ink/ink2597.xml"/><Relationship Id="rId75" Type="http://schemas.openxmlformats.org/officeDocument/2006/relationships/image" Target="../media/image2599.png"/><Relationship Id="rId74" Type="http://schemas.openxmlformats.org/officeDocument/2006/relationships/customXml" Target="../ink/ink2596.xml"/><Relationship Id="rId73" Type="http://schemas.openxmlformats.org/officeDocument/2006/relationships/image" Target="../media/image2598.png"/><Relationship Id="rId72" Type="http://schemas.openxmlformats.org/officeDocument/2006/relationships/customXml" Target="../ink/ink2595.xml"/><Relationship Id="rId71" Type="http://schemas.openxmlformats.org/officeDocument/2006/relationships/image" Target="../media/image2597.png"/><Relationship Id="rId70" Type="http://schemas.openxmlformats.org/officeDocument/2006/relationships/customXml" Target="../ink/ink2594.xml"/><Relationship Id="rId7" Type="http://schemas.openxmlformats.org/officeDocument/2006/relationships/image" Target="../media/image2566.png"/><Relationship Id="rId69" Type="http://schemas.openxmlformats.org/officeDocument/2006/relationships/image" Target="../media/image2596.png"/><Relationship Id="rId68" Type="http://schemas.openxmlformats.org/officeDocument/2006/relationships/customXml" Target="../ink/ink2593.xml"/><Relationship Id="rId67" Type="http://schemas.openxmlformats.org/officeDocument/2006/relationships/image" Target="../media/image2595.png"/><Relationship Id="rId66" Type="http://schemas.openxmlformats.org/officeDocument/2006/relationships/customXml" Target="../ink/ink2592.xml"/><Relationship Id="rId65" Type="http://schemas.openxmlformats.org/officeDocument/2006/relationships/image" Target="../media/image2594.png"/><Relationship Id="rId64" Type="http://schemas.openxmlformats.org/officeDocument/2006/relationships/customXml" Target="../ink/ink2591.xml"/><Relationship Id="rId63" Type="http://schemas.openxmlformats.org/officeDocument/2006/relationships/image" Target="../media/image2593.png"/><Relationship Id="rId62" Type="http://schemas.openxmlformats.org/officeDocument/2006/relationships/customXml" Target="../ink/ink2590.xml"/><Relationship Id="rId61" Type="http://schemas.openxmlformats.org/officeDocument/2006/relationships/image" Target="../media/image2592.png"/><Relationship Id="rId60" Type="http://schemas.openxmlformats.org/officeDocument/2006/relationships/customXml" Target="../ink/ink2589.xml"/><Relationship Id="rId6" Type="http://schemas.openxmlformats.org/officeDocument/2006/relationships/customXml" Target="../ink/ink2562.xml"/><Relationship Id="rId59" Type="http://schemas.openxmlformats.org/officeDocument/2006/relationships/image" Target="../media/image2591.png"/><Relationship Id="rId58" Type="http://schemas.openxmlformats.org/officeDocument/2006/relationships/customXml" Target="../ink/ink2588.xml"/><Relationship Id="rId57" Type="http://schemas.openxmlformats.org/officeDocument/2006/relationships/image" Target="../media/image2590.png"/><Relationship Id="rId56" Type="http://schemas.openxmlformats.org/officeDocument/2006/relationships/customXml" Target="../ink/ink2587.xml"/><Relationship Id="rId55" Type="http://schemas.openxmlformats.org/officeDocument/2006/relationships/image" Target="../media/image2589.png"/><Relationship Id="rId54" Type="http://schemas.openxmlformats.org/officeDocument/2006/relationships/customXml" Target="../ink/ink2586.xml"/><Relationship Id="rId53" Type="http://schemas.openxmlformats.org/officeDocument/2006/relationships/image" Target="../media/image2285.png"/><Relationship Id="rId52" Type="http://schemas.openxmlformats.org/officeDocument/2006/relationships/customXml" Target="../ink/ink2585.xml"/><Relationship Id="rId51" Type="http://schemas.openxmlformats.org/officeDocument/2006/relationships/image" Target="../media/image2588.png"/><Relationship Id="rId50" Type="http://schemas.openxmlformats.org/officeDocument/2006/relationships/customXml" Target="../ink/ink2584.xml"/><Relationship Id="rId5" Type="http://schemas.openxmlformats.org/officeDocument/2006/relationships/image" Target="../media/image2565.png"/><Relationship Id="rId49" Type="http://schemas.openxmlformats.org/officeDocument/2006/relationships/image" Target="../media/image2587.png"/><Relationship Id="rId48" Type="http://schemas.openxmlformats.org/officeDocument/2006/relationships/customXml" Target="../ink/ink2583.xml"/><Relationship Id="rId47" Type="http://schemas.openxmlformats.org/officeDocument/2006/relationships/image" Target="../media/image2586.png"/><Relationship Id="rId46" Type="http://schemas.openxmlformats.org/officeDocument/2006/relationships/customXml" Target="../ink/ink2582.xml"/><Relationship Id="rId45" Type="http://schemas.openxmlformats.org/officeDocument/2006/relationships/image" Target="../media/image2585.png"/><Relationship Id="rId44" Type="http://schemas.openxmlformats.org/officeDocument/2006/relationships/customXml" Target="../ink/ink2581.xml"/><Relationship Id="rId43" Type="http://schemas.openxmlformats.org/officeDocument/2006/relationships/image" Target="../media/image2584.png"/><Relationship Id="rId42" Type="http://schemas.openxmlformats.org/officeDocument/2006/relationships/customXml" Target="../ink/ink2580.xml"/><Relationship Id="rId41" Type="http://schemas.openxmlformats.org/officeDocument/2006/relationships/image" Target="../media/image2583.png"/><Relationship Id="rId40" Type="http://schemas.openxmlformats.org/officeDocument/2006/relationships/customXml" Target="../ink/ink2579.xml"/><Relationship Id="rId4" Type="http://schemas.openxmlformats.org/officeDocument/2006/relationships/customXml" Target="../ink/ink2561.xml"/><Relationship Id="rId39" Type="http://schemas.openxmlformats.org/officeDocument/2006/relationships/image" Target="../media/image2582.png"/><Relationship Id="rId38" Type="http://schemas.openxmlformats.org/officeDocument/2006/relationships/customXml" Target="../ink/ink2578.xml"/><Relationship Id="rId37" Type="http://schemas.openxmlformats.org/officeDocument/2006/relationships/image" Target="../media/image2581.png"/><Relationship Id="rId36" Type="http://schemas.openxmlformats.org/officeDocument/2006/relationships/customXml" Target="../ink/ink2577.xml"/><Relationship Id="rId35" Type="http://schemas.openxmlformats.org/officeDocument/2006/relationships/image" Target="../media/image2580.png"/><Relationship Id="rId34" Type="http://schemas.openxmlformats.org/officeDocument/2006/relationships/customXml" Target="../ink/ink2576.xml"/><Relationship Id="rId33" Type="http://schemas.openxmlformats.org/officeDocument/2006/relationships/image" Target="../media/image2579.png"/><Relationship Id="rId32" Type="http://schemas.openxmlformats.org/officeDocument/2006/relationships/customXml" Target="../ink/ink2575.xml"/><Relationship Id="rId31" Type="http://schemas.openxmlformats.org/officeDocument/2006/relationships/image" Target="../media/image2578.png"/><Relationship Id="rId30" Type="http://schemas.openxmlformats.org/officeDocument/2006/relationships/customXml" Target="../ink/ink2574.xml"/><Relationship Id="rId3" Type="http://schemas.openxmlformats.org/officeDocument/2006/relationships/image" Target="../media/image2564.png"/><Relationship Id="rId29" Type="http://schemas.openxmlformats.org/officeDocument/2006/relationships/image" Target="../media/image2577.png"/><Relationship Id="rId28" Type="http://schemas.openxmlformats.org/officeDocument/2006/relationships/customXml" Target="../ink/ink2573.xml"/><Relationship Id="rId27" Type="http://schemas.openxmlformats.org/officeDocument/2006/relationships/image" Target="../media/image2576.png"/><Relationship Id="rId26" Type="http://schemas.openxmlformats.org/officeDocument/2006/relationships/customXml" Target="../ink/ink2572.xml"/><Relationship Id="rId25" Type="http://schemas.openxmlformats.org/officeDocument/2006/relationships/image" Target="../media/image2575.png"/><Relationship Id="rId24" Type="http://schemas.openxmlformats.org/officeDocument/2006/relationships/customXml" Target="../ink/ink2571.xml"/><Relationship Id="rId23" Type="http://schemas.openxmlformats.org/officeDocument/2006/relationships/image" Target="../media/image2574.png"/><Relationship Id="rId224" Type="http://schemas.openxmlformats.org/officeDocument/2006/relationships/slideLayout" Target="../slideLayouts/slideLayout2.xml"/><Relationship Id="rId223" Type="http://schemas.openxmlformats.org/officeDocument/2006/relationships/image" Target="../media/image2673.png"/><Relationship Id="rId222" Type="http://schemas.openxmlformats.org/officeDocument/2006/relationships/customXml" Target="../ink/ink2670.xml"/><Relationship Id="rId221" Type="http://schemas.openxmlformats.org/officeDocument/2006/relationships/image" Target="../media/image2672.png"/><Relationship Id="rId220" Type="http://schemas.openxmlformats.org/officeDocument/2006/relationships/customXml" Target="../ink/ink2669.xml"/><Relationship Id="rId22" Type="http://schemas.openxmlformats.org/officeDocument/2006/relationships/customXml" Target="../ink/ink2570.xml"/><Relationship Id="rId219" Type="http://schemas.openxmlformats.org/officeDocument/2006/relationships/image" Target="../media/image2671.png"/><Relationship Id="rId218" Type="http://schemas.openxmlformats.org/officeDocument/2006/relationships/customXml" Target="../ink/ink2668.xml"/><Relationship Id="rId217" Type="http://schemas.openxmlformats.org/officeDocument/2006/relationships/image" Target="../media/image2670.png"/><Relationship Id="rId216" Type="http://schemas.openxmlformats.org/officeDocument/2006/relationships/customXml" Target="../ink/ink2667.xml"/><Relationship Id="rId215" Type="http://schemas.openxmlformats.org/officeDocument/2006/relationships/image" Target="../media/image2669.png"/><Relationship Id="rId214" Type="http://schemas.openxmlformats.org/officeDocument/2006/relationships/customXml" Target="../ink/ink2666.xml"/><Relationship Id="rId213" Type="http://schemas.openxmlformats.org/officeDocument/2006/relationships/image" Target="../media/image2668.png"/><Relationship Id="rId212" Type="http://schemas.openxmlformats.org/officeDocument/2006/relationships/customXml" Target="../ink/ink2665.xml"/><Relationship Id="rId211" Type="http://schemas.openxmlformats.org/officeDocument/2006/relationships/image" Target="../media/image2667.png"/><Relationship Id="rId210" Type="http://schemas.openxmlformats.org/officeDocument/2006/relationships/customXml" Target="../ink/ink2664.xml"/><Relationship Id="rId21" Type="http://schemas.openxmlformats.org/officeDocument/2006/relationships/image" Target="../media/image2573.png"/><Relationship Id="rId209" Type="http://schemas.openxmlformats.org/officeDocument/2006/relationships/image" Target="../media/image2666.png"/><Relationship Id="rId208" Type="http://schemas.openxmlformats.org/officeDocument/2006/relationships/customXml" Target="../ink/ink2663.xml"/><Relationship Id="rId207" Type="http://schemas.openxmlformats.org/officeDocument/2006/relationships/image" Target="../media/image2665.png"/><Relationship Id="rId206" Type="http://schemas.openxmlformats.org/officeDocument/2006/relationships/customXml" Target="../ink/ink2662.xml"/><Relationship Id="rId205" Type="http://schemas.openxmlformats.org/officeDocument/2006/relationships/image" Target="../media/image2664.png"/><Relationship Id="rId204" Type="http://schemas.openxmlformats.org/officeDocument/2006/relationships/customXml" Target="../ink/ink2661.xml"/><Relationship Id="rId203" Type="http://schemas.openxmlformats.org/officeDocument/2006/relationships/image" Target="../media/image2663.png"/><Relationship Id="rId202" Type="http://schemas.openxmlformats.org/officeDocument/2006/relationships/customXml" Target="../ink/ink2660.xml"/><Relationship Id="rId201" Type="http://schemas.openxmlformats.org/officeDocument/2006/relationships/image" Target="../media/image2662.png"/><Relationship Id="rId200" Type="http://schemas.openxmlformats.org/officeDocument/2006/relationships/customXml" Target="../ink/ink2659.xml"/><Relationship Id="rId20" Type="http://schemas.openxmlformats.org/officeDocument/2006/relationships/customXml" Target="../ink/ink2569.xml"/><Relationship Id="rId2" Type="http://schemas.openxmlformats.org/officeDocument/2006/relationships/customXml" Target="../ink/ink2560.xml"/><Relationship Id="rId199" Type="http://schemas.openxmlformats.org/officeDocument/2006/relationships/image" Target="../media/image2661.png"/><Relationship Id="rId198" Type="http://schemas.openxmlformats.org/officeDocument/2006/relationships/customXml" Target="../ink/ink2658.xml"/><Relationship Id="rId197" Type="http://schemas.openxmlformats.org/officeDocument/2006/relationships/image" Target="../media/image2660.png"/><Relationship Id="rId196" Type="http://schemas.openxmlformats.org/officeDocument/2006/relationships/customXml" Target="../ink/ink2657.xml"/><Relationship Id="rId195" Type="http://schemas.openxmlformats.org/officeDocument/2006/relationships/image" Target="../media/image2659.png"/><Relationship Id="rId194" Type="http://schemas.openxmlformats.org/officeDocument/2006/relationships/customXml" Target="../ink/ink2656.xml"/><Relationship Id="rId193" Type="http://schemas.openxmlformats.org/officeDocument/2006/relationships/image" Target="../media/image2658.png"/><Relationship Id="rId192" Type="http://schemas.openxmlformats.org/officeDocument/2006/relationships/customXml" Target="../ink/ink2655.xml"/><Relationship Id="rId191" Type="http://schemas.openxmlformats.org/officeDocument/2006/relationships/image" Target="../media/image2657.png"/><Relationship Id="rId190" Type="http://schemas.openxmlformats.org/officeDocument/2006/relationships/customXml" Target="../ink/ink2654.xml"/><Relationship Id="rId19" Type="http://schemas.openxmlformats.org/officeDocument/2006/relationships/image" Target="../media/image2572.png"/><Relationship Id="rId189" Type="http://schemas.openxmlformats.org/officeDocument/2006/relationships/image" Target="../media/image2656.png"/><Relationship Id="rId188" Type="http://schemas.openxmlformats.org/officeDocument/2006/relationships/customXml" Target="../ink/ink2653.xml"/><Relationship Id="rId187" Type="http://schemas.openxmlformats.org/officeDocument/2006/relationships/image" Target="../media/image2655.png"/><Relationship Id="rId186" Type="http://schemas.openxmlformats.org/officeDocument/2006/relationships/customXml" Target="../ink/ink2652.xml"/><Relationship Id="rId185" Type="http://schemas.openxmlformats.org/officeDocument/2006/relationships/image" Target="../media/image2654.png"/><Relationship Id="rId184" Type="http://schemas.openxmlformats.org/officeDocument/2006/relationships/customXml" Target="../ink/ink2651.xml"/><Relationship Id="rId183" Type="http://schemas.openxmlformats.org/officeDocument/2006/relationships/image" Target="../media/image2653.png"/><Relationship Id="rId182" Type="http://schemas.openxmlformats.org/officeDocument/2006/relationships/customXml" Target="../ink/ink2650.xml"/><Relationship Id="rId181" Type="http://schemas.openxmlformats.org/officeDocument/2006/relationships/image" Target="../media/image2652.png"/><Relationship Id="rId180" Type="http://schemas.openxmlformats.org/officeDocument/2006/relationships/customXml" Target="../ink/ink2649.xml"/><Relationship Id="rId18" Type="http://schemas.openxmlformats.org/officeDocument/2006/relationships/customXml" Target="../ink/ink2568.xml"/><Relationship Id="rId179" Type="http://schemas.openxmlformats.org/officeDocument/2006/relationships/image" Target="../media/image2651.png"/><Relationship Id="rId178" Type="http://schemas.openxmlformats.org/officeDocument/2006/relationships/customXml" Target="../ink/ink2648.xml"/><Relationship Id="rId177" Type="http://schemas.openxmlformats.org/officeDocument/2006/relationships/image" Target="../media/image2650.png"/><Relationship Id="rId176" Type="http://schemas.openxmlformats.org/officeDocument/2006/relationships/customXml" Target="../ink/ink2647.xml"/><Relationship Id="rId175" Type="http://schemas.openxmlformats.org/officeDocument/2006/relationships/image" Target="../media/image2649.png"/><Relationship Id="rId174" Type="http://schemas.openxmlformats.org/officeDocument/2006/relationships/customXml" Target="../ink/ink2646.xml"/><Relationship Id="rId173" Type="http://schemas.openxmlformats.org/officeDocument/2006/relationships/image" Target="../media/image2648.png"/><Relationship Id="rId172" Type="http://schemas.openxmlformats.org/officeDocument/2006/relationships/customXml" Target="../ink/ink2645.xml"/><Relationship Id="rId171" Type="http://schemas.openxmlformats.org/officeDocument/2006/relationships/image" Target="../media/image2647.png"/><Relationship Id="rId170" Type="http://schemas.openxmlformats.org/officeDocument/2006/relationships/customXml" Target="../ink/ink2644.xml"/><Relationship Id="rId17" Type="http://schemas.openxmlformats.org/officeDocument/2006/relationships/image" Target="../media/image2571.png"/><Relationship Id="rId169" Type="http://schemas.openxmlformats.org/officeDocument/2006/relationships/image" Target="../media/image2646.png"/><Relationship Id="rId168" Type="http://schemas.openxmlformats.org/officeDocument/2006/relationships/customXml" Target="../ink/ink2643.xml"/><Relationship Id="rId167" Type="http://schemas.openxmlformats.org/officeDocument/2006/relationships/image" Target="../media/image2645.png"/><Relationship Id="rId166" Type="http://schemas.openxmlformats.org/officeDocument/2006/relationships/customXml" Target="../ink/ink2642.xml"/><Relationship Id="rId165" Type="http://schemas.openxmlformats.org/officeDocument/2006/relationships/image" Target="../media/image2644.png"/><Relationship Id="rId164" Type="http://schemas.openxmlformats.org/officeDocument/2006/relationships/customXml" Target="../ink/ink2641.xml"/><Relationship Id="rId163" Type="http://schemas.openxmlformats.org/officeDocument/2006/relationships/image" Target="../media/image2643.png"/><Relationship Id="rId162" Type="http://schemas.openxmlformats.org/officeDocument/2006/relationships/customXml" Target="../ink/ink2640.xml"/><Relationship Id="rId161" Type="http://schemas.openxmlformats.org/officeDocument/2006/relationships/image" Target="../media/image2642.png"/><Relationship Id="rId160" Type="http://schemas.openxmlformats.org/officeDocument/2006/relationships/customXml" Target="../ink/ink2639.xml"/><Relationship Id="rId16" Type="http://schemas.openxmlformats.org/officeDocument/2006/relationships/customXml" Target="../ink/ink2567.xml"/><Relationship Id="rId159" Type="http://schemas.openxmlformats.org/officeDocument/2006/relationships/image" Target="../media/image2641.png"/><Relationship Id="rId158" Type="http://schemas.openxmlformats.org/officeDocument/2006/relationships/customXml" Target="../ink/ink2638.xml"/><Relationship Id="rId157" Type="http://schemas.openxmlformats.org/officeDocument/2006/relationships/image" Target="../media/image2640.png"/><Relationship Id="rId156" Type="http://schemas.openxmlformats.org/officeDocument/2006/relationships/customXml" Target="../ink/ink2637.xml"/><Relationship Id="rId155" Type="http://schemas.openxmlformats.org/officeDocument/2006/relationships/image" Target="../media/image2639.png"/><Relationship Id="rId154" Type="http://schemas.openxmlformats.org/officeDocument/2006/relationships/customXml" Target="../ink/ink2636.xml"/><Relationship Id="rId153" Type="http://schemas.openxmlformats.org/officeDocument/2006/relationships/image" Target="../media/image2638.png"/><Relationship Id="rId152" Type="http://schemas.openxmlformats.org/officeDocument/2006/relationships/customXml" Target="../ink/ink2635.xml"/><Relationship Id="rId151" Type="http://schemas.openxmlformats.org/officeDocument/2006/relationships/image" Target="../media/image2637.png"/><Relationship Id="rId150" Type="http://schemas.openxmlformats.org/officeDocument/2006/relationships/customXml" Target="../ink/ink2634.xml"/><Relationship Id="rId15" Type="http://schemas.openxmlformats.org/officeDocument/2006/relationships/image" Target="../media/image2570.png"/><Relationship Id="rId149" Type="http://schemas.openxmlformats.org/officeDocument/2006/relationships/image" Target="../media/image2636.png"/><Relationship Id="rId148" Type="http://schemas.openxmlformats.org/officeDocument/2006/relationships/customXml" Target="../ink/ink2633.xml"/><Relationship Id="rId147" Type="http://schemas.openxmlformats.org/officeDocument/2006/relationships/image" Target="../media/image2635.png"/><Relationship Id="rId146" Type="http://schemas.openxmlformats.org/officeDocument/2006/relationships/customXml" Target="../ink/ink2632.xml"/><Relationship Id="rId145" Type="http://schemas.openxmlformats.org/officeDocument/2006/relationships/image" Target="../media/image2634.png"/><Relationship Id="rId144" Type="http://schemas.openxmlformats.org/officeDocument/2006/relationships/customXml" Target="../ink/ink2631.xml"/><Relationship Id="rId143" Type="http://schemas.openxmlformats.org/officeDocument/2006/relationships/image" Target="../media/image2633.png"/><Relationship Id="rId142" Type="http://schemas.openxmlformats.org/officeDocument/2006/relationships/customXml" Target="../ink/ink2630.xml"/><Relationship Id="rId141" Type="http://schemas.openxmlformats.org/officeDocument/2006/relationships/image" Target="../media/image2632.png"/><Relationship Id="rId140" Type="http://schemas.openxmlformats.org/officeDocument/2006/relationships/customXml" Target="../ink/ink2629.xml"/><Relationship Id="rId14" Type="http://schemas.openxmlformats.org/officeDocument/2006/relationships/customXml" Target="../ink/ink2566.xml"/><Relationship Id="rId139" Type="http://schemas.openxmlformats.org/officeDocument/2006/relationships/image" Target="../media/image2631.png"/><Relationship Id="rId138" Type="http://schemas.openxmlformats.org/officeDocument/2006/relationships/customXml" Target="../ink/ink2628.xml"/><Relationship Id="rId137" Type="http://schemas.openxmlformats.org/officeDocument/2006/relationships/image" Target="../media/image2630.png"/><Relationship Id="rId136" Type="http://schemas.openxmlformats.org/officeDocument/2006/relationships/customXml" Target="../ink/ink2627.xml"/><Relationship Id="rId135" Type="http://schemas.openxmlformats.org/officeDocument/2006/relationships/image" Target="../media/image2629.png"/><Relationship Id="rId134" Type="http://schemas.openxmlformats.org/officeDocument/2006/relationships/customXml" Target="../ink/ink2626.xml"/><Relationship Id="rId133" Type="http://schemas.openxmlformats.org/officeDocument/2006/relationships/image" Target="../media/image2628.png"/><Relationship Id="rId132" Type="http://schemas.openxmlformats.org/officeDocument/2006/relationships/customXml" Target="../ink/ink2625.xml"/><Relationship Id="rId131" Type="http://schemas.openxmlformats.org/officeDocument/2006/relationships/image" Target="../media/image2627.png"/><Relationship Id="rId130" Type="http://schemas.openxmlformats.org/officeDocument/2006/relationships/customXml" Target="../ink/ink2624.xml"/><Relationship Id="rId13" Type="http://schemas.openxmlformats.org/officeDocument/2006/relationships/image" Target="../media/image2569.png"/><Relationship Id="rId129" Type="http://schemas.openxmlformats.org/officeDocument/2006/relationships/image" Target="../media/image2626.png"/><Relationship Id="rId128" Type="http://schemas.openxmlformats.org/officeDocument/2006/relationships/customXml" Target="../ink/ink2623.xml"/><Relationship Id="rId127" Type="http://schemas.openxmlformats.org/officeDocument/2006/relationships/image" Target="../media/image2625.png"/><Relationship Id="rId126" Type="http://schemas.openxmlformats.org/officeDocument/2006/relationships/customXml" Target="../ink/ink2622.xml"/><Relationship Id="rId125" Type="http://schemas.openxmlformats.org/officeDocument/2006/relationships/image" Target="../media/image2624.png"/><Relationship Id="rId124" Type="http://schemas.openxmlformats.org/officeDocument/2006/relationships/customXml" Target="../ink/ink2621.xml"/><Relationship Id="rId123" Type="http://schemas.openxmlformats.org/officeDocument/2006/relationships/image" Target="../media/image2623.png"/><Relationship Id="rId122" Type="http://schemas.openxmlformats.org/officeDocument/2006/relationships/customXml" Target="../ink/ink2620.xml"/><Relationship Id="rId121" Type="http://schemas.openxmlformats.org/officeDocument/2006/relationships/image" Target="../media/image2622.png"/><Relationship Id="rId120" Type="http://schemas.openxmlformats.org/officeDocument/2006/relationships/customXml" Target="../ink/ink2619.xml"/><Relationship Id="rId12" Type="http://schemas.openxmlformats.org/officeDocument/2006/relationships/customXml" Target="../ink/ink2565.xml"/><Relationship Id="rId119" Type="http://schemas.openxmlformats.org/officeDocument/2006/relationships/image" Target="../media/image2621.png"/><Relationship Id="rId118" Type="http://schemas.openxmlformats.org/officeDocument/2006/relationships/customXml" Target="../ink/ink2618.xml"/><Relationship Id="rId117" Type="http://schemas.openxmlformats.org/officeDocument/2006/relationships/image" Target="../media/image2620.png"/><Relationship Id="rId116" Type="http://schemas.openxmlformats.org/officeDocument/2006/relationships/customXml" Target="../ink/ink2617.xml"/><Relationship Id="rId115" Type="http://schemas.openxmlformats.org/officeDocument/2006/relationships/image" Target="../media/image2619.png"/><Relationship Id="rId114" Type="http://schemas.openxmlformats.org/officeDocument/2006/relationships/customXml" Target="../ink/ink2616.xml"/><Relationship Id="rId113" Type="http://schemas.openxmlformats.org/officeDocument/2006/relationships/image" Target="../media/image2618.png"/><Relationship Id="rId112" Type="http://schemas.openxmlformats.org/officeDocument/2006/relationships/customXml" Target="../ink/ink2615.xml"/><Relationship Id="rId111" Type="http://schemas.openxmlformats.org/officeDocument/2006/relationships/image" Target="../media/image2617.png"/><Relationship Id="rId110" Type="http://schemas.openxmlformats.org/officeDocument/2006/relationships/customXml" Target="../ink/ink2614.xml"/><Relationship Id="rId11" Type="http://schemas.openxmlformats.org/officeDocument/2006/relationships/image" Target="../media/image2568.png"/><Relationship Id="rId109" Type="http://schemas.openxmlformats.org/officeDocument/2006/relationships/image" Target="../media/image2616.png"/><Relationship Id="rId108" Type="http://schemas.openxmlformats.org/officeDocument/2006/relationships/customXml" Target="../ink/ink2613.xml"/><Relationship Id="rId107" Type="http://schemas.openxmlformats.org/officeDocument/2006/relationships/image" Target="../media/image2615.png"/><Relationship Id="rId106" Type="http://schemas.openxmlformats.org/officeDocument/2006/relationships/customXml" Target="../ink/ink2612.xml"/><Relationship Id="rId105" Type="http://schemas.openxmlformats.org/officeDocument/2006/relationships/image" Target="../media/image2614.png"/><Relationship Id="rId104" Type="http://schemas.openxmlformats.org/officeDocument/2006/relationships/customXml" Target="../ink/ink2611.xml"/><Relationship Id="rId103" Type="http://schemas.openxmlformats.org/officeDocument/2006/relationships/image" Target="../media/image2613.png"/><Relationship Id="rId102" Type="http://schemas.openxmlformats.org/officeDocument/2006/relationships/customXml" Target="../ink/ink2610.xml"/><Relationship Id="rId101" Type="http://schemas.openxmlformats.org/officeDocument/2006/relationships/image" Target="../media/image2612.png"/><Relationship Id="rId100" Type="http://schemas.openxmlformats.org/officeDocument/2006/relationships/customXml" Target="../ink/ink2609.xml"/><Relationship Id="rId10" Type="http://schemas.openxmlformats.org/officeDocument/2006/relationships/customXml" Target="../ink/ink2564.xml"/><Relationship Id="rId1" Type="http://schemas.openxmlformats.org/officeDocument/2006/relationships/image" Target="../media/image2563.png"/></Relationships>
</file>

<file path=ppt/slides/_rels/slide36.xml.rels><?xml version="1.0" encoding="UTF-8" standalone="yes"?>
<Relationships xmlns="http://schemas.openxmlformats.org/package/2006/relationships"><Relationship Id="rId99" Type="http://schemas.openxmlformats.org/officeDocument/2006/relationships/customXml" Target="../ink/ink2720.xml"/><Relationship Id="rId98" Type="http://schemas.openxmlformats.org/officeDocument/2006/relationships/image" Target="../media/image2722.png"/><Relationship Id="rId97" Type="http://schemas.openxmlformats.org/officeDocument/2006/relationships/customXml" Target="../ink/ink2719.xml"/><Relationship Id="rId96" Type="http://schemas.openxmlformats.org/officeDocument/2006/relationships/image" Target="../media/image2721.png"/><Relationship Id="rId95" Type="http://schemas.openxmlformats.org/officeDocument/2006/relationships/customXml" Target="../ink/ink2718.xml"/><Relationship Id="rId94" Type="http://schemas.openxmlformats.org/officeDocument/2006/relationships/image" Target="../media/image2720.png"/><Relationship Id="rId93" Type="http://schemas.openxmlformats.org/officeDocument/2006/relationships/customXml" Target="../ink/ink2717.xml"/><Relationship Id="rId92" Type="http://schemas.openxmlformats.org/officeDocument/2006/relationships/image" Target="../media/image2719.png"/><Relationship Id="rId91" Type="http://schemas.openxmlformats.org/officeDocument/2006/relationships/customXml" Target="../ink/ink2716.xml"/><Relationship Id="rId90" Type="http://schemas.openxmlformats.org/officeDocument/2006/relationships/image" Target="../media/image2718.png"/><Relationship Id="rId9" Type="http://schemas.openxmlformats.org/officeDocument/2006/relationships/customXml" Target="../ink/ink2675.xml"/><Relationship Id="rId89" Type="http://schemas.openxmlformats.org/officeDocument/2006/relationships/customXml" Target="../ink/ink2715.xml"/><Relationship Id="rId88" Type="http://schemas.openxmlformats.org/officeDocument/2006/relationships/image" Target="../media/image2717.png"/><Relationship Id="rId87" Type="http://schemas.openxmlformats.org/officeDocument/2006/relationships/customXml" Target="../ink/ink2714.xml"/><Relationship Id="rId86" Type="http://schemas.openxmlformats.org/officeDocument/2006/relationships/image" Target="../media/image2716.png"/><Relationship Id="rId85" Type="http://schemas.openxmlformats.org/officeDocument/2006/relationships/customXml" Target="../ink/ink2713.xml"/><Relationship Id="rId84" Type="http://schemas.openxmlformats.org/officeDocument/2006/relationships/image" Target="../media/image2715.png"/><Relationship Id="rId83" Type="http://schemas.openxmlformats.org/officeDocument/2006/relationships/customXml" Target="../ink/ink2712.xml"/><Relationship Id="rId82" Type="http://schemas.openxmlformats.org/officeDocument/2006/relationships/image" Target="../media/image2714.png"/><Relationship Id="rId81" Type="http://schemas.openxmlformats.org/officeDocument/2006/relationships/customXml" Target="../ink/ink2711.xml"/><Relationship Id="rId80" Type="http://schemas.openxmlformats.org/officeDocument/2006/relationships/image" Target="../media/image2713.png"/><Relationship Id="rId8" Type="http://schemas.openxmlformats.org/officeDocument/2006/relationships/image" Target="../media/image2677.png"/><Relationship Id="rId79" Type="http://schemas.openxmlformats.org/officeDocument/2006/relationships/customXml" Target="../ink/ink2710.xml"/><Relationship Id="rId78" Type="http://schemas.openxmlformats.org/officeDocument/2006/relationships/image" Target="../media/image2712.png"/><Relationship Id="rId77" Type="http://schemas.openxmlformats.org/officeDocument/2006/relationships/customXml" Target="../ink/ink2709.xml"/><Relationship Id="rId76" Type="http://schemas.openxmlformats.org/officeDocument/2006/relationships/image" Target="../media/image2711.png"/><Relationship Id="rId75" Type="http://schemas.openxmlformats.org/officeDocument/2006/relationships/customXml" Target="../ink/ink2708.xml"/><Relationship Id="rId74" Type="http://schemas.openxmlformats.org/officeDocument/2006/relationships/image" Target="../media/image2710.png"/><Relationship Id="rId73" Type="http://schemas.openxmlformats.org/officeDocument/2006/relationships/customXml" Target="../ink/ink2707.xml"/><Relationship Id="rId72" Type="http://schemas.openxmlformats.org/officeDocument/2006/relationships/image" Target="../media/image2709.png"/><Relationship Id="rId71" Type="http://schemas.openxmlformats.org/officeDocument/2006/relationships/customXml" Target="../ink/ink2706.xml"/><Relationship Id="rId70" Type="http://schemas.openxmlformats.org/officeDocument/2006/relationships/image" Target="../media/image2708.png"/><Relationship Id="rId7" Type="http://schemas.openxmlformats.org/officeDocument/2006/relationships/customXml" Target="../ink/ink2674.xml"/><Relationship Id="rId69" Type="http://schemas.openxmlformats.org/officeDocument/2006/relationships/customXml" Target="../ink/ink2705.xml"/><Relationship Id="rId68" Type="http://schemas.openxmlformats.org/officeDocument/2006/relationships/image" Target="../media/image2707.png"/><Relationship Id="rId67" Type="http://schemas.openxmlformats.org/officeDocument/2006/relationships/customXml" Target="../ink/ink2704.xml"/><Relationship Id="rId66" Type="http://schemas.openxmlformats.org/officeDocument/2006/relationships/image" Target="../media/image2706.png"/><Relationship Id="rId65" Type="http://schemas.openxmlformats.org/officeDocument/2006/relationships/customXml" Target="../ink/ink2703.xml"/><Relationship Id="rId64" Type="http://schemas.openxmlformats.org/officeDocument/2006/relationships/image" Target="../media/image2705.png"/><Relationship Id="rId63" Type="http://schemas.openxmlformats.org/officeDocument/2006/relationships/customXml" Target="../ink/ink2702.xml"/><Relationship Id="rId62" Type="http://schemas.openxmlformats.org/officeDocument/2006/relationships/image" Target="../media/image2704.png"/><Relationship Id="rId61" Type="http://schemas.openxmlformats.org/officeDocument/2006/relationships/customXml" Target="../ink/ink2701.xml"/><Relationship Id="rId60" Type="http://schemas.openxmlformats.org/officeDocument/2006/relationships/image" Target="../media/image2703.png"/><Relationship Id="rId6" Type="http://schemas.openxmlformats.org/officeDocument/2006/relationships/image" Target="../media/image2676.png"/><Relationship Id="rId59" Type="http://schemas.openxmlformats.org/officeDocument/2006/relationships/customXml" Target="../ink/ink2700.xml"/><Relationship Id="rId58" Type="http://schemas.openxmlformats.org/officeDocument/2006/relationships/image" Target="../media/image2702.png"/><Relationship Id="rId57" Type="http://schemas.openxmlformats.org/officeDocument/2006/relationships/customXml" Target="../ink/ink2699.xml"/><Relationship Id="rId56" Type="http://schemas.openxmlformats.org/officeDocument/2006/relationships/image" Target="../media/image2701.png"/><Relationship Id="rId55" Type="http://schemas.openxmlformats.org/officeDocument/2006/relationships/customXml" Target="../ink/ink2698.xml"/><Relationship Id="rId54" Type="http://schemas.openxmlformats.org/officeDocument/2006/relationships/image" Target="../media/image2700.png"/><Relationship Id="rId53" Type="http://schemas.openxmlformats.org/officeDocument/2006/relationships/customXml" Target="../ink/ink2697.xml"/><Relationship Id="rId52" Type="http://schemas.openxmlformats.org/officeDocument/2006/relationships/image" Target="../media/image2699.png"/><Relationship Id="rId51" Type="http://schemas.openxmlformats.org/officeDocument/2006/relationships/customXml" Target="../ink/ink2696.xml"/><Relationship Id="rId50" Type="http://schemas.openxmlformats.org/officeDocument/2006/relationships/image" Target="../media/image2698.png"/><Relationship Id="rId5" Type="http://schemas.openxmlformats.org/officeDocument/2006/relationships/customXml" Target="../ink/ink2673.xml"/><Relationship Id="rId49" Type="http://schemas.openxmlformats.org/officeDocument/2006/relationships/customXml" Target="../ink/ink2695.xml"/><Relationship Id="rId48" Type="http://schemas.openxmlformats.org/officeDocument/2006/relationships/image" Target="../media/image2697.png"/><Relationship Id="rId47" Type="http://schemas.openxmlformats.org/officeDocument/2006/relationships/customXml" Target="../ink/ink2694.xml"/><Relationship Id="rId46" Type="http://schemas.openxmlformats.org/officeDocument/2006/relationships/image" Target="../media/image2696.png"/><Relationship Id="rId45" Type="http://schemas.openxmlformats.org/officeDocument/2006/relationships/customXml" Target="../ink/ink2693.xml"/><Relationship Id="rId44" Type="http://schemas.openxmlformats.org/officeDocument/2006/relationships/image" Target="../media/image2695.png"/><Relationship Id="rId43" Type="http://schemas.openxmlformats.org/officeDocument/2006/relationships/customXml" Target="../ink/ink2692.xml"/><Relationship Id="rId42" Type="http://schemas.openxmlformats.org/officeDocument/2006/relationships/image" Target="../media/image2694.png"/><Relationship Id="rId41" Type="http://schemas.openxmlformats.org/officeDocument/2006/relationships/customXml" Target="../ink/ink2691.xml"/><Relationship Id="rId40" Type="http://schemas.openxmlformats.org/officeDocument/2006/relationships/image" Target="../media/image2693.png"/><Relationship Id="rId4" Type="http://schemas.openxmlformats.org/officeDocument/2006/relationships/image" Target="../media/image2675.png"/><Relationship Id="rId39" Type="http://schemas.openxmlformats.org/officeDocument/2006/relationships/customXml" Target="../ink/ink2690.xml"/><Relationship Id="rId38" Type="http://schemas.openxmlformats.org/officeDocument/2006/relationships/image" Target="../media/image2692.png"/><Relationship Id="rId37" Type="http://schemas.openxmlformats.org/officeDocument/2006/relationships/customXml" Target="../ink/ink2689.xml"/><Relationship Id="rId36" Type="http://schemas.openxmlformats.org/officeDocument/2006/relationships/image" Target="../media/image2691.png"/><Relationship Id="rId35" Type="http://schemas.openxmlformats.org/officeDocument/2006/relationships/customXml" Target="../ink/ink2688.xml"/><Relationship Id="rId34" Type="http://schemas.openxmlformats.org/officeDocument/2006/relationships/image" Target="../media/image2690.png"/><Relationship Id="rId33" Type="http://schemas.openxmlformats.org/officeDocument/2006/relationships/customXml" Target="../ink/ink2687.xml"/><Relationship Id="rId32" Type="http://schemas.openxmlformats.org/officeDocument/2006/relationships/image" Target="../media/image2689.png"/><Relationship Id="rId31" Type="http://schemas.openxmlformats.org/officeDocument/2006/relationships/customXml" Target="../ink/ink2686.xml"/><Relationship Id="rId30" Type="http://schemas.openxmlformats.org/officeDocument/2006/relationships/image" Target="../media/image2688.png"/><Relationship Id="rId3" Type="http://schemas.openxmlformats.org/officeDocument/2006/relationships/customXml" Target="../ink/ink2672.xml"/><Relationship Id="rId29" Type="http://schemas.openxmlformats.org/officeDocument/2006/relationships/customXml" Target="../ink/ink2685.xml"/><Relationship Id="rId28" Type="http://schemas.openxmlformats.org/officeDocument/2006/relationships/image" Target="../media/image2687.png"/><Relationship Id="rId27" Type="http://schemas.openxmlformats.org/officeDocument/2006/relationships/customXml" Target="../ink/ink2684.xml"/><Relationship Id="rId263" Type="http://schemas.openxmlformats.org/officeDocument/2006/relationships/slideLayout" Target="../slideLayouts/slideLayout2.xml"/><Relationship Id="rId262" Type="http://schemas.openxmlformats.org/officeDocument/2006/relationships/image" Target="../media/image2804.png"/><Relationship Id="rId261" Type="http://schemas.openxmlformats.org/officeDocument/2006/relationships/customXml" Target="../ink/ink2801.xml"/><Relationship Id="rId260" Type="http://schemas.openxmlformats.org/officeDocument/2006/relationships/image" Target="../media/image2803.png"/><Relationship Id="rId26" Type="http://schemas.openxmlformats.org/officeDocument/2006/relationships/image" Target="../media/image2686.png"/><Relationship Id="rId259" Type="http://schemas.openxmlformats.org/officeDocument/2006/relationships/customXml" Target="../ink/ink2800.xml"/><Relationship Id="rId258" Type="http://schemas.openxmlformats.org/officeDocument/2006/relationships/image" Target="../media/image2802.png"/><Relationship Id="rId257" Type="http://schemas.openxmlformats.org/officeDocument/2006/relationships/customXml" Target="../ink/ink2799.xml"/><Relationship Id="rId256" Type="http://schemas.openxmlformats.org/officeDocument/2006/relationships/image" Target="../media/image2801.png"/><Relationship Id="rId255" Type="http://schemas.openxmlformats.org/officeDocument/2006/relationships/customXml" Target="../ink/ink2798.xml"/><Relationship Id="rId254" Type="http://schemas.openxmlformats.org/officeDocument/2006/relationships/image" Target="../media/image2800.png"/><Relationship Id="rId253" Type="http://schemas.openxmlformats.org/officeDocument/2006/relationships/customXml" Target="../ink/ink2797.xml"/><Relationship Id="rId252" Type="http://schemas.openxmlformats.org/officeDocument/2006/relationships/image" Target="../media/image2799.png"/><Relationship Id="rId251" Type="http://schemas.openxmlformats.org/officeDocument/2006/relationships/customXml" Target="../ink/ink2796.xml"/><Relationship Id="rId250" Type="http://schemas.openxmlformats.org/officeDocument/2006/relationships/image" Target="../media/image2798.png"/><Relationship Id="rId25" Type="http://schemas.openxmlformats.org/officeDocument/2006/relationships/customXml" Target="../ink/ink2683.xml"/><Relationship Id="rId249" Type="http://schemas.openxmlformats.org/officeDocument/2006/relationships/customXml" Target="../ink/ink2795.xml"/><Relationship Id="rId248" Type="http://schemas.openxmlformats.org/officeDocument/2006/relationships/image" Target="../media/image2797.png"/><Relationship Id="rId247" Type="http://schemas.openxmlformats.org/officeDocument/2006/relationships/customXml" Target="../ink/ink2794.xml"/><Relationship Id="rId246" Type="http://schemas.openxmlformats.org/officeDocument/2006/relationships/image" Target="../media/image2796.png"/><Relationship Id="rId245" Type="http://schemas.openxmlformats.org/officeDocument/2006/relationships/customXml" Target="../ink/ink2793.xml"/><Relationship Id="rId244" Type="http://schemas.openxmlformats.org/officeDocument/2006/relationships/image" Target="../media/image2795.png"/><Relationship Id="rId243" Type="http://schemas.openxmlformats.org/officeDocument/2006/relationships/customXml" Target="../ink/ink2792.xml"/><Relationship Id="rId242" Type="http://schemas.openxmlformats.org/officeDocument/2006/relationships/image" Target="../media/image2794.png"/><Relationship Id="rId241" Type="http://schemas.openxmlformats.org/officeDocument/2006/relationships/customXml" Target="../ink/ink2791.xml"/><Relationship Id="rId240" Type="http://schemas.openxmlformats.org/officeDocument/2006/relationships/image" Target="../media/image2793.png"/><Relationship Id="rId24" Type="http://schemas.openxmlformats.org/officeDocument/2006/relationships/image" Target="../media/image2685.png"/><Relationship Id="rId239" Type="http://schemas.openxmlformats.org/officeDocument/2006/relationships/customXml" Target="../ink/ink2790.xml"/><Relationship Id="rId238" Type="http://schemas.openxmlformats.org/officeDocument/2006/relationships/image" Target="../media/image2792.png"/><Relationship Id="rId237" Type="http://schemas.openxmlformats.org/officeDocument/2006/relationships/customXml" Target="../ink/ink2789.xml"/><Relationship Id="rId236" Type="http://schemas.openxmlformats.org/officeDocument/2006/relationships/image" Target="../media/image2791.png"/><Relationship Id="rId235" Type="http://schemas.openxmlformats.org/officeDocument/2006/relationships/customXml" Target="../ink/ink2788.xml"/><Relationship Id="rId234" Type="http://schemas.openxmlformats.org/officeDocument/2006/relationships/image" Target="../media/image2790.png"/><Relationship Id="rId233" Type="http://schemas.openxmlformats.org/officeDocument/2006/relationships/customXml" Target="../ink/ink2787.xml"/><Relationship Id="rId232" Type="http://schemas.openxmlformats.org/officeDocument/2006/relationships/image" Target="../media/image2789.png"/><Relationship Id="rId231" Type="http://schemas.openxmlformats.org/officeDocument/2006/relationships/customXml" Target="../ink/ink2786.xml"/><Relationship Id="rId230" Type="http://schemas.openxmlformats.org/officeDocument/2006/relationships/image" Target="../media/image2788.png"/><Relationship Id="rId23" Type="http://schemas.openxmlformats.org/officeDocument/2006/relationships/customXml" Target="../ink/ink2682.xml"/><Relationship Id="rId229" Type="http://schemas.openxmlformats.org/officeDocument/2006/relationships/customXml" Target="../ink/ink2785.xml"/><Relationship Id="rId228" Type="http://schemas.openxmlformats.org/officeDocument/2006/relationships/image" Target="../media/image2787.png"/><Relationship Id="rId227" Type="http://schemas.openxmlformats.org/officeDocument/2006/relationships/customXml" Target="../ink/ink2784.xml"/><Relationship Id="rId226" Type="http://schemas.openxmlformats.org/officeDocument/2006/relationships/image" Target="../media/image2786.png"/><Relationship Id="rId225" Type="http://schemas.openxmlformats.org/officeDocument/2006/relationships/customXml" Target="../ink/ink2783.xml"/><Relationship Id="rId224" Type="http://schemas.openxmlformats.org/officeDocument/2006/relationships/image" Target="../media/image2785.png"/><Relationship Id="rId223" Type="http://schemas.openxmlformats.org/officeDocument/2006/relationships/customXml" Target="../ink/ink2782.xml"/><Relationship Id="rId222" Type="http://schemas.openxmlformats.org/officeDocument/2006/relationships/image" Target="../media/image2784.png"/><Relationship Id="rId221" Type="http://schemas.openxmlformats.org/officeDocument/2006/relationships/customXml" Target="../ink/ink2781.xml"/><Relationship Id="rId220" Type="http://schemas.openxmlformats.org/officeDocument/2006/relationships/image" Target="../media/image2783.png"/><Relationship Id="rId22" Type="http://schemas.openxmlformats.org/officeDocument/2006/relationships/image" Target="../media/image2684.png"/><Relationship Id="rId219" Type="http://schemas.openxmlformats.org/officeDocument/2006/relationships/customXml" Target="../ink/ink2780.xml"/><Relationship Id="rId218" Type="http://schemas.openxmlformats.org/officeDocument/2006/relationships/image" Target="../media/image2782.png"/><Relationship Id="rId217" Type="http://schemas.openxmlformats.org/officeDocument/2006/relationships/customXml" Target="../ink/ink2779.xml"/><Relationship Id="rId216" Type="http://schemas.openxmlformats.org/officeDocument/2006/relationships/image" Target="../media/image2781.png"/><Relationship Id="rId215" Type="http://schemas.openxmlformats.org/officeDocument/2006/relationships/customXml" Target="../ink/ink2778.xml"/><Relationship Id="rId214" Type="http://schemas.openxmlformats.org/officeDocument/2006/relationships/image" Target="../media/image2780.png"/><Relationship Id="rId213" Type="http://schemas.openxmlformats.org/officeDocument/2006/relationships/customXml" Target="../ink/ink2777.xml"/><Relationship Id="rId212" Type="http://schemas.openxmlformats.org/officeDocument/2006/relationships/image" Target="../media/image2779.png"/><Relationship Id="rId211" Type="http://schemas.openxmlformats.org/officeDocument/2006/relationships/customXml" Target="../ink/ink2776.xml"/><Relationship Id="rId210" Type="http://schemas.openxmlformats.org/officeDocument/2006/relationships/image" Target="../media/image2778.png"/><Relationship Id="rId21" Type="http://schemas.openxmlformats.org/officeDocument/2006/relationships/customXml" Target="../ink/ink2681.xml"/><Relationship Id="rId209" Type="http://schemas.openxmlformats.org/officeDocument/2006/relationships/customXml" Target="../ink/ink2775.xml"/><Relationship Id="rId208" Type="http://schemas.openxmlformats.org/officeDocument/2006/relationships/image" Target="../media/image2777.png"/><Relationship Id="rId207" Type="http://schemas.openxmlformats.org/officeDocument/2006/relationships/customXml" Target="../ink/ink2774.xml"/><Relationship Id="rId206" Type="http://schemas.openxmlformats.org/officeDocument/2006/relationships/image" Target="../media/image2776.png"/><Relationship Id="rId205" Type="http://schemas.openxmlformats.org/officeDocument/2006/relationships/customXml" Target="../ink/ink2773.xml"/><Relationship Id="rId204" Type="http://schemas.openxmlformats.org/officeDocument/2006/relationships/image" Target="../media/image2775.png"/><Relationship Id="rId203" Type="http://schemas.openxmlformats.org/officeDocument/2006/relationships/customXml" Target="../ink/ink2772.xml"/><Relationship Id="rId202" Type="http://schemas.openxmlformats.org/officeDocument/2006/relationships/image" Target="../media/image2774.png"/><Relationship Id="rId201" Type="http://schemas.openxmlformats.org/officeDocument/2006/relationships/customXml" Target="../ink/ink2771.xml"/><Relationship Id="rId200" Type="http://schemas.openxmlformats.org/officeDocument/2006/relationships/image" Target="../media/image2773.png"/><Relationship Id="rId20" Type="http://schemas.openxmlformats.org/officeDocument/2006/relationships/image" Target="../media/image2683.png"/><Relationship Id="rId2" Type="http://schemas.openxmlformats.org/officeDocument/2006/relationships/image" Target="../media/image2674.png"/><Relationship Id="rId199" Type="http://schemas.openxmlformats.org/officeDocument/2006/relationships/customXml" Target="../ink/ink2770.xml"/><Relationship Id="rId198" Type="http://schemas.openxmlformats.org/officeDocument/2006/relationships/image" Target="../media/image2772.png"/><Relationship Id="rId197" Type="http://schemas.openxmlformats.org/officeDocument/2006/relationships/customXml" Target="../ink/ink2769.xml"/><Relationship Id="rId196" Type="http://schemas.openxmlformats.org/officeDocument/2006/relationships/image" Target="../media/image2771.png"/><Relationship Id="rId195" Type="http://schemas.openxmlformats.org/officeDocument/2006/relationships/customXml" Target="../ink/ink2768.xml"/><Relationship Id="rId194" Type="http://schemas.openxmlformats.org/officeDocument/2006/relationships/image" Target="../media/image2770.png"/><Relationship Id="rId193" Type="http://schemas.openxmlformats.org/officeDocument/2006/relationships/customXml" Target="../ink/ink2767.xml"/><Relationship Id="rId192" Type="http://schemas.openxmlformats.org/officeDocument/2006/relationships/image" Target="../media/image2769.png"/><Relationship Id="rId191" Type="http://schemas.openxmlformats.org/officeDocument/2006/relationships/customXml" Target="../ink/ink2766.xml"/><Relationship Id="rId190" Type="http://schemas.openxmlformats.org/officeDocument/2006/relationships/image" Target="../media/image2768.png"/><Relationship Id="rId19" Type="http://schemas.openxmlformats.org/officeDocument/2006/relationships/customXml" Target="../ink/ink2680.xml"/><Relationship Id="rId189" Type="http://schemas.openxmlformats.org/officeDocument/2006/relationships/customXml" Target="../ink/ink2765.xml"/><Relationship Id="rId188" Type="http://schemas.openxmlformats.org/officeDocument/2006/relationships/image" Target="../media/image2767.png"/><Relationship Id="rId187" Type="http://schemas.openxmlformats.org/officeDocument/2006/relationships/customXml" Target="../ink/ink2764.xml"/><Relationship Id="rId186" Type="http://schemas.openxmlformats.org/officeDocument/2006/relationships/image" Target="../media/image2766.png"/><Relationship Id="rId185" Type="http://schemas.openxmlformats.org/officeDocument/2006/relationships/customXml" Target="../ink/ink2763.xml"/><Relationship Id="rId184" Type="http://schemas.openxmlformats.org/officeDocument/2006/relationships/image" Target="../media/image2765.png"/><Relationship Id="rId183" Type="http://schemas.openxmlformats.org/officeDocument/2006/relationships/customXml" Target="../ink/ink2762.xml"/><Relationship Id="rId182" Type="http://schemas.openxmlformats.org/officeDocument/2006/relationships/image" Target="../media/image2764.png"/><Relationship Id="rId181" Type="http://schemas.openxmlformats.org/officeDocument/2006/relationships/customXml" Target="../ink/ink2761.xml"/><Relationship Id="rId180" Type="http://schemas.openxmlformats.org/officeDocument/2006/relationships/image" Target="../media/image2763.png"/><Relationship Id="rId18" Type="http://schemas.openxmlformats.org/officeDocument/2006/relationships/image" Target="../media/image2682.png"/><Relationship Id="rId179" Type="http://schemas.openxmlformats.org/officeDocument/2006/relationships/customXml" Target="../ink/ink2760.xml"/><Relationship Id="rId178" Type="http://schemas.openxmlformats.org/officeDocument/2006/relationships/image" Target="../media/image2762.png"/><Relationship Id="rId177" Type="http://schemas.openxmlformats.org/officeDocument/2006/relationships/customXml" Target="../ink/ink2759.xml"/><Relationship Id="rId176" Type="http://schemas.openxmlformats.org/officeDocument/2006/relationships/image" Target="../media/image2761.png"/><Relationship Id="rId175" Type="http://schemas.openxmlformats.org/officeDocument/2006/relationships/customXml" Target="../ink/ink2758.xml"/><Relationship Id="rId174" Type="http://schemas.openxmlformats.org/officeDocument/2006/relationships/image" Target="../media/image2760.png"/><Relationship Id="rId173" Type="http://schemas.openxmlformats.org/officeDocument/2006/relationships/customXml" Target="../ink/ink2757.xml"/><Relationship Id="rId172" Type="http://schemas.openxmlformats.org/officeDocument/2006/relationships/image" Target="../media/image2759.png"/><Relationship Id="rId171" Type="http://schemas.openxmlformats.org/officeDocument/2006/relationships/customXml" Target="../ink/ink2756.xml"/><Relationship Id="rId170" Type="http://schemas.openxmlformats.org/officeDocument/2006/relationships/image" Target="../media/image2758.png"/><Relationship Id="rId17" Type="http://schemas.openxmlformats.org/officeDocument/2006/relationships/customXml" Target="../ink/ink2679.xml"/><Relationship Id="rId169" Type="http://schemas.openxmlformats.org/officeDocument/2006/relationships/customXml" Target="../ink/ink2755.xml"/><Relationship Id="rId168" Type="http://schemas.openxmlformats.org/officeDocument/2006/relationships/image" Target="../media/image2757.png"/><Relationship Id="rId167" Type="http://schemas.openxmlformats.org/officeDocument/2006/relationships/customXml" Target="../ink/ink2754.xml"/><Relationship Id="rId166" Type="http://schemas.openxmlformats.org/officeDocument/2006/relationships/image" Target="../media/image2756.png"/><Relationship Id="rId165" Type="http://schemas.openxmlformats.org/officeDocument/2006/relationships/customXml" Target="../ink/ink2753.xml"/><Relationship Id="rId164" Type="http://schemas.openxmlformats.org/officeDocument/2006/relationships/image" Target="../media/image2755.png"/><Relationship Id="rId163" Type="http://schemas.openxmlformats.org/officeDocument/2006/relationships/customXml" Target="../ink/ink2752.xml"/><Relationship Id="rId162" Type="http://schemas.openxmlformats.org/officeDocument/2006/relationships/image" Target="../media/image2754.png"/><Relationship Id="rId161" Type="http://schemas.openxmlformats.org/officeDocument/2006/relationships/customXml" Target="../ink/ink2751.xml"/><Relationship Id="rId160" Type="http://schemas.openxmlformats.org/officeDocument/2006/relationships/image" Target="../media/image2753.png"/><Relationship Id="rId16" Type="http://schemas.openxmlformats.org/officeDocument/2006/relationships/image" Target="../media/image2681.png"/><Relationship Id="rId159" Type="http://schemas.openxmlformats.org/officeDocument/2006/relationships/customXml" Target="../ink/ink2750.xml"/><Relationship Id="rId158" Type="http://schemas.openxmlformats.org/officeDocument/2006/relationships/image" Target="../media/image2752.png"/><Relationship Id="rId157" Type="http://schemas.openxmlformats.org/officeDocument/2006/relationships/customXml" Target="../ink/ink2749.xml"/><Relationship Id="rId156" Type="http://schemas.openxmlformats.org/officeDocument/2006/relationships/image" Target="../media/image2751.png"/><Relationship Id="rId155" Type="http://schemas.openxmlformats.org/officeDocument/2006/relationships/customXml" Target="../ink/ink2748.xml"/><Relationship Id="rId154" Type="http://schemas.openxmlformats.org/officeDocument/2006/relationships/image" Target="../media/image2750.png"/><Relationship Id="rId153" Type="http://schemas.openxmlformats.org/officeDocument/2006/relationships/customXml" Target="../ink/ink2747.xml"/><Relationship Id="rId152" Type="http://schemas.openxmlformats.org/officeDocument/2006/relationships/image" Target="../media/image2749.png"/><Relationship Id="rId151" Type="http://schemas.openxmlformats.org/officeDocument/2006/relationships/customXml" Target="../ink/ink2746.xml"/><Relationship Id="rId150" Type="http://schemas.openxmlformats.org/officeDocument/2006/relationships/image" Target="../media/image2748.png"/><Relationship Id="rId15" Type="http://schemas.openxmlformats.org/officeDocument/2006/relationships/customXml" Target="../ink/ink2678.xml"/><Relationship Id="rId149" Type="http://schemas.openxmlformats.org/officeDocument/2006/relationships/customXml" Target="../ink/ink2745.xml"/><Relationship Id="rId148" Type="http://schemas.openxmlformats.org/officeDocument/2006/relationships/image" Target="../media/image2747.png"/><Relationship Id="rId147" Type="http://schemas.openxmlformats.org/officeDocument/2006/relationships/customXml" Target="../ink/ink2744.xml"/><Relationship Id="rId146" Type="http://schemas.openxmlformats.org/officeDocument/2006/relationships/image" Target="../media/image2746.png"/><Relationship Id="rId145" Type="http://schemas.openxmlformats.org/officeDocument/2006/relationships/customXml" Target="../ink/ink2743.xml"/><Relationship Id="rId144" Type="http://schemas.openxmlformats.org/officeDocument/2006/relationships/image" Target="../media/image2745.png"/><Relationship Id="rId143" Type="http://schemas.openxmlformats.org/officeDocument/2006/relationships/customXml" Target="../ink/ink2742.xml"/><Relationship Id="rId142" Type="http://schemas.openxmlformats.org/officeDocument/2006/relationships/image" Target="../media/image2744.png"/><Relationship Id="rId141" Type="http://schemas.openxmlformats.org/officeDocument/2006/relationships/customXml" Target="../ink/ink2741.xml"/><Relationship Id="rId140" Type="http://schemas.openxmlformats.org/officeDocument/2006/relationships/image" Target="../media/image2743.png"/><Relationship Id="rId14" Type="http://schemas.openxmlformats.org/officeDocument/2006/relationships/image" Target="../media/image2680.png"/><Relationship Id="rId139" Type="http://schemas.openxmlformats.org/officeDocument/2006/relationships/customXml" Target="../ink/ink2740.xml"/><Relationship Id="rId138" Type="http://schemas.openxmlformats.org/officeDocument/2006/relationships/image" Target="../media/image2742.png"/><Relationship Id="rId137" Type="http://schemas.openxmlformats.org/officeDocument/2006/relationships/customXml" Target="../ink/ink2739.xml"/><Relationship Id="rId136" Type="http://schemas.openxmlformats.org/officeDocument/2006/relationships/image" Target="../media/image2741.png"/><Relationship Id="rId135" Type="http://schemas.openxmlformats.org/officeDocument/2006/relationships/customXml" Target="../ink/ink2738.xml"/><Relationship Id="rId134" Type="http://schemas.openxmlformats.org/officeDocument/2006/relationships/image" Target="../media/image2740.png"/><Relationship Id="rId133" Type="http://schemas.openxmlformats.org/officeDocument/2006/relationships/customXml" Target="../ink/ink2737.xml"/><Relationship Id="rId132" Type="http://schemas.openxmlformats.org/officeDocument/2006/relationships/image" Target="../media/image2739.png"/><Relationship Id="rId131" Type="http://schemas.openxmlformats.org/officeDocument/2006/relationships/customXml" Target="../ink/ink2736.xml"/><Relationship Id="rId130" Type="http://schemas.openxmlformats.org/officeDocument/2006/relationships/image" Target="../media/image2738.png"/><Relationship Id="rId13" Type="http://schemas.openxmlformats.org/officeDocument/2006/relationships/customXml" Target="../ink/ink2677.xml"/><Relationship Id="rId129" Type="http://schemas.openxmlformats.org/officeDocument/2006/relationships/customXml" Target="../ink/ink2735.xml"/><Relationship Id="rId128" Type="http://schemas.openxmlformats.org/officeDocument/2006/relationships/image" Target="../media/image2737.png"/><Relationship Id="rId127" Type="http://schemas.openxmlformats.org/officeDocument/2006/relationships/customXml" Target="../ink/ink2734.xml"/><Relationship Id="rId126" Type="http://schemas.openxmlformats.org/officeDocument/2006/relationships/image" Target="../media/image2736.png"/><Relationship Id="rId125" Type="http://schemas.openxmlformats.org/officeDocument/2006/relationships/customXml" Target="../ink/ink2733.xml"/><Relationship Id="rId124" Type="http://schemas.openxmlformats.org/officeDocument/2006/relationships/image" Target="../media/image2735.png"/><Relationship Id="rId123" Type="http://schemas.openxmlformats.org/officeDocument/2006/relationships/customXml" Target="../ink/ink2732.xml"/><Relationship Id="rId122" Type="http://schemas.openxmlformats.org/officeDocument/2006/relationships/image" Target="../media/image2734.png"/><Relationship Id="rId121" Type="http://schemas.openxmlformats.org/officeDocument/2006/relationships/customXml" Target="../ink/ink2731.xml"/><Relationship Id="rId120" Type="http://schemas.openxmlformats.org/officeDocument/2006/relationships/image" Target="../media/image2733.png"/><Relationship Id="rId12" Type="http://schemas.openxmlformats.org/officeDocument/2006/relationships/image" Target="../media/image2679.png"/><Relationship Id="rId119" Type="http://schemas.openxmlformats.org/officeDocument/2006/relationships/customXml" Target="../ink/ink2730.xml"/><Relationship Id="rId118" Type="http://schemas.openxmlformats.org/officeDocument/2006/relationships/image" Target="../media/image2732.png"/><Relationship Id="rId117" Type="http://schemas.openxmlformats.org/officeDocument/2006/relationships/customXml" Target="../ink/ink2729.xml"/><Relationship Id="rId116" Type="http://schemas.openxmlformats.org/officeDocument/2006/relationships/image" Target="../media/image2731.png"/><Relationship Id="rId115" Type="http://schemas.openxmlformats.org/officeDocument/2006/relationships/customXml" Target="../ink/ink2728.xml"/><Relationship Id="rId114" Type="http://schemas.openxmlformats.org/officeDocument/2006/relationships/image" Target="../media/image2730.png"/><Relationship Id="rId113" Type="http://schemas.openxmlformats.org/officeDocument/2006/relationships/customXml" Target="../ink/ink2727.xml"/><Relationship Id="rId112" Type="http://schemas.openxmlformats.org/officeDocument/2006/relationships/image" Target="../media/image2729.png"/><Relationship Id="rId111" Type="http://schemas.openxmlformats.org/officeDocument/2006/relationships/customXml" Target="../ink/ink2726.xml"/><Relationship Id="rId110" Type="http://schemas.openxmlformats.org/officeDocument/2006/relationships/image" Target="../media/image2728.png"/><Relationship Id="rId11" Type="http://schemas.openxmlformats.org/officeDocument/2006/relationships/customXml" Target="../ink/ink2676.xml"/><Relationship Id="rId109" Type="http://schemas.openxmlformats.org/officeDocument/2006/relationships/customXml" Target="../ink/ink2725.xml"/><Relationship Id="rId108" Type="http://schemas.openxmlformats.org/officeDocument/2006/relationships/image" Target="../media/image2727.png"/><Relationship Id="rId107" Type="http://schemas.openxmlformats.org/officeDocument/2006/relationships/customXml" Target="../ink/ink2724.xml"/><Relationship Id="rId106" Type="http://schemas.openxmlformats.org/officeDocument/2006/relationships/image" Target="../media/image2726.png"/><Relationship Id="rId105" Type="http://schemas.openxmlformats.org/officeDocument/2006/relationships/customXml" Target="../ink/ink2723.xml"/><Relationship Id="rId104" Type="http://schemas.openxmlformats.org/officeDocument/2006/relationships/image" Target="../media/image2725.png"/><Relationship Id="rId103" Type="http://schemas.openxmlformats.org/officeDocument/2006/relationships/customXml" Target="../ink/ink2722.xml"/><Relationship Id="rId102" Type="http://schemas.openxmlformats.org/officeDocument/2006/relationships/image" Target="../media/image2724.png"/><Relationship Id="rId101" Type="http://schemas.openxmlformats.org/officeDocument/2006/relationships/customXml" Target="../ink/ink2721.xml"/><Relationship Id="rId100" Type="http://schemas.openxmlformats.org/officeDocument/2006/relationships/image" Target="../media/image2723.png"/><Relationship Id="rId10" Type="http://schemas.openxmlformats.org/officeDocument/2006/relationships/image" Target="../media/image2678.png"/><Relationship Id="rId1" Type="http://schemas.openxmlformats.org/officeDocument/2006/relationships/customXml" Target="../ink/ink2671.xml"/></Relationships>
</file>

<file path=ppt/slides/_rels/slide37.xml.rels><?xml version="1.0" encoding="UTF-8" standalone="yes"?>
<Relationships xmlns="http://schemas.openxmlformats.org/package/2006/relationships"><Relationship Id="rId99" Type="http://schemas.openxmlformats.org/officeDocument/2006/relationships/customXml" Target="../ink/ink2851.xml"/><Relationship Id="rId98" Type="http://schemas.openxmlformats.org/officeDocument/2006/relationships/image" Target="../media/image2853.png"/><Relationship Id="rId97" Type="http://schemas.openxmlformats.org/officeDocument/2006/relationships/customXml" Target="../ink/ink2850.xml"/><Relationship Id="rId96" Type="http://schemas.openxmlformats.org/officeDocument/2006/relationships/image" Target="../media/image2852.png"/><Relationship Id="rId95" Type="http://schemas.openxmlformats.org/officeDocument/2006/relationships/customXml" Target="../ink/ink2849.xml"/><Relationship Id="rId94" Type="http://schemas.openxmlformats.org/officeDocument/2006/relationships/image" Target="../media/image2851.png"/><Relationship Id="rId93" Type="http://schemas.openxmlformats.org/officeDocument/2006/relationships/customXml" Target="../ink/ink2848.xml"/><Relationship Id="rId92" Type="http://schemas.openxmlformats.org/officeDocument/2006/relationships/image" Target="../media/image2850.png"/><Relationship Id="rId91" Type="http://schemas.openxmlformats.org/officeDocument/2006/relationships/customXml" Target="../ink/ink2847.xml"/><Relationship Id="rId90" Type="http://schemas.openxmlformats.org/officeDocument/2006/relationships/image" Target="../media/image2849.png"/><Relationship Id="rId9" Type="http://schemas.openxmlformats.org/officeDocument/2006/relationships/customXml" Target="../ink/ink2806.xml"/><Relationship Id="rId89" Type="http://schemas.openxmlformats.org/officeDocument/2006/relationships/customXml" Target="../ink/ink2846.xml"/><Relationship Id="rId88" Type="http://schemas.openxmlformats.org/officeDocument/2006/relationships/image" Target="../media/image2848.png"/><Relationship Id="rId87" Type="http://schemas.openxmlformats.org/officeDocument/2006/relationships/customXml" Target="../ink/ink2845.xml"/><Relationship Id="rId86" Type="http://schemas.openxmlformats.org/officeDocument/2006/relationships/image" Target="../media/image2847.png"/><Relationship Id="rId85" Type="http://schemas.openxmlformats.org/officeDocument/2006/relationships/customXml" Target="../ink/ink2844.xml"/><Relationship Id="rId84" Type="http://schemas.openxmlformats.org/officeDocument/2006/relationships/image" Target="../media/image2846.png"/><Relationship Id="rId83" Type="http://schemas.openxmlformats.org/officeDocument/2006/relationships/customXml" Target="../ink/ink2843.xml"/><Relationship Id="rId82" Type="http://schemas.openxmlformats.org/officeDocument/2006/relationships/image" Target="../media/image2845.png"/><Relationship Id="rId81" Type="http://schemas.openxmlformats.org/officeDocument/2006/relationships/customXml" Target="../ink/ink2842.xml"/><Relationship Id="rId80" Type="http://schemas.openxmlformats.org/officeDocument/2006/relationships/image" Target="../media/image2844.png"/><Relationship Id="rId8" Type="http://schemas.openxmlformats.org/officeDocument/2006/relationships/image" Target="../media/image2808.png"/><Relationship Id="rId79" Type="http://schemas.openxmlformats.org/officeDocument/2006/relationships/customXml" Target="../ink/ink2841.xml"/><Relationship Id="rId78" Type="http://schemas.openxmlformats.org/officeDocument/2006/relationships/image" Target="../media/image2843.png"/><Relationship Id="rId77" Type="http://schemas.openxmlformats.org/officeDocument/2006/relationships/customXml" Target="../ink/ink2840.xml"/><Relationship Id="rId76" Type="http://schemas.openxmlformats.org/officeDocument/2006/relationships/image" Target="../media/image2842.png"/><Relationship Id="rId75" Type="http://schemas.openxmlformats.org/officeDocument/2006/relationships/customXml" Target="../ink/ink2839.xml"/><Relationship Id="rId74" Type="http://schemas.openxmlformats.org/officeDocument/2006/relationships/image" Target="../media/image2841.png"/><Relationship Id="rId73" Type="http://schemas.openxmlformats.org/officeDocument/2006/relationships/customXml" Target="../ink/ink2838.xml"/><Relationship Id="rId72" Type="http://schemas.openxmlformats.org/officeDocument/2006/relationships/image" Target="../media/image2840.png"/><Relationship Id="rId71" Type="http://schemas.openxmlformats.org/officeDocument/2006/relationships/customXml" Target="../ink/ink2837.xml"/><Relationship Id="rId70" Type="http://schemas.openxmlformats.org/officeDocument/2006/relationships/image" Target="../media/image2839.png"/><Relationship Id="rId7" Type="http://schemas.openxmlformats.org/officeDocument/2006/relationships/customXml" Target="../ink/ink2805.xml"/><Relationship Id="rId69" Type="http://schemas.openxmlformats.org/officeDocument/2006/relationships/customXml" Target="../ink/ink2836.xml"/><Relationship Id="rId68" Type="http://schemas.openxmlformats.org/officeDocument/2006/relationships/image" Target="../media/image2838.png"/><Relationship Id="rId67" Type="http://schemas.openxmlformats.org/officeDocument/2006/relationships/customXml" Target="../ink/ink2835.xml"/><Relationship Id="rId66" Type="http://schemas.openxmlformats.org/officeDocument/2006/relationships/image" Target="../media/image2837.png"/><Relationship Id="rId65" Type="http://schemas.openxmlformats.org/officeDocument/2006/relationships/customXml" Target="../ink/ink2834.xml"/><Relationship Id="rId64" Type="http://schemas.openxmlformats.org/officeDocument/2006/relationships/image" Target="../media/image2836.png"/><Relationship Id="rId63" Type="http://schemas.openxmlformats.org/officeDocument/2006/relationships/customXml" Target="../ink/ink2833.xml"/><Relationship Id="rId62" Type="http://schemas.openxmlformats.org/officeDocument/2006/relationships/image" Target="../media/image2835.png"/><Relationship Id="rId61" Type="http://schemas.openxmlformats.org/officeDocument/2006/relationships/customXml" Target="../ink/ink2832.xml"/><Relationship Id="rId60" Type="http://schemas.openxmlformats.org/officeDocument/2006/relationships/image" Target="../media/image2834.png"/><Relationship Id="rId6" Type="http://schemas.openxmlformats.org/officeDocument/2006/relationships/image" Target="../media/image2807.png"/><Relationship Id="rId59" Type="http://schemas.openxmlformats.org/officeDocument/2006/relationships/customXml" Target="../ink/ink2831.xml"/><Relationship Id="rId58" Type="http://schemas.openxmlformats.org/officeDocument/2006/relationships/image" Target="../media/image2833.png"/><Relationship Id="rId57" Type="http://schemas.openxmlformats.org/officeDocument/2006/relationships/customXml" Target="../ink/ink2830.xml"/><Relationship Id="rId56" Type="http://schemas.openxmlformats.org/officeDocument/2006/relationships/image" Target="../media/image2832.png"/><Relationship Id="rId55" Type="http://schemas.openxmlformats.org/officeDocument/2006/relationships/customXml" Target="../ink/ink2829.xml"/><Relationship Id="rId54" Type="http://schemas.openxmlformats.org/officeDocument/2006/relationships/image" Target="../media/image2831.png"/><Relationship Id="rId53" Type="http://schemas.openxmlformats.org/officeDocument/2006/relationships/customXml" Target="../ink/ink2828.xml"/><Relationship Id="rId52" Type="http://schemas.openxmlformats.org/officeDocument/2006/relationships/image" Target="../media/image2830.png"/><Relationship Id="rId51" Type="http://schemas.openxmlformats.org/officeDocument/2006/relationships/customXml" Target="../ink/ink2827.xml"/><Relationship Id="rId50" Type="http://schemas.openxmlformats.org/officeDocument/2006/relationships/image" Target="../media/image2829.png"/><Relationship Id="rId5" Type="http://schemas.openxmlformats.org/officeDocument/2006/relationships/customXml" Target="../ink/ink2804.xml"/><Relationship Id="rId49" Type="http://schemas.openxmlformats.org/officeDocument/2006/relationships/customXml" Target="../ink/ink2826.xml"/><Relationship Id="rId48" Type="http://schemas.openxmlformats.org/officeDocument/2006/relationships/image" Target="../media/image2828.png"/><Relationship Id="rId47" Type="http://schemas.openxmlformats.org/officeDocument/2006/relationships/customXml" Target="../ink/ink2825.xml"/><Relationship Id="rId46" Type="http://schemas.openxmlformats.org/officeDocument/2006/relationships/image" Target="../media/image2827.png"/><Relationship Id="rId45" Type="http://schemas.openxmlformats.org/officeDocument/2006/relationships/customXml" Target="../ink/ink2824.xml"/><Relationship Id="rId44" Type="http://schemas.openxmlformats.org/officeDocument/2006/relationships/image" Target="../media/image2826.png"/><Relationship Id="rId43" Type="http://schemas.openxmlformats.org/officeDocument/2006/relationships/customXml" Target="../ink/ink2823.xml"/><Relationship Id="rId42" Type="http://schemas.openxmlformats.org/officeDocument/2006/relationships/image" Target="../media/image2825.png"/><Relationship Id="rId41" Type="http://schemas.openxmlformats.org/officeDocument/2006/relationships/customXml" Target="../ink/ink2822.xml"/><Relationship Id="rId40" Type="http://schemas.openxmlformats.org/officeDocument/2006/relationships/image" Target="../media/image2824.png"/><Relationship Id="rId4" Type="http://schemas.openxmlformats.org/officeDocument/2006/relationships/image" Target="../media/image2806.png"/><Relationship Id="rId39" Type="http://schemas.openxmlformats.org/officeDocument/2006/relationships/customXml" Target="../ink/ink2821.xml"/><Relationship Id="rId38" Type="http://schemas.openxmlformats.org/officeDocument/2006/relationships/image" Target="../media/image2823.png"/><Relationship Id="rId37" Type="http://schemas.openxmlformats.org/officeDocument/2006/relationships/customXml" Target="../ink/ink2820.xml"/><Relationship Id="rId36" Type="http://schemas.openxmlformats.org/officeDocument/2006/relationships/image" Target="../media/image2822.png"/><Relationship Id="rId35" Type="http://schemas.openxmlformats.org/officeDocument/2006/relationships/customXml" Target="../ink/ink2819.xml"/><Relationship Id="rId343" Type="http://schemas.openxmlformats.org/officeDocument/2006/relationships/slideLayout" Target="../slideLayouts/slideLayout2.xml"/><Relationship Id="rId342" Type="http://schemas.openxmlformats.org/officeDocument/2006/relationships/image" Target="../media/image2975.png"/><Relationship Id="rId341" Type="http://schemas.openxmlformats.org/officeDocument/2006/relationships/customXml" Target="../ink/ink2972.xml"/><Relationship Id="rId340" Type="http://schemas.openxmlformats.org/officeDocument/2006/relationships/image" Target="../media/image2974.png"/><Relationship Id="rId34" Type="http://schemas.openxmlformats.org/officeDocument/2006/relationships/image" Target="../media/image2821.png"/><Relationship Id="rId339" Type="http://schemas.openxmlformats.org/officeDocument/2006/relationships/customXml" Target="../ink/ink2971.xml"/><Relationship Id="rId338" Type="http://schemas.openxmlformats.org/officeDocument/2006/relationships/image" Target="../media/image2973.png"/><Relationship Id="rId337" Type="http://schemas.openxmlformats.org/officeDocument/2006/relationships/customXml" Target="../ink/ink2970.xml"/><Relationship Id="rId336" Type="http://schemas.openxmlformats.org/officeDocument/2006/relationships/image" Target="../media/image2972.png"/><Relationship Id="rId335" Type="http://schemas.openxmlformats.org/officeDocument/2006/relationships/customXml" Target="../ink/ink2969.xml"/><Relationship Id="rId334" Type="http://schemas.openxmlformats.org/officeDocument/2006/relationships/image" Target="../media/image2971.png"/><Relationship Id="rId333" Type="http://schemas.openxmlformats.org/officeDocument/2006/relationships/customXml" Target="../ink/ink2968.xml"/><Relationship Id="rId332" Type="http://schemas.openxmlformats.org/officeDocument/2006/relationships/image" Target="../media/image2970.png"/><Relationship Id="rId331" Type="http://schemas.openxmlformats.org/officeDocument/2006/relationships/customXml" Target="../ink/ink2967.xml"/><Relationship Id="rId330" Type="http://schemas.openxmlformats.org/officeDocument/2006/relationships/image" Target="../media/image2969.png"/><Relationship Id="rId33" Type="http://schemas.openxmlformats.org/officeDocument/2006/relationships/customXml" Target="../ink/ink2818.xml"/><Relationship Id="rId329" Type="http://schemas.openxmlformats.org/officeDocument/2006/relationships/customXml" Target="../ink/ink2966.xml"/><Relationship Id="rId328" Type="http://schemas.openxmlformats.org/officeDocument/2006/relationships/image" Target="../media/image2968.png"/><Relationship Id="rId327" Type="http://schemas.openxmlformats.org/officeDocument/2006/relationships/customXml" Target="../ink/ink2965.xml"/><Relationship Id="rId326" Type="http://schemas.openxmlformats.org/officeDocument/2006/relationships/image" Target="../media/image2967.png"/><Relationship Id="rId325" Type="http://schemas.openxmlformats.org/officeDocument/2006/relationships/customXml" Target="../ink/ink2964.xml"/><Relationship Id="rId324" Type="http://schemas.openxmlformats.org/officeDocument/2006/relationships/image" Target="../media/image2966.png"/><Relationship Id="rId323" Type="http://schemas.openxmlformats.org/officeDocument/2006/relationships/customXml" Target="../ink/ink2963.xml"/><Relationship Id="rId322" Type="http://schemas.openxmlformats.org/officeDocument/2006/relationships/image" Target="../media/image2965.png"/><Relationship Id="rId321" Type="http://schemas.openxmlformats.org/officeDocument/2006/relationships/customXml" Target="../ink/ink2962.xml"/><Relationship Id="rId320" Type="http://schemas.openxmlformats.org/officeDocument/2006/relationships/image" Target="../media/image2964.png"/><Relationship Id="rId32" Type="http://schemas.openxmlformats.org/officeDocument/2006/relationships/image" Target="../media/image2820.png"/><Relationship Id="rId319" Type="http://schemas.openxmlformats.org/officeDocument/2006/relationships/customXml" Target="../ink/ink2961.xml"/><Relationship Id="rId318" Type="http://schemas.openxmlformats.org/officeDocument/2006/relationships/image" Target="../media/image2963.png"/><Relationship Id="rId317" Type="http://schemas.openxmlformats.org/officeDocument/2006/relationships/customXml" Target="../ink/ink2960.xml"/><Relationship Id="rId316" Type="http://schemas.openxmlformats.org/officeDocument/2006/relationships/image" Target="../media/image2962.png"/><Relationship Id="rId315" Type="http://schemas.openxmlformats.org/officeDocument/2006/relationships/customXml" Target="../ink/ink2959.xml"/><Relationship Id="rId314" Type="http://schemas.openxmlformats.org/officeDocument/2006/relationships/image" Target="../media/image2961.png"/><Relationship Id="rId313" Type="http://schemas.openxmlformats.org/officeDocument/2006/relationships/customXml" Target="../ink/ink2958.xml"/><Relationship Id="rId312" Type="http://schemas.openxmlformats.org/officeDocument/2006/relationships/image" Target="../media/image2960.png"/><Relationship Id="rId311" Type="http://schemas.openxmlformats.org/officeDocument/2006/relationships/customXml" Target="../ink/ink2957.xml"/><Relationship Id="rId310" Type="http://schemas.openxmlformats.org/officeDocument/2006/relationships/image" Target="../media/image2959.png"/><Relationship Id="rId31" Type="http://schemas.openxmlformats.org/officeDocument/2006/relationships/customXml" Target="../ink/ink2817.xml"/><Relationship Id="rId309" Type="http://schemas.openxmlformats.org/officeDocument/2006/relationships/customXml" Target="../ink/ink2956.xml"/><Relationship Id="rId308" Type="http://schemas.openxmlformats.org/officeDocument/2006/relationships/image" Target="../media/image2958.png"/><Relationship Id="rId307" Type="http://schemas.openxmlformats.org/officeDocument/2006/relationships/customXml" Target="../ink/ink2955.xml"/><Relationship Id="rId306" Type="http://schemas.openxmlformats.org/officeDocument/2006/relationships/image" Target="../media/image2957.png"/><Relationship Id="rId305" Type="http://schemas.openxmlformats.org/officeDocument/2006/relationships/customXml" Target="../ink/ink2954.xml"/><Relationship Id="rId304" Type="http://schemas.openxmlformats.org/officeDocument/2006/relationships/image" Target="../media/image2956.png"/><Relationship Id="rId303" Type="http://schemas.openxmlformats.org/officeDocument/2006/relationships/customXml" Target="../ink/ink2953.xml"/><Relationship Id="rId302" Type="http://schemas.openxmlformats.org/officeDocument/2006/relationships/image" Target="../media/image2955.png"/><Relationship Id="rId301" Type="http://schemas.openxmlformats.org/officeDocument/2006/relationships/customXml" Target="../ink/ink2952.xml"/><Relationship Id="rId300" Type="http://schemas.openxmlformats.org/officeDocument/2006/relationships/image" Target="../media/image2954.png"/><Relationship Id="rId30" Type="http://schemas.openxmlformats.org/officeDocument/2006/relationships/image" Target="../media/image2819.png"/><Relationship Id="rId3" Type="http://schemas.openxmlformats.org/officeDocument/2006/relationships/customXml" Target="../ink/ink2803.xml"/><Relationship Id="rId299" Type="http://schemas.openxmlformats.org/officeDocument/2006/relationships/customXml" Target="../ink/ink2951.xml"/><Relationship Id="rId298" Type="http://schemas.openxmlformats.org/officeDocument/2006/relationships/image" Target="../media/image2953.png"/><Relationship Id="rId297" Type="http://schemas.openxmlformats.org/officeDocument/2006/relationships/customXml" Target="../ink/ink2950.xml"/><Relationship Id="rId296" Type="http://schemas.openxmlformats.org/officeDocument/2006/relationships/image" Target="../media/image2952.png"/><Relationship Id="rId295" Type="http://schemas.openxmlformats.org/officeDocument/2006/relationships/customXml" Target="../ink/ink2949.xml"/><Relationship Id="rId294" Type="http://schemas.openxmlformats.org/officeDocument/2006/relationships/image" Target="../media/image2951.png"/><Relationship Id="rId293" Type="http://schemas.openxmlformats.org/officeDocument/2006/relationships/customXml" Target="../ink/ink2948.xml"/><Relationship Id="rId292" Type="http://schemas.openxmlformats.org/officeDocument/2006/relationships/image" Target="../media/image2950.png"/><Relationship Id="rId291" Type="http://schemas.openxmlformats.org/officeDocument/2006/relationships/customXml" Target="../ink/ink2947.xml"/><Relationship Id="rId290" Type="http://schemas.openxmlformats.org/officeDocument/2006/relationships/image" Target="../media/image2949.png"/><Relationship Id="rId29" Type="http://schemas.openxmlformats.org/officeDocument/2006/relationships/customXml" Target="../ink/ink2816.xml"/><Relationship Id="rId289" Type="http://schemas.openxmlformats.org/officeDocument/2006/relationships/customXml" Target="../ink/ink2946.xml"/><Relationship Id="rId288" Type="http://schemas.openxmlformats.org/officeDocument/2006/relationships/image" Target="../media/image2948.png"/><Relationship Id="rId287" Type="http://schemas.openxmlformats.org/officeDocument/2006/relationships/customXml" Target="../ink/ink2945.xml"/><Relationship Id="rId286" Type="http://schemas.openxmlformats.org/officeDocument/2006/relationships/image" Target="../media/image2947.png"/><Relationship Id="rId285" Type="http://schemas.openxmlformats.org/officeDocument/2006/relationships/customXml" Target="../ink/ink2944.xml"/><Relationship Id="rId284" Type="http://schemas.openxmlformats.org/officeDocument/2006/relationships/image" Target="../media/image2946.png"/><Relationship Id="rId283" Type="http://schemas.openxmlformats.org/officeDocument/2006/relationships/customXml" Target="../ink/ink2943.xml"/><Relationship Id="rId282" Type="http://schemas.openxmlformats.org/officeDocument/2006/relationships/image" Target="../media/image2945.png"/><Relationship Id="rId281" Type="http://schemas.openxmlformats.org/officeDocument/2006/relationships/customXml" Target="../ink/ink2942.xml"/><Relationship Id="rId280" Type="http://schemas.openxmlformats.org/officeDocument/2006/relationships/image" Target="../media/image2944.png"/><Relationship Id="rId28" Type="http://schemas.openxmlformats.org/officeDocument/2006/relationships/image" Target="../media/image2818.png"/><Relationship Id="rId279" Type="http://schemas.openxmlformats.org/officeDocument/2006/relationships/customXml" Target="../ink/ink2941.xml"/><Relationship Id="rId278" Type="http://schemas.openxmlformats.org/officeDocument/2006/relationships/image" Target="../media/image2943.png"/><Relationship Id="rId277" Type="http://schemas.openxmlformats.org/officeDocument/2006/relationships/customXml" Target="../ink/ink2940.xml"/><Relationship Id="rId276" Type="http://schemas.openxmlformats.org/officeDocument/2006/relationships/image" Target="../media/image2942.png"/><Relationship Id="rId275" Type="http://schemas.openxmlformats.org/officeDocument/2006/relationships/customXml" Target="../ink/ink2939.xml"/><Relationship Id="rId274" Type="http://schemas.openxmlformats.org/officeDocument/2006/relationships/image" Target="../media/image2941.png"/><Relationship Id="rId273" Type="http://schemas.openxmlformats.org/officeDocument/2006/relationships/customXml" Target="../ink/ink2938.xml"/><Relationship Id="rId272" Type="http://schemas.openxmlformats.org/officeDocument/2006/relationships/image" Target="../media/image2940.png"/><Relationship Id="rId271" Type="http://schemas.openxmlformats.org/officeDocument/2006/relationships/customXml" Target="../ink/ink2937.xml"/><Relationship Id="rId270" Type="http://schemas.openxmlformats.org/officeDocument/2006/relationships/image" Target="../media/image2939.png"/><Relationship Id="rId27" Type="http://schemas.openxmlformats.org/officeDocument/2006/relationships/customXml" Target="../ink/ink2815.xml"/><Relationship Id="rId269" Type="http://schemas.openxmlformats.org/officeDocument/2006/relationships/customXml" Target="../ink/ink2936.xml"/><Relationship Id="rId268" Type="http://schemas.openxmlformats.org/officeDocument/2006/relationships/image" Target="../media/image2938.png"/><Relationship Id="rId267" Type="http://schemas.openxmlformats.org/officeDocument/2006/relationships/customXml" Target="../ink/ink2935.xml"/><Relationship Id="rId266" Type="http://schemas.openxmlformats.org/officeDocument/2006/relationships/image" Target="../media/image2937.png"/><Relationship Id="rId265" Type="http://schemas.openxmlformats.org/officeDocument/2006/relationships/customXml" Target="../ink/ink2934.xml"/><Relationship Id="rId264" Type="http://schemas.openxmlformats.org/officeDocument/2006/relationships/image" Target="../media/image2936.png"/><Relationship Id="rId263" Type="http://schemas.openxmlformats.org/officeDocument/2006/relationships/customXml" Target="../ink/ink2933.xml"/><Relationship Id="rId262" Type="http://schemas.openxmlformats.org/officeDocument/2006/relationships/image" Target="../media/image2935.png"/><Relationship Id="rId261" Type="http://schemas.openxmlformats.org/officeDocument/2006/relationships/customXml" Target="../ink/ink2932.xml"/><Relationship Id="rId260" Type="http://schemas.openxmlformats.org/officeDocument/2006/relationships/image" Target="../media/image2934.png"/><Relationship Id="rId26" Type="http://schemas.openxmlformats.org/officeDocument/2006/relationships/image" Target="../media/image2817.png"/><Relationship Id="rId259" Type="http://schemas.openxmlformats.org/officeDocument/2006/relationships/customXml" Target="../ink/ink2931.xml"/><Relationship Id="rId258" Type="http://schemas.openxmlformats.org/officeDocument/2006/relationships/image" Target="../media/image2933.png"/><Relationship Id="rId257" Type="http://schemas.openxmlformats.org/officeDocument/2006/relationships/customXml" Target="../ink/ink2930.xml"/><Relationship Id="rId256" Type="http://schemas.openxmlformats.org/officeDocument/2006/relationships/image" Target="../media/image2932.png"/><Relationship Id="rId255" Type="http://schemas.openxmlformats.org/officeDocument/2006/relationships/customXml" Target="../ink/ink2929.xml"/><Relationship Id="rId254" Type="http://schemas.openxmlformats.org/officeDocument/2006/relationships/image" Target="../media/image2931.png"/><Relationship Id="rId253" Type="http://schemas.openxmlformats.org/officeDocument/2006/relationships/customXml" Target="../ink/ink2928.xml"/><Relationship Id="rId252" Type="http://schemas.openxmlformats.org/officeDocument/2006/relationships/image" Target="../media/image2930.png"/><Relationship Id="rId251" Type="http://schemas.openxmlformats.org/officeDocument/2006/relationships/customXml" Target="../ink/ink2927.xml"/><Relationship Id="rId250" Type="http://schemas.openxmlformats.org/officeDocument/2006/relationships/image" Target="../media/image2929.png"/><Relationship Id="rId25" Type="http://schemas.openxmlformats.org/officeDocument/2006/relationships/customXml" Target="../ink/ink2814.xml"/><Relationship Id="rId249" Type="http://schemas.openxmlformats.org/officeDocument/2006/relationships/customXml" Target="../ink/ink2926.xml"/><Relationship Id="rId248" Type="http://schemas.openxmlformats.org/officeDocument/2006/relationships/image" Target="../media/image2928.png"/><Relationship Id="rId247" Type="http://schemas.openxmlformats.org/officeDocument/2006/relationships/customXml" Target="../ink/ink2925.xml"/><Relationship Id="rId246" Type="http://schemas.openxmlformats.org/officeDocument/2006/relationships/image" Target="../media/image2927.png"/><Relationship Id="rId245" Type="http://schemas.openxmlformats.org/officeDocument/2006/relationships/customXml" Target="../ink/ink2924.xml"/><Relationship Id="rId244" Type="http://schemas.openxmlformats.org/officeDocument/2006/relationships/image" Target="../media/image2926.png"/><Relationship Id="rId243" Type="http://schemas.openxmlformats.org/officeDocument/2006/relationships/customXml" Target="../ink/ink2923.xml"/><Relationship Id="rId242" Type="http://schemas.openxmlformats.org/officeDocument/2006/relationships/image" Target="../media/image2925.png"/><Relationship Id="rId241" Type="http://schemas.openxmlformats.org/officeDocument/2006/relationships/customXml" Target="../ink/ink2922.xml"/><Relationship Id="rId240" Type="http://schemas.openxmlformats.org/officeDocument/2006/relationships/image" Target="../media/image2924.png"/><Relationship Id="rId24" Type="http://schemas.openxmlformats.org/officeDocument/2006/relationships/image" Target="../media/image2816.png"/><Relationship Id="rId239" Type="http://schemas.openxmlformats.org/officeDocument/2006/relationships/customXml" Target="../ink/ink2921.xml"/><Relationship Id="rId238" Type="http://schemas.openxmlformats.org/officeDocument/2006/relationships/image" Target="../media/image2923.png"/><Relationship Id="rId237" Type="http://schemas.openxmlformats.org/officeDocument/2006/relationships/customXml" Target="../ink/ink2920.xml"/><Relationship Id="rId236" Type="http://schemas.openxmlformats.org/officeDocument/2006/relationships/image" Target="../media/image2922.png"/><Relationship Id="rId235" Type="http://schemas.openxmlformats.org/officeDocument/2006/relationships/customXml" Target="../ink/ink2919.xml"/><Relationship Id="rId234" Type="http://schemas.openxmlformats.org/officeDocument/2006/relationships/image" Target="../media/image2921.png"/><Relationship Id="rId233" Type="http://schemas.openxmlformats.org/officeDocument/2006/relationships/customXml" Target="../ink/ink2918.xml"/><Relationship Id="rId232" Type="http://schemas.openxmlformats.org/officeDocument/2006/relationships/image" Target="../media/image2920.png"/><Relationship Id="rId231" Type="http://schemas.openxmlformats.org/officeDocument/2006/relationships/customXml" Target="../ink/ink2917.xml"/><Relationship Id="rId230" Type="http://schemas.openxmlformats.org/officeDocument/2006/relationships/image" Target="../media/image2919.png"/><Relationship Id="rId23" Type="http://schemas.openxmlformats.org/officeDocument/2006/relationships/customXml" Target="../ink/ink2813.xml"/><Relationship Id="rId229" Type="http://schemas.openxmlformats.org/officeDocument/2006/relationships/customXml" Target="../ink/ink2916.xml"/><Relationship Id="rId228" Type="http://schemas.openxmlformats.org/officeDocument/2006/relationships/image" Target="../media/image2918.png"/><Relationship Id="rId227" Type="http://schemas.openxmlformats.org/officeDocument/2006/relationships/customXml" Target="../ink/ink2915.xml"/><Relationship Id="rId226" Type="http://schemas.openxmlformats.org/officeDocument/2006/relationships/image" Target="../media/image2917.png"/><Relationship Id="rId225" Type="http://schemas.openxmlformats.org/officeDocument/2006/relationships/customXml" Target="../ink/ink2914.xml"/><Relationship Id="rId224" Type="http://schemas.openxmlformats.org/officeDocument/2006/relationships/image" Target="../media/image2916.png"/><Relationship Id="rId223" Type="http://schemas.openxmlformats.org/officeDocument/2006/relationships/customXml" Target="../ink/ink2913.xml"/><Relationship Id="rId222" Type="http://schemas.openxmlformats.org/officeDocument/2006/relationships/image" Target="../media/image2915.png"/><Relationship Id="rId221" Type="http://schemas.openxmlformats.org/officeDocument/2006/relationships/customXml" Target="../ink/ink2912.xml"/><Relationship Id="rId220" Type="http://schemas.openxmlformats.org/officeDocument/2006/relationships/image" Target="../media/image2914.png"/><Relationship Id="rId22" Type="http://schemas.openxmlformats.org/officeDocument/2006/relationships/image" Target="../media/image2815.png"/><Relationship Id="rId219" Type="http://schemas.openxmlformats.org/officeDocument/2006/relationships/customXml" Target="../ink/ink2911.xml"/><Relationship Id="rId218" Type="http://schemas.openxmlformats.org/officeDocument/2006/relationships/image" Target="../media/image2913.png"/><Relationship Id="rId217" Type="http://schemas.openxmlformats.org/officeDocument/2006/relationships/customXml" Target="../ink/ink2910.xml"/><Relationship Id="rId216" Type="http://schemas.openxmlformats.org/officeDocument/2006/relationships/image" Target="../media/image2912.png"/><Relationship Id="rId215" Type="http://schemas.openxmlformats.org/officeDocument/2006/relationships/customXml" Target="../ink/ink2909.xml"/><Relationship Id="rId214" Type="http://schemas.openxmlformats.org/officeDocument/2006/relationships/image" Target="../media/image2911.png"/><Relationship Id="rId213" Type="http://schemas.openxmlformats.org/officeDocument/2006/relationships/customXml" Target="../ink/ink2908.xml"/><Relationship Id="rId212" Type="http://schemas.openxmlformats.org/officeDocument/2006/relationships/image" Target="../media/image2910.png"/><Relationship Id="rId211" Type="http://schemas.openxmlformats.org/officeDocument/2006/relationships/customXml" Target="../ink/ink2907.xml"/><Relationship Id="rId210" Type="http://schemas.openxmlformats.org/officeDocument/2006/relationships/image" Target="../media/image2909.png"/><Relationship Id="rId21" Type="http://schemas.openxmlformats.org/officeDocument/2006/relationships/customXml" Target="../ink/ink2812.xml"/><Relationship Id="rId209" Type="http://schemas.openxmlformats.org/officeDocument/2006/relationships/customXml" Target="../ink/ink2906.xml"/><Relationship Id="rId208" Type="http://schemas.openxmlformats.org/officeDocument/2006/relationships/image" Target="../media/image2908.png"/><Relationship Id="rId207" Type="http://schemas.openxmlformats.org/officeDocument/2006/relationships/customXml" Target="../ink/ink2905.xml"/><Relationship Id="rId206" Type="http://schemas.openxmlformats.org/officeDocument/2006/relationships/image" Target="../media/image2907.png"/><Relationship Id="rId205" Type="http://schemas.openxmlformats.org/officeDocument/2006/relationships/customXml" Target="../ink/ink2904.xml"/><Relationship Id="rId204" Type="http://schemas.openxmlformats.org/officeDocument/2006/relationships/image" Target="../media/image2906.png"/><Relationship Id="rId203" Type="http://schemas.openxmlformats.org/officeDocument/2006/relationships/customXml" Target="../ink/ink2903.xml"/><Relationship Id="rId202" Type="http://schemas.openxmlformats.org/officeDocument/2006/relationships/image" Target="../media/image2905.png"/><Relationship Id="rId201" Type="http://schemas.openxmlformats.org/officeDocument/2006/relationships/customXml" Target="../ink/ink2902.xml"/><Relationship Id="rId200" Type="http://schemas.openxmlformats.org/officeDocument/2006/relationships/image" Target="../media/image2904.png"/><Relationship Id="rId20" Type="http://schemas.openxmlformats.org/officeDocument/2006/relationships/image" Target="../media/image2814.png"/><Relationship Id="rId2" Type="http://schemas.openxmlformats.org/officeDocument/2006/relationships/image" Target="../media/image2805.png"/><Relationship Id="rId199" Type="http://schemas.openxmlformats.org/officeDocument/2006/relationships/customXml" Target="../ink/ink2901.xml"/><Relationship Id="rId198" Type="http://schemas.openxmlformats.org/officeDocument/2006/relationships/image" Target="../media/image2903.png"/><Relationship Id="rId197" Type="http://schemas.openxmlformats.org/officeDocument/2006/relationships/customXml" Target="../ink/ink2900.xml"/><Relationship Id="rId196" Type="http://schemas.openxmlformats.org/officeDocument/2006/relationships/image" Target="../media/image2902.png"/><Relationship Id="rId195" Type="http://schemas.openxmlformats.org/officeDocument/2006/relationships/customXml" Target="../ink/ink2899.xml"/><Relationship Id="rId194" Type="http://schemas.openxmlformats.org/officeDocument/2006/relationships/image" Target="../media/image2901.png"/><Relationship Id="rId193" Type="http://schemas.openxmlformats.org/officeDocument/2006/relationships/customXml" Target="../ink/ink2898.xml"/><Relationship Id="rId192" Type="http://schemas.openxmlformats.org/officeDocument/2006/relationships/image" Target="../media/image2900.png"/><Relationship Id="rId191" Type="http://schemas.openxmlformats.org/officeDocument/2006/relationships/customXml" Target="../ink/ink2897.xml"/><Relationship Id="rId190" Type="http://schemas.openxmlformats.org/officeDocument/2006/relationships/image" Target="../media/image2899.png"/><Relationship Id="rId19" Type="http://schemas.openxmlformats.org/officeDocument/2006/relationships/customXml" Target="../ink/ink2811.xml"/><Relationship Id="rId189" Type="http://schemas.openxmlformats.org/officeDocument/2006/relationships/customXml" Target="../ink/ink2896.xml"/><Relationship Id="rId188" Type="http://schemas.openxmlformats.org/officeDocument/2006/relationships/image" Target="../media/image2898.png"/><Relationship Id="rId187" Type="http://schemas.openxmlformats.org/officeDocument/2006/relationships/customXml" Target="../ink/ink2895.xml"/><Relationship Id="rId186" Type="http://schemas.openxmlformats.org/officeDocument/2006/relationships/image" Target="../media/image2897.png"/><Relationship Id="rId185" Type="http://schemas.openxmlformats.org/officeDocument/2006/relationships/customXml" Target="../ink/ink2894.xml"/><Relationship Id="rId184" Type="http://schemas.openxmlformats.org/officeDocument/2006/relationships/image" Target="../media/image2896.png"/><Relationship Id="rId183" Type="http://schemas.openxmlformats.org/officeDocument/2006/relationships/customXml" Target="../ink/ink2893.xml"/><Relationship Id="rId182" Type="http://schemas.openxmlformats.org/officeDocument/2006/relationships/image" Target="../media/image2895.png"/><Relationship Id="rId181" Type="http://schemas.openxmlformats.org/officeDocument/2006/relationships/customXml" Target="../ink/ink2892.xml"/><Relationship Id="rId180" Type="http://schemas.openxmlformats.org/officeDocument/2006/relationships/image" Target="../media/image2894.png"/><Relationship Id="rId18" Type="http://schemas.openxmlformats.org/officeDocument/2006/relationships/image" Target="../media/image2813.png"/><Relationship Id="rId179" Type="http://schemas.openxmlformats.org/officeDocument/2006/relationships/customXml" Target="../ink/ink2891.xml"/><Relationship Id="rId178" Type="http://schemas.openxmlformats.org/officeDocument/2006/relationships/image" Target="../media/image2893.png"/><Relationship Id="rId177" Type="http://schemas.openxmlformats.org/officeDocument/2006/relationships/customXml" Target="../ink/ink2890.xml"/><Relationship Id="rId176" Type="http://schemas.openxmlformats.org/officeDocument/2006/relationships/image" Target="../media/image2892.png"/><Relationship Id="rId175" Type="http://schemas.openxmlformats.org/officeDocument/2006/relationships/customXml" Target="../ink/ink2889.xml"/><Relationship Id="rId174" Type="http://schemas.openxmlformats.org/officeDocument/2006/relationships/image" Target="../media/image2891.png"/><Relationship Id="rId173" Type="http://schemas.openxmlformats.org/officeDocument/2006/relationships/customXml" Target="../ink/ink2888.xml"/><Relationship Id="rId172" Type="http://schemas.openxmlformats.org/officeDocument/2006/relationships/image" Target="../media/image2890.png"/><Relationship Id="rId171" Type="http://schemas.openxmlformats.org/officeDocument/2006/relationships/customXml" Target="../ink/ink2887.xml"/><Relationship Id="rId170" Type="http://schemas.openxmlformats.org/officeDocument/2006/relationships/image" Target="../media/image2889.png"/><Relationship Id="rId17" Type="http://schemas.openxmlformats.org/officeDocument/2006/relationships/customXml" Target="../ink/ink2810.xml"/><Relationship Id="rId169" Type="http://schemas.openxmlformats.org/officeDocument/2006/relationships/customXml" Target="../ink/ink2886.xml"/><Relationship Id="rId168" Type="http://schemas.openxmlformats.org/officeDocument/2006/relationships/image" Target="../media/image2888.png"/><Relationship Id="rId167" Type="http://schemas.openxmlformats.org/officeDocument/2006/relationships/customXml" Target="../ink/ink2885.xml"/><Relationship Id="rId166" Type="http://schemas.openxmlformats.org/officeDocument/2006/relationships/image" Target="../media/image2887.png"/><Relationship Id="rId165" Type="http://schemas.openxmlformats.org/officeDocument/2006/relationships/customXml" Target="../ink/ink2884.xml"/><Relationship Id="rId164" Type="http://schemas.openxmlformats.org/officeDocument/2006/relationships/image" Target="../media/image2886.png"/><Relationship Id="rId163" Type="http://schemas.openxmlformats.org/officeDocument/2006/relationships/customXml" Target="../ink/ink2883.xml"/><Relationship Id="rId162" Type="http://schemas.openxmlformats.org/officeDocument/2006/relationships/image" Target="../media/image2885.png"/><Relationship Id="rId161" Type="http://schemas.openxmlformats.org/officeDocument/2006/relationships/customXml" Target="../ink/ink2882.xml"/><Relationship Id="rId160" Type="http://schemas.openxmlformats.org/officeDocument/2006/relationships/image" Target="../media/image2884.png"/><Relationship Id="rId16" Type="http://schemas.openxmlformats.org/officeDocument/2006/relationships/image" Target="../media/image2812.png"/><Relationship Id="rId159" Type="http://schemas.openxmlformats.org/officeDocument/2006/relationships/customXml" Target="../ink/ink2881.xml"/><Relationship Id="rId158" Type="http://schemas.openxmlformats.org/officeDocument/2006/relationships/image" Target="../media/image2883.png"/><Relationship Id="rId157" Type="http://schemas.openxmlformats.org/officeDocument/2006/relationships/customXml" Target="../ink/ink2880.xml"/><Relationship Id="rId156" Type="http://schemas.openxmlformats.org/officeDocument/2006/relationships/image" Target="../media/image2882.png"/><Relationship Id="rId155" Type="http://schemas.openxmlformats.org/officeDocument/2006/relationships/customXml" Target="../ink/ink2879.xml"/><Relationship Id="rId154" Type="http://schemas.openxmlformats.org/officeDocument/2006/relationships/image" Target="../media/image2881.png"/><Relationship Id="rId153" Type="http://schemas.openxmlformats.org/officeDocument/2006/relationships/customXml" Target="../ink/ink2878.xml"/><Relationship Id="rId152" Type="http://schemas.openxmlformats.org/officeDocument/2006/relationships/image" Target="../media/image2880.png"/><Relationship Id="rId151" Type="http://schemas.openxmlformats.org/officeDocument/2006/relationships/customXml" Target="../ink/ink2877.xml"/><Relationship Id="rId150" Type="http://schemas.openxmlformats.org/officeDocument/2006/relationships/image" Target="../media/image2879.png"/><Relationship Id="rId15" Type="http://schemas.openxmlformats.org/officeDocument/2006/relationships/customXml" Target="../ink/ink2809.xml"/><Relationship Id="rId149" Type="http://schemas.openxmlformats.org/officeDocument/2006/relationships/customXml" Target="../ink/ink2876.xml"/><Relationship Id="rId148" Type="http://schemas.openxmlformats.org/officeDocument/2006/relationships/image" Target="../media/image2878.png"/><Relationship Id="rId147" Type="http://schemas.openxmlformats.org/officeDocument/2006/relationships/customXml" Target="../ink/ink2875.xml"/><Relationship Id="rId146" Type="http://schemas.openxmlformats.org/officeDocument/2006/relationships/image" Target="../media/image2877.png"/><Relationship Id="rId145" Type="http://schemas.openxmlformats.org/officeDocument/2006/relationships/customXml" Target="../ink/ink2874.xml"/><Relationship Id="rId144" Type="http://schemas.openxmlformats.org/officeDocument/2006/relationships/image" Target="../media/image2876.png"/><Relationship Id="rId143" Type="http://schemas.openxmlformats.org/officeDocument/2006/relationships/customXml" Target="../ink/ink2873.xml"/><Relationship Id="rId142" Type="http://schemas.openxmlformats.org/officeDocument/2006/relationships/image" Target="../media/image2875.png"/><Relationship Id="rId141" Type="http://schemas.openxmlformats.org/officeDocument/2006/relationships/customXml" Target="../ink/ink2872.xml"/><Relationship Id="rId140" Type="http://schemas.openxmlformats.org/officeDocument/2006/relationships/image" Target="../media/image2874.png"/><Relationship Id="rId14" Type="http://schemas.openxmlformats.org/officeDocument/2006/relationships/image" Target="../media/image2811.png"/><Relationship Id="rId139" Type="http://schemas.openxmlformats.org/officeDocument/2006/relationships/customXml" Target="../ink/ink2871.xml"/><Relationship Id="rId138" Type="http://schemas.openxmlformats.org/officeDocument/2006/relationships/image" Target="../media/image2873.png"/><Relationship Id="rId137" Type="http://schemas.openxmlformats.org/officeDocument/2006/relationships/customXml" Target="../ink/ink2870.xml"/><Relationship Id="rId136" Type="http://schemas.openxmlformats.org/officeDocument/2006/relationships/image" Target="../media/image2872.png"/><Relationship Id="rId135" Type="http://schemas.openxmlformats.org/officeDocument/2006/relationships/customXml" Target="../ink/ink2869.xml"/><Relationship Id="rId134" Type="http://schemas.openxmlformats.org/officeDocument/2006/relationships/image" Target="../media/image2871.png"/><Relationship Id="rId133" Type="http://schemas.openxmlformats.org/officeDocument/2006/relationships/customXml" Target="../ink/ink2868.xml"/><Relationship Id="rId132" Type="http://schemas.openxmlformats.org/officeDocument/2006/relationships/image" Target="../media/image2870.png"/><Relationship Id="rId131" Type="http://schemas.openxmlformats.org/officeDocument/2006/relationships/customXml" Target="../ink/ink2867.xml"/><Relationship Id="rId130" Type="http://schemas.openxmlformats.org/officeDocument/2006/relationships/image" Target="../media/image2869.png"/><Relationship Id="rId13" Type="http://schemas.openxmlformats.org/officeDocument/2006/relationships/customXml" Target="../ink/ink2808.xml"/><Relationship Id="rId129" Type="http://schemas.openxmlformats.org/officeDocument/2006/relationships/customXml" Target="../ink/ink2866.xml"/><Relationship Id="rId128" Type="http://schemas.openxmlformats.org/officeDocument/2006/relationships/image" Target="../media/image2868.png"/><Relationship Id="rId127" Type="http://schemas.openxmlformats.org/officeDocument/2006/relationships/customXml" Target="../ink/ink2865.xml"/><Relationship Id="rId126" Type="http://schemas.openxmlformats.org/officeDocument/2006/relationships/image" Target="../media/image2867.png"/><Relationship Id="rId125" Type="http://schemas.openxmlformats.org/officeDocument/2006/relationships/customXml" Target="../ink/ink2864.xml"/><Relationship Id="rId124" Type="http://schemas.openxmlformats.org/officeDocument/2006/relationships/image" Target="../media/image2866.png"/><Relationship Id="rId123" Type="http://schemas.openxmlformats.org/officeDocument/2006/relationships/customXml" Target="../ink/ink2863.xml"/><Relationship Id="rId122" Type="http://schemas.openxmlformats.org/officeDocument/2006/relationships/image" Target="../media/image2865.png"/><Relationship Id="rId121" Type="http://schemas.openxmlformats.org/officeDocument/2006/relationships/customXml" Target="../ink/ink2862.xml"/><Relationship Id="rId120" Type="http://schemas.openxmlformats.org/officeDocument/2006/relationships/image" Target="../media/image2864.png"/><Relationship Id="rId12" Type="http://schemas.openxmlformats.org/officeDocument/2006/relationships/image" Target="../media/image2810.png"/><Relationship Id="rId119" Type="http://schemas.openxmlformats.org/officeDocument/2006/relationships/customXml" Target="../ink/ink2861.xml"/><Relationship Id="rId118" Type="http://schemas.openxmlformats.org/officeDocument/2006/relationships/image" Target="../media/image2863.png"/><Relationship Id="rId117" Type="http://schemas.openxmlformats.org/officeDocument/2006/relationships/customXml" Target="../ink/ink2860.xml"/><Relationship Id="rId116" Type="http://schemas.openxmlformats.org/officeDocument/2006/relationships/image" Target="../media/image2862.png"/><Relationship Id="rId115" Type="http://schemas.openxmlformats.org/officeDocument/2006/relationships/customXml" Target="../ink/ink2859.xml"/><Relationship Id="rId114" Type="http://schemas.openxmlformats.org/officeDocument/2006/relationships/image" Target="../media/image2861.png"/><Relationship Id="rId113" Type="http://schemas.openxmlformats.org/officeDocument/2006/relationships/customXml" Target="../ink/ink2858.xml"/><Relationship Id="rId112" Type="http://schemas.openxmlformats.org/officeDocument/2006/relationships/image" Target="../media/image2860.png"/><Relationship Id="rId111" Type="http://schemas.openxmlformats.org/officeDocument/2006/relationships/customXml" Target="../ink/ink2857.xml"/><Relationship Id="rId110" Type="http://schemas.openxmlformats.org/officeDocument/2006/relationships/image" Target="../media/image2859.png"/><Relationship Id="rId11" Type="http://schemas.openxmlformats.org/officeDocument/2006/relationships/customXml" Target="../ink/ink2807.xml"/><Relationship Id="rId109" Type="http://schemas.openxmlformats.org/officeDocument/2006/relationships/customXml" Target="../ink/ink2856.xml"/><Relationship Id="rId108" Type="http://schemas.openxmlformats.org/officeDocument/2006/relationships/image" Target="../media/image2858.png"/><Relationship Id="rId107" Type="http://schemas.openxmlformats.org/officeDocument/2006/relationships/customXml" Target="../ink/ink2855.xml"/><Relationship Id="rId106" Type="http://schemas.openxmlformats.org/officeDocument/2006/relationships/image" Target="../media/image2857.png"/><Relationship Id="rId105" Type="http://schemas.openxmlformats.org/officeDocument/2006/relationships/customXml" Target="../ink/ink2854.xml"/><Relationship Id="rId104" Type="http://schemas.openxmlformats.org/officeDocument/2006/relationships/image" Target="../media/image2856.png"/><Relationship Id="rId103" Type="http://schemas.openxmlformats.org/officeDocument/2006/relationships/customXml" Target="../ink/ink2853.xml"/><Relationship Id="rId102" Type="http://schemas.openxmlformats.org/officeDocument/2006/relationships/image" Target="../media/image2855.png"/><Relationship Id="rId101" Type="http://schemas.openxmlformats.org/officeDocument/2006/relationships/customXml" Target="../ink/ink2852.xml"/><Relationship Id="rId100" Type="http://schemas.openxmlformats.org/officeDocument/2006/relationships/image" Target="../media/image2854.png"/><Relationship Id="rId10" Type="http://schemas.openxmlformats.org/officeDocument/2006/relationships/image" Target="../media/image2809.png"/><Relationship Id="rId1" Type="http://schemas.openxmlformats.org/officeDocument/2006/relationships/customXml" Target="../ink/ink280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77.png"/><Relationship Id="rId1" Type="http://schemas.openxmlformats.org/officeDocument/2006/relationships/image" Target="../media/image297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79.png"/><Relationship Id="rId1" Type="http://schemas.openxmlformats.org/officeDocument/2006/relationships/image" Target="../media/image2978.png"/></Relationships>
</file>

<file path=ppt/slides/_rels/slide4.xml.rels><?xml version="1.0" encoding="UTF-8" standalone="yes"?>
<Relationships xmlns="http://schemas.openxmlformats.org/package/2006/relationships"><Relationship Id="rId99" Type="http://schemas.openxmlformats.org/officeDocument/2006/relationships/customXml" Target="../ink/ink91.xml"/><Relationship Id="rId98" Type="http://schemas.openxmlformats.org/officeDocument/2006/relationships/image" Target="../media/image89.png"/><Relationship Id="rId97" Type="http://schemas.openxmlformats.org/officeDocument/2006/relationships/customXml" Target="../ink/ink90.xml"/><Relationship Id="rId96" Type="http://schemas.openxmlformats.org/officeDocument/2006/relationships/image" Target="../media/image88.png"/><Relationship Id="rId95" Type="http://schemas.openxmlformats.org/officeDocument/2006/relationships/customXml" Target="../ink/ink89.xml"/><Relationship Id="rId94" Type="http://schemas.openxmlformats.org/officeDocument/2006/relationships/image" Target="../media/image87.png"/><Relationship Id="rId93" Type="http://schemas.openxmlformats.org/officeDocument/2006/relationships/customXml" Target="../ink/ink88.xml"/><Relationship Id="rId92" Type="http://schemas.openxmlformats.org/officeDocument/2006/relationships/image" Target="../media/image86.png"/><Relationship Id="rId91" Type="http://schemas.openxmlformats.org/officeDocument/2006/relationships/customXml" Target="../ink/ink87.xml"/><Relationship Id="rId90" Type="http://schemas.openxmlformats.org/officeDocument/2006/relationships/image" Target="../media/image85.png"/><Relationship Id="rId9" Type="http://schemas.openxmlformats.org/officeDocument/2006/relationships/customXml" Target="../ink/ink45.xml"/><Relationship Id="rId89" Type="http://schemas.openxmlformats.org/officeDocument/2006/relationships/customXml" Target="../ink/ink86.xml"/><Relationship Id="rId88" Type="http://schemas.openxmlformats.org/officeDocument/2006/relationships/image" Target="../media/image84.png"/><Relationship Id="rId87" Type="http://schemas.openxmlformats.org/officeDocument/2006/relationships/customXml" Target="../ink/ink85.xml"/><Relationship Id="rId86" Type="http://schemas.openxmlformats.org/officeDocument/2006/relationships/image" Target="../media/image83.png"/><Relationship Id="rId85" Type="http://schemas.openxmlformats.org/officeDocument/2006/relationships/customXml" Target="../ink/ink84.xml"/><Relationship Id="rId84" Type="http://schemas.openxmlformats.org/officeDocument/2006/relationships/image" Target="../media/image82.png"/><Relationship Id="rId83" Type="http://schemas.openxmlformats.org/officeDocument/2006/relationships/customXml" Target="../ink/ink83.xml"/><Relationship Id="rId82" Type="http://schemas.openxmlformats.org/officeDocument/2006/relationships/image" Target="../media/image81.png"/><Relationship Id="rId81" Type="http://schemas.openxmlformats.org/officeDocument/2006/relationships/customXml" Target="../ink/ink82.xml"/><Relationship Id="rId80" Type="http://schemas.openxmlformats.org/officeDocument/2006/relationships/image" Target="../media/image80.png"/><Relationship Id="rId8" Type="http://schemas.openxmlformats.org/officeDocument/2006/relationships/image" Target="../media/image32.png"/><Relationship Id="rId79" Type="http://schemas.openxmlformats.org/officeDocument/2006/relationships/customXml" Target="../ink/ink81.xml"/><Relationship Id="rId78" Type="http://schemas.openxmlformats.org/officeDocument/2006/relationships/image" Target="../media/image79.png"/><Relationship Id="rId77" Type="http://schemas.openxmlformats.org/officeDocument/2006/relationships/customXml" Target="../ink/ink80.xml"/><Relationship Id="rId76" Type="http://schemas.openxmlformats.org/officeDocument/2006/relationships/image" Target="../media/image78.png"/><Relationship Id="rId75" Type="http://schemas.openxmlformats.org/officeDocument/2006/relationships/customXml" Target="../ink/ink79.xml"/><Relationship Id="rId74" Type="http://schemas.openxmlformats.org/officeDocument/2006/relationships/image" Target="../media/image77.png"/><Relationship Id="rId73" Type="http://schemas.openxmlformats.org/officeDocument/2006/relationships/customXml" Target="../ink/ink78.xml"/><Relationship Id="rId72" Type="http://schemas.openxmlformats.org/officeDocument/2006/relationships/image" Target="../media/image76.png"/><Relationship Id="rId71" Type="http://schemas.openxmlformats.org/officeDocument/2006/relationships/customXml" Target="../ink/ink77.xml"/><Relationship Id="rId70" Type="http://schemas.openxmlformats.org/officeDocument/2006/relationships/image" Target="../media/image75.png"/><Relationship Id="rId7" Type="http://schemas.openxmlformats.org/officeDocument/2006/relationships/customXml" Target="../ink/ink44.xml"/><Relationship Id="rId69" Type="http://schemas.openxmlformats.org/officeDocument/2006/relationships/customXml" Target="../ink/ink76.xml"/><Relationship Id="rId68" Type="http://schemas.openxmlformats.org/officeDocument/2006/relationships/image" Target="../media/image74.png"/><Relationship Id="rId67" Type="http://schemas.openxmlformats.org/officeDocument/2006/relationships/customXml" Target="../ink/ink75.xml"/><Relationship Id="rId66" Type="http://schemas.openxmlformats.org/officeDocument/2006/relationships/image" Target="../media/image73.png"/><Relationship Id="rId65" Type="http://schemas.openxmlformats.org/officeDocument/2006/relationships/customXml" Target="../ink/ink74.xml"/><Relationship Id="rId64" Type="http://schemas.openxmlformats.org/officeDocument/2006/relationships/image" Target="../media/image72.png"/><Relationship Id="rId63" Type="http://schemas.openxmlformats.org/officeDocument/2006/relationships/customXml" Target="../ink/ink73.xml"/><Relationship Id="rId62" Type="http://schemas.openxmlformats.org/officeDocument/2006/relationships/image" Target="../media/image71.png"/><Relationship Id="rId61" Type="http://schemas.openxmlformats.org/officeDocument/2006/relationships/customXml" Target="../ink/ink72.xml"/><Relationship Id="rId60" Type="http://schemas.openxmlformats.org/officeDocument/2006/relationships/image" Target="../media/image70.png"/><Relationship Id="rId6" Type="http://schemas.openxmlformats.org/officeDocument/2006/relationships/image" Target="../media/image45.png"/><Relationship Id="rId59" Type="http://schemas.openxmlformats.org/officeDocument/2006/relationships/customXml" Target="../ink/ink71.xml"/><Relationship Id="rId58" Type="http://schemas.openxmlformats.org/officeDocument/2006/relationships/image" Target="../media/image69.png"/><Relationship Id="rId57" Type="http://schemas.openxmlformats.org/officeDocument/2006/relationships/customXml" Target="../ink/ink70.xml"/><Relationship Id="rId56" Type="http://schemas.openxmlformats.org/officeDocument/2006/relationships/image" Target="../media/image68.png"/><Relationship Id="rId55" Type="http://schemas.openxmlformats.org/officeDocument/2006/relationships/customXml" Target="../ink/ink69.xml"/><Relationship Id="rId54" Type="http://schemas.openxmlformats.org/officeDocument/2006/relationships/image" Target="../media/image67.png"/><Relationship Id="rId53" Type="http://schemas.openxmlformats.org/officeDocument/2006/relationships/customXml" Target="../ink/ink68.xml"/><Relationship Id="rId52" Type="http://schemas.openxmlformats.org/officeDocument/2006/relationships/image" Target="../media/image66.png"/><Relationship Id="rId51" Type="http://schemas.openxmlformats.org/officeDocument/2006/relationships/customXml" Target="../ink/ink67.xml"/><Relationship Id="rId50" Type="http://schemas.openxmlformats.org/officeDocument/2006/relationships/image" Target="../media/image65.png"/><Relationship Id="rId5" Type="http://schemas.openxmlformats.org/officeDocument/2006/relationships/customXml" Target="../ink/ink43.xml"/><Relationship Id="rId49" Type="http://schemas.openxmlformats.org/officeDocument/2006/relationships/customXml" Target="../ink/ink66.xml"/><Relationship Id="rId48" Type="http://schemas.openxmlformats.org/officeDocument/2006/relationships/image" Target="../media/image64.png"/><Relationship Id="rId47" Type="http://schemas.openxmlformats.org/officeDocument/2006/relationships/customXml" Target="../ink/ink65.xml"/><Relationship Id="rId46" Type="http://schemas.openxmlformats.org/officeDocument/2006/relationships/image" Target="../media/image63.png"/><Relationship Id="rId45" Type="http://schemas.openxmlformats.org/officeDocument/2006/relationships/customXml" Target="../ink/ink64.xml"/><Relationship Id="rId44" Type="http://schemas.openxmlformats.org/officeDocument/2006/relationships/image" Target="../media/image62.png"/><Relationship Id="rId43" Type="http://schemas.openxmlformats.org/officeDocument/2006/relationships/customXml" Target="../ink/ink63.xml"/><Relationship Id="rId42" Type="http://schemas.openxmlformats.org/officeDocument/2006/relationships/image" Target="../media/image61.png"/><Relationship Id="rId41" Type="http://schemas.openxmlformats.org/officeDocument/2006/relationships/customXml" Target="../ink/ink62.xml"/><Relationship Id="rId40" Type="http://schemas.openxmlformats.org/officeDocument/2006/relationships/image" Target="../media/image60.png"/><Relationship Id="rId4" Type="http://schemas.openxmlformats.org/officeDocument/2006/relationships/image" Target="../media/image44.png"/><Relationship Id="rId39" Type="http://schemas.openxmlformats.org/officeDocument/2006/relationships/customXml" Target="../ink/ink61.xml"/><Relationship Id="rId38" Type="http://schemas.openxmlformats.org/officeDocument/2006/relationships/image" Target="../media/image59.png"/><Relationship Id="rId37" Type="http://schemas.openxmlformats.org/officeDocument/2006/relationships/customXml" Target="../ink/ink60.xml"/><Relationship Id="rId36" Type="http://schemas.openxmlformats.org/officeDocument/2006/relationships/image" Target="../media/image58.png"/><Relationship Id="rId35" Type="http://schemas.openxmlformats.org/officeDocument/2006/relationships/customXml" Target="../ink/ink59.xml"/><Relationship Id="rId34" Type="http://schemas.openxmlformats.org/officeDocument/2006/relationships/image" Target="../media/image57.png"/><Relationship Id="rId33" Type="http://schemas.openxmlformats.org/officeDocument/2006/relationships/customXml" Target="../ink/ink58.xml"/><Relationship Id="rId32" Type="http://schemas.openxmlformats.org/officeDocument/2006/relationships/image" Target="../media/image56.png"/><Relationship Id="rId31" Type="http://schemas.openxmlformats.org/officeDocument/2006/relationships/customXml" Target="../ink/ink57.xml"/><Relationship Id="rId30" Type="http://schemas.openxmlformats.org/officeDocument/2006/relationships/image" Target="../media/image55.png"/><Relationship Id="rId3" Type="http://schemas.openxmlformats.org/officeDocument/2006/relationships/customXml" Target="../ink/ink42.xml"/><Relationship Id="rId29" Type="http://schemas.openxmlformats.org/officeDocument/2006/relationships/customXml" Target="../ink/ink56.xml"/><Relationship Id="rId282" Type="http://schemas.openxmlformats.org/officeDocument/2006/relationships/slideLayout" Target="../slideLayouts/slideLayout1.xml"/><Relationship Id="rId281" Type="http://schemas.openxmlformats.org/officeDocument/2006/relationships/tags" Target="../tags/tag65.xml"/><Relationship Id="rId280" Type="http://schemas.openxmlformats.org/officeDocument/2006/relationships/image" Target="../media/image171.png"/><Relationship Id="rId28" Type="http://schemas.openxmlformats.org/officeDocument/2006/relationships/image" Target="../media/image54.png"/><Relationship Id="rId279" Type="http://schemas.openxmlformats.org/officeDocument/2006/relationships/customXml" Target="../ink/ink181.xml"/><Relationship Id="rId278" Type="http://schemas.openxmlformats.org/officeDocument/2006/relationships/image" Target="../media/image170.png"/><Relationship Id="rId277" Type="http://schemas.openxmlformats.org/officeDocument/2006/relationships/customXml" Target="../ink/ink180.xml"/><Relationship Id="rId276" Type="http://schemas.openxmlformats.org/officeDocument/2006/relationships/image" Target="../media/image169.png"/><Relationship Id="rId275" Type="http://schemas.openxmlformats.org/officeDocument/2006/relationships/customXml" Target="../ink/ink179.xml"/><Relationship Id="rId274" Type="http://schemas.openxmlformats.org/officeDocument/2006/relationships/image" Target="../media/image168.png"/><Relationship Id="rId273" Type="http://schemas.openxmlformats.org/officeDocument/2006/relationships/customXml" Target="../ink/ink178.xml"/><Relationship Id="rId272" Type="http://schemas.openxmlformats.org/officeDocument/2006/relationships/image" Target="../media/image167.png"/><Relationship Id="rId271" Type="http://schemas.openxmlformats.org/officeDocument/2006/relationships/customXml" Target="../ink/ink177.xml"/><Relationship Id="rId270" Type="http://schemas.openxmlformats.org/officeDocument/2006/relationships/image" Target="../media/image166.png"/><Relationship Id="rId27" Type="http://schemas.openxmlformats.org/officeDocument/2006/relationships/customXml" Target="../ink/ink55.xml"/><Relationship Id="rId269" Type="http://schemas.openxmlformats.org/officeDocument/2006/relationships/customXml" Target="../ink/ink176.xml"/><Relationship Id="rId268" Type="http://schemas.openxmlformats.org/officeDocument/2006/relationships/image" Target="../media/image165.png"/><Relationship Id="rId267" Type="http://schemas.openxmlformats.org/officeDocument/2006/relationships/customXml" Target="../ink/ink175.xml"/><Relationship Id="rId266" Type="http://schemas.openxmlformats.org/officeDocument/2006/relationships/image" Target="../media/image164.png"/><Relationship Id="rId265" Type="http://schemas.openxmlformats.org/officeDocument/2006/relationships/customXml" Target="../ink/ink174.xml"/><Relationship Id="rId264" Type="http://schemas.openxmlformats.org/officeDocument/2006/relationships/image" Target="../media/image163.png"/><Relationship Id="rId263" Type="http://schemas.openxmlformats.org/officeDocument/2006/relationships/customXml" Target="../ink/ink173.xml"/><Relationship Id="rId262" Type="http://schemas.openxmlformats.org/officeDocument/2006/relationships/image" Target="../media/image162.png"/><Relationship Id="rId261" Type="http://schemas.openxmlformats.org/officeDocument/2006/relationships/customXml" Target="../ink/ink172.xml"/><Relationship Id="rId260" Type="http://schemas.openxmlformats.org/officeDocument/2006/relationships/image" Target="../media/image161.png"/><Relationship Id="rId26" Type="http://schemas.openxmlformats.org/officeDocument/2006/relationships/image" Target="../media/image53.png"/><Relationship Id="rId259" Type="http://schemas.openxmlformats.org/officeDocument/2006/relationships/customXml" Target="../ink/ink171.xml"/><Relationship Id="rId258" Type="http://schemas.openxmlformats.org/officeDocument/2006/relationships/image" Target="../media/image160.png"/><Relationship Id="rId257" Type="http://schemas.openxmlformats.org/officeDocument/2006/relationships/customXml" Target="../ink/ink170.xml"/><Relationship Id="rId256" Type="http://schemas.openxmlformats.org/officeDocument/2006/relationships/image" Target="../media/image159.png"/><Relationship Id="rId255" Type="http://schemas.openxmlformats.org/officeDocument/2006/relationships/customXml" Target="../ink/ink169.xml"/><Relationship Id="rId254" Type="http://schemas.openxmlformats.org/officeDocument/2006/relationships/image" Target="../media/image158.png"/><Relationship Id="rId253" Type="http://schemas.openxmlformats.org/officeDocument/2006/relationships/customXml" Target="../ink/ink168.xml"/><Relationship Id="rId252" Type="http://schemas.openxmlformats.org/officeDocument/2006/relationships/image" Target="../media/image157.png"/><Relationship Id="rId251" Type="http://schemas.openxmlformats.org/officeDocument/2006/relationships/customXml" Target="../ink/ink167.xml"/><Relationship Id="rId250" Type="http://schemas.openxmlformats.org/officeDocument/2006/relationships/image" Target="../media/image156.png"/><Relationship Id="rId25" Type="http://schemas.openxmlformats.org/officeDocument/2006/relationships/customXml" Target="../ink/ink54.xml"/><Relationship Id="rId249" Type="http://schemas.openxmlformats.org/officeDocument/2006/relationships/customXml" Target="../ink/ink166.xml"/><Relationship Id="rId248" Type="http://schemas.openxmlformats.org/officeDocument/2006/relationships/image" Target="../media/image155.png"/><Relationship Id="rId247" Type="http://schemas.openxmlformats.org/officeDocument/2006/relationships/customXml" Target="../ink/ink165.xml"/><Relationship Id="rId246" Type="http://schemas.openxmlformats.org/officeDocument/2006/relationships/image" Target="../media/image154.png"/><Relationship Id="rId245" Type="http://schemas.openxmlformats.org/officeDocument/2006/relationships/customXml" Target="../ink/ink164.xml"/><Relationship Id="rId244" Type="http://schemas.openxmlformats.org/officeDocument/2006/relationships/image" Target="../media/image153.png"/><Relationship Id="rId243" Type="http://schemas.openxmlformats.org/officeDocument/2006/relationships/customXml" Target="../ink/ink163.xml"/><Relationship Id="rId242" Type="http://schemas.openxmlformats.org/officeDocument/2006/relationships/image" Target="../media/image152.png"/><Relationship Id="rId241" Type="http://schemas.openxmlformats.org/officeDocument/2006/relationships/customXml" Target="../ink/ink162.xml"/><Relationship Id="rId240" Type="http://schemas.openxmlformats.org/officeDocument/2006/relationships/image" Target="../media/image151.png"/><Relationship Id="rId24" Type="http://schemas.openxmlformats.org/officeDocument/2006/relationships/image" Target="../media/image52.png"/><Relationship Id="rId239" Type="http://schemas.openxmlformats.org/officeDocument/2006/relationships/customXml" Target="../ink/ink161.xml"/><Relationship Id="rId238" Type="http://schemas.openxmlformats.org/officeDocument/2006/relationships/image" Target="../media/image150.png"/><Relationship Id="rId237" Type="http://schemas.openxmlformats.org/officeDocument/2006/relationships/customXml" Target="../ink/ink160.xml"/><Relationship Id="rId236" Type="http://schemas.openxmlformats.org/officeDocument/2006/relationships/image" Target="../media/image149.png"/><Relationship Id="rId235" Type="http://schemas.openxmlformats.org/officeDocument/2006/relationships/customXml" Target="../ink/ink159.xml"/><Relationship Id="rId234" Type="http://schemas.openxmlformats.org/officeDocument/2006/relationships/image" Target="../media/image148.png"/><Relationship Id="rId233" Type="http://schemas.openxmlformats.org/officeDocument/2006/relationships/customXml" Target="../ink/ink158.xml"/><Relationship Id="rId232" Type="http://schemas.openxmlformats.org/officeDocument/2006/relationships/image" Target="../media/image147.png"/><Relationship Id="rId231" Type="http://schemas.openxmlformats.org/officeDocument/2006/relationships/customXml" Target="../ink/ink157.xml"/><Relationship Id="rId230" Type="http://schemas.openxmlformats.org/officeDocument/2006/relationships/image" Target="../media/image146.png"/><Relationship Id="rId23" Type="http://schemas.openxmlformats.org/officeDocument/2006/relationships/customXml" Target="../ink/ink53.xml"/><Relationship Id="rId229" Type="http://schemas.openxmlformats.org/officeDocument/2006/relationships/customXml" Target="../ink/ink156.xml"/><Relationship Id="rId228" Type="http://schemas.openxmlformats.org/officeDocument/2006/relationships/image" Target="../media/image145.png"/><Relationship Id="rId227" Type="http://schemas.openxmlformats.org/officeDocument/2006/relationships/customXml" Target="../ink/ink155.xml"/><Relationship Id="rId226" Type="http://schemas.openxmlformats.org/officeDocument/2006/relationships/image" Target="../media/image144.png"/><Relationship Id="rId225" Type="http://schemas.openxmlformats.org/officeDocument/2006/relationships/customXml" Target="../ink/ink154.xml"/><Relationship Id="rId224" Type="http://schemas.openxmlformats.org/officeDocument/2006/relationships/image" Target="../media/image143.png"/><Relationship Id="rId223" Type="http://schemas.openxmlformats.org/officeDocument/2006/relationships/customXml" Target="../ink/ink153.xml"/><Relationship Id="rId222" Type="http://schemas.openxmlformats.org/officeDocument/2006/relationships/image" Target="../media/image142.png"/><Relationship Id="rId221" Type="http://schemas.openxmlformats.org/officeDocument/2006/relationships/customXml" Target="../ink/ink152.xml"/><Relationship Id="rId220" Type="http://schemas.openxmlformats.org/officeDocument/2006/relationships/image" Target="../media/image141.png"/><Relationship Id="rId22" Type="http://schemas.openxmlformats.org/officeDocument/2006/relationships/image" Target="../media/image51.png"/><Relationship Id="rId219" Type="http://schemas.openxmlformats.org/officeDocument/2006/relationships/customXml" Target="../ink/ink151.xml"/><Relationship Id="rId218" Type="http://schemas.openxmlformats.org/officeDocument/2006/relationships/image" Target="../media/image140.png"/><Relationship Id="rId217" Type="http://schemas.openxmlformats.org/officeDocument/2006/relationships/customXml" Target="../ink/ink150.xml"/><Relationship Id="rId216" Type="http://schemas.openxmlformats.org/officeDocument/2006/relationships/image" Target="../media/image139.png"/><Relationship Id="rId215" Type="http://schemas.openxmlformats.org/officeDocument/2006/relationships/customXml" Target="../ink/ink149.xml"/><Relationship Id="rId214" Type="http://schemas.openxmlformats.org/officeDocument/2006/relationships/image" Target="../media/image138.png"/><Relationship Id="rId213" Type="http://schemas.openxmlformats.org/officeDocument/2006/relationships/customXml" Target="../ink/ink148.xml"/><Relationship Id="rId212" Type="http://schemas.openxmlformats.org/officeDocument/2006/relationships/image" Target="../media/image137.png"/><Relationship Id="rId211" Type="http://schemas.openxmlformats.org/officeDocument/2006/relationships/customXml" Target="../ink/ink147.xml"/><Relationship Id="rId210" Type="http://schemas.openxmlformats.org/officeDocument/2006/relationships/image" Target="../media/image136.png"/><Relationship Id="rId21" Type="http://schemas.openxmlformats.org/officeDocument/2006/relationships/customXml" Target="../ink/ink52.xml"/><Relationship Id="rId209" Type="http://schemas.openxmlformats.org/officeDocument/2006/relationships/customXml" Target="../ink/ink146.xml"/><Relationship Id="rId208" Type="http://schemas.openxmlformats.org/officeDocument/2006/relationships/image" Target="../media/image135.png"/><Relationship Id="rId207" Type="http://schemas.openxmlformats.org/officeDocument/2006/relationships/customXml" Target="../ink/ink145.xml"/><Relationship Id="rId206" Type="http://schemas.openxmlformats.org/officeDocument/2006/relationships/image" Target="../media/image134.png"/><Relationship Id="rId205" Type="http://schemas.openxmlformats.org/officeDocument/2006/relationships/customXml" Target="../ink/ink144.xml"/><Relationship Id="rId204" Type="http://schemas.openxmlformats.org/officeDocument/2006/relationships/image" Target="../media/image133.png"/><Relationship Id="rId203" Type="http://schemas.openxmlformats.org/officeDocument/2006/relationships/customXml" Target="../ink/ink143.xml"/><Relationship Id="rId202" Type="http://schemas.openxmlformats.org/officeDocument/2006/relationships/image" Target="../media/image132.png"/><Relationship Id="rId201" Type="http://schemas.openxmlformats.org/officeDocument/2006/relationships/customXml" Target="../ink/ink142.xml"/><Relationship Id="rId200" Type="http://schemas.openxmlformats.org/officeDocument/2006/relationships/image" Target="../media/image43.png"/><Relationship Id="rId20" Type="http://schemas.openxmlformats.org/officeDocument/2006/relationships/image" Target="../media/image50.png"/><Relationship Id="rId2" Type="http://schemas.openxmlformats.org/officeDocument/2006/relationships/image" Target="../media/image31.png"/><Relationship Id="rId199" Type="http://schemas.openxmlformats.org/officeDocument/2006/relationships/customXml" Target="../ink/ink141.xml"/><Relationship Id="rId198" Type="http://schemas.openxmlformats.org/officeDocument/2006/relationships/image" Target="../media/image131.png"/><Relationship Id="rId197" Type="http://schemas.openxmlformats.org/officeDocument/2006/relationships/customXml" Target="../ink/ink140.xml"/><Relationship Id="rId196" Type="http://schemas.openxmlformats.org/officeDocument/2006/relationships/image" Target="../media/image130.png"/><Relationship Id="rId195" Type="http://schemas.openxmlformats.org/officeDocument/2006/relationships/customXml" Target="../ink/ink139.xml"/><Relationship Id="rId194" Type="http://schemas.openxmlformats.org/officeDocument/2006/relationships/image" Target="../media/image129.png"/><Relationship Id="rId193" Type="http://schemas.openxmlformats.org/officeDocument/2006/relationships/customXml" Target="../ink/ink138.xml"/><Relationship Id="rId192" Type="http://schemas.openxmlformats.org/officeDocument/2006/relationships/image" Target="../media/image42.png"/><Relationship Id="rId191" Type="http://schemas.openxmlformats.org/officeDocument/2006/relationships/customXml" Target="../ink/ink137.xml"/><Relationship Id="rId190" Type="http://schemas.openxmlformats.org/officeDocument/2006/relationships/image" Target="../media/image128.png"/><Relationship Id="rId19" Type="http://schemas.openxmlformats.org/officeDocument/2006/relationships/customXml" Target="../ink/ink51.xml"/><Relationship Id="rId189" Type="http://schemas.openxmlformats.org/officeDocument/2006/relationships/customXml" Target="../ink/ink136.xml"/><Relationship Id="rId188" Type="http://schemas.openxmlformats.org/officeDocument/2006/relationships/image" Target="../media/image127.png"/><Relationship Id="rId187" Type="http://schemas.openxmlformats.org/officeDocument/2006/relationships/customXml" Target="../ink/ink135.xml"/><Relationship Id="rId186" Type="http://schemas.openxmlformats.org/officeDocument/2006/relationships/image" Target="../media/image126.png"/><Relationship Id="rId185" Type="http://schemas.openxmlformats.org/officeDocument/2006/relationships/customXml" Target="../ink/ink134.xml"/><Relationship Id="rId184" Type="http://schemas.openxmlformats.org/officeDocument/2006/relationships/image" Target="../media/image41.png"/><Relationship Id="rId183" Type="http://schemas.openxmlformats.org/officeDocument/2006/relationships/customXml" Target="../ink/ink133.xml"/><Relationship Id="rId182" Type="http://schemas.openxmlformats.org/officeDocument/2006/relationships/image" Target="../media/image125.png"/><Relationship Id="rId181" Type="http://schemas.openxmlformats.org/officeDocument/2006/relationships/customXml" Target="../ink/ink132.xml"/><Relationship Id="rId180" Type="http://schemas.openxmlformats.org/officeDocument/2006/relationships/image" Target="../media/image124.png"/><Relationship Id="rId18" Type="http://schemas.openxmlformats.org/officeDocument/2006/relationships/image" Target="../media/image49.png"/><Relationship Id="rId179" Type="http://schemas.openxmlformats.org/officeDocument/2006/relationships/customXml" Target="../ink/ink131.xml"/><Relationship Id="rId178" Type="http://schemas.openxmlformats.org/officeDocument/2006/relationships/image" Target="../media/image123.png"/><Relationship Id="rId177" Type="http://schemas.openxmlformats.org/officeDocument/2006/relationships/customXml" Target="../ink/ink130.xml"/><Relationship Id="rId176" Type="http://schemas.openxmlformats.org/officeDocument/2006/relationships/image" Target="../media/image40.png"/><Relationship Id="rId175" Type="http://schemas.openxmlformats.org/officeDocument/2006/relationships/customXml" Target="../ink/ink129.xml"/><Relationship Id="rId174" Type="http://schemas.openxmlformats.org/officeDocument/2006/relationships/image" Target="../media/image38.png"/><Relationship Id="rId173" Type="http://schemas.openxmlformats.org/officeDocument/2006/relationships/customXml" Target="../ink/ink128.xml"/><Relationship Id="rId172" Type="http://schemas.openxmlformats.org/officeDocument/2006/relationships/image" Target="../media/image37.png"/><Relationship Id="rId171" Type="http://schemas.openxmlformats.org/officeDocument/2006/relationships/customXml" Target="../ink/ink127.xml"/><Relationship Id="rId170" Type="http://schemas.openxmlformats.org/officeDocument/2006/relationships/image" Target="../media/image122.png"/><Relationship Id="rId17" Type="http://schemas.openxmlformats.org/officeDocument/2006/relationships/customXml" Target="../ink/ink50.xml"/><Relationship Id="rId169" Type="http://schemas.openxmlformats.org/officeDocument/2006/relationships/customXml" Target="../ink/ink126.xml"/><Relationship Id="rId168" Type="http://schemas.openxmlformats.org/officeDocument/2006/relationships/image" Target="../media/image121.png"/><Relationship Id="rId167" Type="http://schemas.openxmlformats.org/officeDocument/2006/relationships/customXml" Target="../ink/ink125.xml"/><Relationship Id="rId166" Type="http://schemas.openxmlformats.org/officeDocument/2006/relationships/image" Target="../media/image120.png"/><Relationship Id="rId165" Type="http://schemas.openxmlformats.org/officeDocument/2006/relationships/customXml" Target="../ink/ink124.xml"/><Relationship Id="rId164" Type="http://schemas.openxmlformats.org/officeDocument/2006/relationships/image" Target="../media/image119.png"/><Relationship Id="rId163" Type="http://schemas.openxmlformats.org/officeDocument/2006/relationships/customXml" Target="../ink/ink123.xml"/><Relationship Id="rId162" Type="http://schemas.openxmlformats.org/officeDocument/2006/relationships/image" Target="../media/image118.png"/><Relationship Id="rId161" Type="http://schemas.openxmlformats.org/officeDocument/2006/relationships/customXml" Target="../ink/ink122.xml"/><Relationship Id="rId160" Type="http://schemas.openxmlformats.org/officeDocument/2006/relationships/image" Target="../media/image117.png"/><Relationship Id="rId16" Type="http://schemas.openxmlformats.org/officeDocument/2006/relationships/image" Target="../media/image48.png"/><Relationship Id="rId159" Type="http://schemas.openxmlformats.org/officeDocument/2006/relationships/customXml" Target="../ink/ink121.xml"/><Relationship Id="rId158" Type="http://schemas.openxmlformats.org/officeDocument/2006/relationships/image" Target="../media/image36.png"/><Relationship Id="rId157" Type="http://schemas.openxmlformats.org/officeDocument/2006/relationships/customXml" Target="../ink/ink120.xml"/><Relationship Id="rId156" Type="http://schemas.openxmlformats.org/officeDocument/2006/relationships/image" Target="../media/image116.png"/><Relationship Id="rId155" Type="http://schemas.openxmlformats.org/officeDocument/2006/relationships/customXml" Target="../ink/ink119.xml"/><Relationship Id="rId154" Type="http://schemas.openxmlformats.org/officeDocument/2006/relationships/image" Target="../media/image115.png"/><Relationship Id="rId153" Type="http://schemas.openxmlformats.org/officeDocument/2006/relationships/customXml" Target="../ink/ink118.xml"/><Relationship Id="rId152" Type="http://schemas.openxmlformats.org/officeDocument/2006/relationships/image" Target="../media/image114.png"/><Relationship Id="rId151" Type="http://schemas.openxmlformats.org/officeDocument/2006/relationships/customXml" Target="../ink/ink117.xml"/><Relationship Id="rId150" Type="http://schemas.openxmlformats.org/officeDocument/2006/relationships/image" Target="../media/image113.png"/><Relationship Id="rId15" Type="http://schemas.openxmlformats.org/officeDocument/2006/relationships/customXml" Target="../ink/ink49.xml"/><Relationship Id="rId149" Type="http://schemas.openxmlformats.org/officeDocument/2006/relationships/customXml" Target="../ink/ink116.xml"/><Relationship Id="rId148" Type="http://schemas.openxmlformats.org/officeDocument/2006/relationships/image" Target="../media/image112.png"/><Relationship Id="rId147" Type="http://schemas.openxmlformats.org/officeDocument/2006/relationships/customXml" Target="../ink/ink115.xml"/><Relationship Id="rId146" Type="http://schemas.openxmlformats.org/officeDocument/2006/relationships/image" Target="../media/image111.png"/><Relationship Id="rId145" Type="http://schemas.openxmlformats.org/officeDocument/2006/relationships/customXml" Target="../ink/ink114.xml"/><Relationship Id="rId144" Type="http://schemas.openxmlformats.org/officeDocument/2006/relationships/image" Target="../media/image35.png"/><Relationship Id="rId143" Type="http://schemas.openxmlformats.org/officeDocument/2006/relationships/customXml" Target="../ink/ink113.xml"/><Relationship Id="rId142" Type="http://schemas.openxmlformats.org/officeDocument/2006/relationships/image" Target="../media/image110.png"/><Relationship Id="rId141" Type="http://schemas.openxmlformats.org/officeDocument/2006/relationships/customXml" Target="../ink/ink112.xml"/><Relationship Id="rId140" Type="http://schemas.openxmlformats.org/officeDocument/2006/relationships/image" Target="../media/image109.png"/><Relationship Id="rId14" Type="http://schemas.openxmlformats.org/officeDocument/2006/relationships/image" Target="../media/image47.png"/><Relationship Id="rId139" Type="http://schemas.openxmlformats.org/officeDocument/2006/relationships/customXml" Target="../ink/ink111.xml"/><Relationship Id="rId138" Type="http://schemas.openxmlformats.org/officeDocument/2006/relationships/image" Target="../media/image108.png"/><Relationship Id="rId137" Type="http://schemas.openxmlformats.org/officeDocument/2006/relationships/customXml" Target="../ink/ink110.xml"/><Relationship Id="rId136" Type="http://schemas.openxmlformats.org/officeDocument/2006/relationships/image" Target="../media/image107.png"/><Relationship Id="rId135" Type="http://schemas.openxmlformats.org/officeDocument/2006/relationships/customXml" Target="../ink/ink109.xml"/><Relationship Id="rId134" Type="http://schemas.openxmlformats.org/officeDocument/2006/relationships/image" Target="../media/image106.png"/><Relationship Id="rId133" Type="http://schemas.openxmlformats.org/officeDocument/2006/relationships/customXml" Target="../ink/ink108.xml"/><Relationship Id="rId132" Type="http://schemas.openxmlformats.org/officeDocument/2006/relationships/image" Target="../media/image105.png"/><Relationship Id="rId131" Type="http://schemas.openxmlformats.org/officeDocument/2006/relationships/customXml" Target="../ink/ink107.xml"/><Relationship Id="rId130" Type="http://schemas.openxmlformats.org/officeDocument/2006/relationships/image" Target="../media/image104.png"/><Relationship Id="rId13" Type="http://schemas.openxmlformats.org/officeDocument/2006/relationships/customXml" Target="../ink/ink48.xml"/><Relationship Id="rId129" Type="http://schemas.openxmlformats.org/officeDocument/2006/relationships/customXml" Target="../ink/ink106.xml"/><Relationship Id="rId128" Type="http://schemas.openxmlformats.org/officeDocument/2006/relationships/image" Target="../media/image103.png"/><Relationship Id="rId127" Type="http://schemas.openxmlformats.org/officeDocument/2006/relationships/customXml" Target="../ink/ink105.xml"/><Relationship Id="rId126" Type="http://schemas.openxmlformats.org/officeDocument/2006/relationships/image" Target="../media/image102.png"/><Relationship Id="rId125" Type="http://schemas.openxmlformats.org/officeDocument/2006/relationships/customXml" Target="../ink/ink104.xml"/><Relationship Id="rId124" Type="http://schemas.openxmlformats.org/officeDocument/2006/relationships/image" Target="../media/image101.png"/><Relationship Id="rId123" Type="http://schemas.openxmlformats.org/officeDocument/2006/relationships/customXml" Target="../ink/ink103.xml"/><Relationship Id="rId122" Type="http://schemas.openxmlformats.org/officeDocument/2006/relationships/image" Target="../media/image100.png"/><Relationship Id="rId121" Type="http://schemas.openxmlformats.org/officeDocument/2006/relationships/customXml" Target="../ink/ink102.xml"/><Relationship Id="rId120" Type="http://schemas.openxmlformats.org/officeDocument/2006/relationships/image" Target="../media/image99.png"/><Relationship Id="rId12" Type="http://schemas.openxmlformats.org/officeDocument/2006/relationships/image" Target="../media/image46.png"/><Relationship Id="rId119" Type="http://schemas.openxmlformats.org/officeDocument/2006/relationships/customXml" Target="../ink/ink101.xml"/><Relationship Id="rId118" Type="http://schemas.openxmlformats.org/officeDocument/2006/relationships/image" Target="../media/image98.png"/><Relationship Id="rId117" Type="http://schemas.openxmlformats.org/officeDocument/2006/relationships/customXml" Target="../ink/ink100.xml"/><Relationship Id="rId116" Type="http://schemas.openxmlformats.org/officeDocument/2006/relationships/image" Target="../media/image97.png"/><Relationship Id="rId115" Type="http://schemas.openxmlformats.org/officeDocument/2006/relationships/customXml" Target="../ink/ink99.xml"/><Relationship Id="rId114" Type="http://schemas.openxmlformats.org/officeDocument/2006/relationships/image" Target="../media/image34.png"/><Relationship Id="rId113" Type="http://schemas.openxmlformats.org/officeDocument/2006/relationships/customXml" Target="../ink/ink98.xml"/><Relationship Id="rId112" Type="http://schemas.openxmlformats.org/officeDocument/2006/relationships/image" Target="../media/image96.png"/><Relationship Id="rId111" Type="http://schemas.openxmlformats.org/officeDocument/2006/relationships/customXml" Target="../ink/ink97.xml"/><Relationship Id="rId110" Type="http://schemas.openxmlformats.org/officeDocument/2006/relationships/image" Target="../media/image95.png"/><Relationship Id="rId11" Type="http://schemas.openxmlformats.org/officeDocument/2006/relationships/customXml" Target="../ink/ink47.xml"/><Relationship Id="rId109" Type="http://schemas.openxmlformats.org/officeDocument/2006/relationships/customXml" Target="../ink/ink96.xml"/><Relationship Id="rId108" Type="http://schemas.openxmlformats.org/officeDocument/2006/relationships/image" Target="../media/image94.png"/><Relationship Id="rId107" Type="http://schemas.openxmlformats.org/officeDocument/2006/relationships/customXml" Target="../ink/ink95.xml"/><Relationship Id="rId106" Type="http://schemas.openxmlformats.org/officeDocument/2006/relationships/image" Target="../media/image93.png"/><Relationship Id="rId105" Type="http://schemas.openxmlformats.org/officeDocument/2006/relationships/customXml" Target="../ink/ink94.xml"/><Relationship Id="rId104" Type="http://schemas.openxmlformats.org/officeDocument/2006/relationships/image" Target="../media/image92.png"/><Relationship Id="rId103" Type="http://schemas.openxmlformats.org/officeDocument/2006/relationships/customXml" Target="../ink/ink93.xml"/><Relationship Id="rId102" Type="http://schemas.openxmlformats.org/officeDocument/2006/relationships/image" Target="../media/image91.png"/><Relationship Id="rId101" Type="http://schemas.openxmlformats.org/officeDocument/2006/relationships/customXml" Target="../ink/ink92.xml"/><Relationship Id="rId100" Type="http://schemas.openxmlformats.org/officeDocument/2006/relationships/image" Target="../media/image90.png"/><Relationship Id="rId10" Type="http://schemas.openxmlformats.org/officeDocument/2006/relationships/customXml" Target="../ink/ink46.xml"/><Relationship Id="rId1"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79.png"/><Relationship Id="rId1" Type="http://schemas.openxmlformats.org/officeDocument/2006/relationships/image" Target="../media/image29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image" Target="../media/image175.png"/><Relationship Id="rId8" Type="http://schemas.openxmlformats.org/officeDocument/2006/relationships/customXml" Target="../ink/ink185.xml"/><Relationship Id="rId7" Type="http://schemas.openxmlformats.org/officeDocument/2006/relationships/image" Target="../media/image174.png"/><Relationship Id="rId6" Type="http://schemas.openxmlformats.org/officeDocument/2006/relationships/customXml" Target="../ink/ink184.xml"/><Relationship Id="rId5" Type="http://schemas.openxmlformats.org/officeDocument/2006/relationships/image" Target="../media/image173.png"/><Relationship Id="rId4" Type="http://schemas.openxmlformats.org/officeDocument/2006/relationships/customXml" Target="../ink/ink183.xml"/><Relationship Id="rId3" Type="http://schemas.openxmlformats.org/officeDocument/2006/relationships/image" Target="../media/image32.png"/><Relationship Id="rId2" Type="http://schemas.openxmlformats.org/officeDocument/2006/relationships/customXml" Target="../ink/ink182.xml"/><Relationship Id="rId17" Type="http://schemas.openxmlformats.org/officeDocument/2006/relationships/slideLayout" Target="../slideLayouts/slideLayout1.xml"/><Relationship Id="rId16" Type="http://schemas.openxmlformats.org/officeDocument/2006/relationships/tags" Target="../tags/tag66.xml"/><Relationship Id="rId15" Type="http://schemas.openxmlformats.org/officeDocument/2006/relationships/image" Target="../media/image178.png"/><Relationship Id="rId14" Type="http://schemas.openxmlformats.org/officeDocument/2006/relationships/customXml" Target="../ink/ink188.xml"/><Relationship Id="rId13" Type="http://schemas.openxmlformats.org/officeDocument/2006/relationships/image" Target="../media/image177.png"/><Relationship Id="rId12" Type="http://schemas.openxmlformats.org/officeDocument/2006/relationships/customXml" Target="../ink/ink187.xml"/><Relationship Id="rId11" Type="http://schemas.openxmlformats.org/officeDocument/2006/relationships/image" Target="../media/image176.png"/><Relationship Id="rId10" Type="http://schemas.openxmlformats.org/officeDocument/2006/relationships/customXml" Target="../ink/ink186.xml"/><Relationship Id="rId1" Type="http://schemas.openxmlformats.org/officeDocument/2006/relationships/image" Target="../media/image172.png"/></Relationships>
</file>

<file path=ppt/slides/_rels/slide6.xml.rels><?xml version="1.0" encoding="UTF-8" standalone="yes"?>
<Relationships xmlns="http://schemas.openxmlformats.org/package/2006/relationships"><Relationship Id="rId99" Type="http://schemas.openxmlformats.org/officeDocument/2006/relationships/image" Target="../media/image227.png"/><Relationship Id="rId98" Type="http://schemas.openxmlformats.org/officeDocument/2006/relationships/customXml" Target="../ink/ink237.xml"/><Relationship Id="rId97" Type="http://schemas.openxmlformats.org/officeDocument/2006/relationships/image" Target="../media/image226.png"/><Relationship Id="rId96" Type="http://schemas.openxmlformats.org/officeDocument/2006/relationships/customXml" Target="../ink/ink236.xml"/><Relationship Id="rId95" Type="http://schemas.openxmlformats.org/officeDocument/2006/relationships/image" Target="../media/image225.png"/><Relationship Id="rId94" Type="http://schemas.openxmlformats.org/officeDocument/2006/relationships/customXml" Target="../ink/ink235.xml"/><Relationship Id="rId93" Type="http://schemas.openxmlformats.org/officeDocument/2006/relationships/image" Target="../media/image224.png"/><Relationship Id="rId92" Type="http://schemas.openxmlformats.org/officeDocument/2006/relationships/customXml" Target="../ink/ink234.xml"/><Relationship Id="rId91" Type="http://schemas.openxmlformats.org/officeDocument/2006/relationships/image" Target="../media/image223.png"/><Relationship Id="rId90" Type="http://schemas.openxmlformats.org/officeDocument/2006/relationships/customXml" Target="../ink/ink233.xml"/><Relationship Id="rId9" Type="http://schemas.openxmlformats.org/officeDocument/2006/relationships/image" Target="../media/image182.png"/><Relationship Id="rId89" Type="http://schemas.openxmlformats.org/officeDocument/2006/relationships/image" Target="../media/image222.png"/><Relationship Id="rId88" Type="http://schemas.openxmlformats.org/officeDocument/2006/relationships/customXml" Target="../ink/ink232.xml"/><Relationship Id="rId87" Type="http://schemas.openxmlformats.org/officeDocument/2006/relationships/image" Target="../media/image221.png"/><Relationship Id="rId86" Type="http://schemas.openxmlformats.org/officeDocument/2006/relationships/customXml" Target="../ink/ink231.xml"/><Relationship Id="rId85" Type="http://schemas.openxmlformats.org/officeDocument/2006/relationships/image" Target="../media/image220.png"/><Relationship Id="rId84" Type="http://schemas.openxmlformats.org/officeDocument/2006/relationships/customXml" Target="../ink/ink230.xml"/><Relationship Id="rId83" Type="http://schemas.openxmlformats.org/officeDocument/2006/relationships/image" Target="../media/image219.png"/><Relationship Id="rId82" Type="http://schemas.openxmlformats.org/officeDocument/2006/relationships/customXml" Target="../ink/ink229.xml"/><Relationship Id="rId81" Type="http://schemas.openxmlformats.org/officeDocument/2006/relationships/image" Target="../media/image218.png"/><Relationship Id="rId80" Type="http://schemas.openxmlformats.org/officeDocument/2006/relationships/customXml" Target="../ink/ink228.xml"/><Relationship Id="rId8" Type="http://schemas.openxmlformats.org/officeDocument/2006/relationships/customXml" Target="../ink/ink192.xml"/><Relationship Id="rId79" Type="http://schemas.openxmlformats.org/officeDocument/2006/relationships/image" Target="../media/image217.png"/><Relationship Id="rId78" Type="http://schemas.openxmlformats.org/officeDocument/2006/relationships/customXml" Target="../ink/ink227.xml"/><Relationship Id="rId77" Type="http://schemas.openxmlformats.org/officeDocument/2006/relationships/image" Target="../media/image216.png"/><Relationship Id="rId76" Type="http://schemas.openxmlformats.org/officeDocument/2006/relationships/customXml" Target="../ink/ink226.xml"/><Relationship Id="rId75" Type="http://schemas.openxmlformats.org/officeDocument/2006/relationships/image" Target="../media/image215.png"/><Relationship Id="rId74" Type="http://schemas.openxmlformats.org/officeDocument/2006/relationships/customXml" Target="../ink/ink225.xml"/><Relationship Id="rId73" Type="http://schemas.openxmlformats.org/officeDocument/2006/relationships/image" Target="../media/image214.png"/><Relationship Id="rId72" Type="http://schemas.openxmlformats.org/officeDocument/2006/relationships/customXml" Target="../ink/ink224.xml"/><Relationship Id="rId71" Type="http://schemas.openxmlformats.org/officeDocument/2006/relationships/image" Target="../media/image213.png"/><Relationship Id="rId70" Type="http://schemas.openxmlformats.org/officeDocument/2006/relationships/customXml" Target="../ink/ink223.xml"/><Relationship Id="rId7" Type="http://schemas.openxmlformats.org/officeDocument/2006/relationships/image" Target="../media/image54.png"/><Relationship Id="rId69" Type="http://schemas.openxmlformats.org/officeDocument/2006/relationships/image" Target="../media/image212.png"/><Relationship Id="rId68" Type="http://schemas.openxmlformats.org/officeDocument/2006/relationships/customXml" Target="../ink/ink222.xml"/><Relationship Id="rId67" Type="http://schemas.openxmlformats.org/officeDocument/2006/relationships/image" Target="../media/image211.png"/><Relationship Id="rId66" Type="http://schemas.openxmlformats.org/officeDocument/2006/relationships/customXml" Target="../ink/ink221.xml"/><Relationship Id="rId65" Type="http://schemas.openxmlformats.org/officeDocument/2006/relationships/image" Target="../media/image210.png"/><Relationship Id="rId64" Type="http://schemas.openxmlformats.org/officeDocument/2006/relationships/customXml" Target="../ink/ink220.xml"/><Relationship Id="rId63" Type="http://schemas.openxmlformats.org/officeDocument/2006/relationships/image" Target="../media/image209.png"/><Relationship Id="rId62" Type="http://schemas.openxmlformats.org/officeDocument/2006/relationships/customXml" Target="../ink/ink219.xml"/><Relationship Id="rId61" Type="http://schemas.openxmlformats.org/officeDocument/2006/relationships/image" Target="../media/image208.png"/><Relationship Id="rId60" Type="http://schemas.openxmlformats.org/officeDocument/2006/relationships/customXml" Target="../ink/ink218.xml"/><Relationship Id="rId6" Type="http://schemas.openxmlformats.org/officeDocument/2006/relationships/customXml" Target="../ink/ink191.xml"/><Relationship Id="rId59" Type="http://schemas.openxmlformats.org/officeDocument/2006/relationships/image" Target="../media/image207.png"/><Relationship Id="rId58" Type="http://schemas.openxmlformats.org/officeDocument/2006/relationships/customXml" Target="../ink/ink217.xml"/><Relationship Id="rId57" Type="http://schemas.openxmlformats.org/officeDocument/2006/relationships/image" Target="../media/image206.png"/><Relationship Id="rId56" Type="http://schemas.openxmlformats.org/officeDocument/2006/relationships/customXml" Target="../ink/ink216.xml"/><Relationship Id="rId55" Type="http://schemas.openxmlformats.org/officeDocument/2006/relationships/image" Target="../media/image205.png"/><Relationship Id="rId54" Type="http://schemas.openxmlformats.org/officeDocument/2006/relationships/customXml" Target="../ink/ink215.xml"/><Relationship Id="rId53" Type="http://schemas.openxmlformats.org/officeDocument/2006/relationships/image" Target="../media/image204.png"/><Relationship Id="rId52" Type="http://schemas.openxmlformats.org/officeDocument/2006/relationships/customXml" Target="../ink/ink214.xml"/><Relationship Id="rId51" Type="http://schemas.openxmlformats.org/officeDocument/2006/relationships/image" Target="../media/image203.png"/><Relationship Id="rId50" Type="http://schemas.openxmlformats.org/officeDocument/2006/relationships/customXml" Target="../ink/ink213.xml"/><Relationship Id="rId5" Type="http://schemas.openxmlformats.org/officeDocument/2006/relationships/image" Target="../media/image181.png"/><Relationship Id="rId49" Type="http://schemas.openxmlformats.org/officeDocument/2006/relationships/image" Target="../media/image202.png"/><Relationship Id="rId48" Type="http://schemas.openxmlformats.org/officeDocument/2006/relationships/customXml" Target="../ink/ink212.xml"/><Relationship Id="rId47" Type="http://schemas.openxmlformats.org/officeDocument/2006/relationships/image" Target="../media/image201.png"/><Relationship Id="rId46" Type="http://schemas.openxmlformats.org/officeDocument/2006/relationships/customXml" Target="../ink/ink211.xml"/><Relationship Id="rId45" Type="http://schemas.openxmlformats.org/officeDocument/2006/relationships/image" Target="../media/image200.png"/><Relationship Id="rId44" Type="http://schemas.openxmlformats.org/officeDocument/2006/relationships/customXml" Target="../ink/ink210.xml"/><Relationship Id="rId43" Type="http://schemas.openxmlformats.org/officeDocument/2006/relationships/image" Target="../media/image199.png"/><Relationship Id="rId42" Type="http://schemas.openxmlformats.org/officeDocument/2006/relationships/customXml" Target="../ink/ink209.xml"/><Relationship Id="rId41" Type="http://schemas.openxmlformats.org/officeDocument/2006/relationships/image" Target="../media/image198.png"/><Relationship Id="rId40" Type="http://schemas.openxmlformats.org/officeDocument/2006/relationships/customXml" Target="../ink/ink208.xml"/><Relationship Id="rId4" Type="http://schemas.openxmlformats.org/officeDocument/2006/relationships/customXml" Target="../ink/ink190.xml"/><Relationship Id="rId39" Type="http://schemas.openxmlformats.org/officeDocument/2006/relationships/image" Target="../media/image197.png"/><Relationship Id="rId38" Type="http://schemas.openxmlformats.org/officeDocument/2006/relationships/customXml" Target="../ink/ink207.xml"/><Relationship Id="rId37" Type="http://schemas.openxmlformats.org/officeDocument/2006/relationships/image" Target="../media/image196.png"/><Relationship Id="rId36" Type="http://schemas.openxmlformats.org/officeDocument/2006/relationships/customXml" Target="../ink/ink206.xml"/><Relationship Id="rId35" Type="http://schemas.openxmlformats.org/officeDocument/2006/relationships/image" Target="../media/image195.png"/><Relationship Id="rId34" Type="http://schemas.openxmlformats.org/officeDocument/2006/relationships/customXml" Target="../ink/ink205.xml"/><Relationship Id="rId33" Type="http://schemas.openxmlformats.org/officeDocument/2006/relationships/image" Target="../media/image194.png"/><Relationship Id="rId32" Type="http://schemas.openxmlformats.org/officeDocument/2006/relationships/customXml" Target="../ink/ink204.xml"/><Relationship Id="rId31" Type="http://schemas.openxmlformats.org/officeDocument/2006/relationships/image" Target="../media/image193.png"/><Relationship Id="rId30" Type="http://schemas.openxmlformats.org/officeDocument/2006/relationships/customXml" Target="../ink/ink203.xml"/><Relationship Id="rId3" Type="http://schemas.openxmlformats.org/officeDocument/2006/relationships/image" Target="../media/image180.png"/><Relationship Id="rId29" Type="http://schemas.openxmlformats.org/officeDocument/2006/relationships/image" Target="../media/image192.png"/><Relationship Id="rId28" Type="http://schemas.openxmlformats.org/officeDocument/2006/relationships/customXml" Target="../ink/ink202.xml"/><Relationship Id="rId27" Type="http://schemas.openxmlformats.org/officeDocument/2006/relationships/image" Target="../media/image191.png"/><Relationship Id="rId26" Type="http://schemas.openxmlformats.org/officeDocument/2006/relationships/customXml" Target="../ink/ink201.xml"/><Relationship Id="rId25" Type="http://schemas.openxmlformats.org/officeDocument/2006/relationships/image" Target="../media/image190.png"/><Relationship Id="rId24" Type="http://schemas.openxmlformats.org/officeDocument/2006/relationships/customXml" Target="../ink/ink200.xml"/><Relationship Id="rId23" Type="http://schemas.openxmlformats.org/officeDocument/2006/relationships/image" Target="../media/image189.png"/><Relationship Id="rId22" Type="http://schemas.openxmlformats.org/officeDocument/2006/relationships/customXml" Target="../ink/ink199.xml"/><Relationship Id="rId21" Type="http://schemas.openxmlformats.org/officeDocument/2006/relationships/image" Target="../media/image188.png"/><Relationship Id="rId20" Type="http://schemas.openxmlformats.org/officeDocument/2006/relationships/customXml" Target="../ink/ink198.xml"/><Relationship Id="rId2" Type="http://schemas.openxmlformats.org/officeDocument/2006/relationships/customXml" Target="../ink/ink189.xml"/><Relationship Id="rId19" Type="http://schemas.openxmlformats.org/officeDocument/2006/relationships/image" Target="../media/image187.png"/><Relationship Id="rId18" Type="http://schemas.openxmlformats.org/officeDocument/2006/relationships/customXml" Target="../ink/ink197.xml"/><Relationship Id="rId17" Type="http://schemas.openxmlformats.org/officeDocument/2006/relationships/image" Target="../media/image186.png"/><Relationship Id="rId16" Type="http://schemas.openxmlformats.org/officeDocument/2006/relationships/customXml" Target="../ink/ink196.xml"/><Relationship Id="rId15" Type="http://schemas.openxmlformats.org/officeDocument/2006/relationships/image" Target="../media/image185.png"/><Relationship Id="rId143" Type="http://schemas.openxmlformats.org/officeDocument/2006/relationships/slideLayout" Target="../slideLayouts/slideLayout1.xml"/><Relationship Id="rId142" Type="http://schemas.openxmlformats.org/officeDocument/2006/relationships/tags" Target="../tags/tag67.xml"/><Relationship Id="rId141" Type="http://schemas.openxmlformats.org/officeDocument/2006/relationships/image" Target="../media/image248.png"/><Relationship Id="rId140" Type="http://schemas.openxmlformats.org/officeDocument/2006/relationships/customXml" Target="../ink/ink258.xml"/><Relationship Id="rId14" Type="http://schemas.openxmlformats.org/officeDocument/2006/relationships/customXml" Target="../ink/ink195.xml"/><Relationship Id="rId139" Type="http://schemas.openxmlformats.org/officeDocument/2006/relationships/image" Target="../media/image247.png"/><Relationship Id="rId138" Type="http://schemas.openxmlformats.org/officeDocument/2006/relationships/customXml" Target="../ink/ink257.xml"/><Relationship Id="rId137" Type="http://schemas.openxmlformats.org/officeDocument/2006/relationships/image" Target="../media/image246.png"/><Relationship Id="rId136" Type="http://schemas.openxmlformats.org/officeDocument/2006/relationships/customXml" Target="../ink/ink256.xml"/><Relationship Id="rId135" Type="http://schemas.openxmlformats.org/officeDocument/2006/relationships/image" Target="../media/image245.png"/><Relationship Id="rId134" Type="http://schemas.openxmlformats.org/officeDocument/2006/relationships/customXml" Target="../ink/ink255.xml"/><Relationship Id="rId133" Type="http://schemas.openxmlformats.org/officeDocument/2006/relationships/image" Target="../media/image244.png"/><Relationship Id="rId132" Type="http://schemas.openxmlformats.org/officeDocument/2006/relationships/customXml" Target="../ink/ink254.xml"/><Relationship Id="rId131" Type="http://schemas.openxmlformats.org/officeDocument/2006/relationships/image" Target="../media/image243.png"/><Relationship Id="rId130" Type="http://schemas.openxmlformats.org/officeDocument/2006/relationships/customXml" Target="../ink/ink253.xml"/><Relationship Id="rId13" Type="http://schemas.openxmlformats.org/officeDocument/2006/relationships/image" Target="../media/image184.png"/><Relationship Id="rId129" Type="http://schemas.openxmlformats.org/officeDocument/2006/relationships/image" Target="../media/image242.png"/><Relationship Id="rId128" Type="http://schemas.openxmlformats.org/officeDocument/2006/relationships/customXml" Target="../ink/ink252.xml"/><Relationship Id="rId127" Type="http://schemas.openxmlformats.org/officeDocument/2006/relationships/image" Target="../media/image241.png"/><Relationship Id="rId126" Type="http://schemas.openxmlformats.org/officeDocument/2006/relationships/customXml" Target="../ink/ink251.xml"/><Relationship Id="rId125" Type="http://schemas.openxmlformats.org/officeDocument/2006/relationships/image" Target="../media/image240.png"/><Relationship Id="rId124" Type="http://schemas.openxmlformats.org/officeDocument/2006/relationships/customXml" Target="../ink/ink250.xml"/><Relationship Id="rId123" Type="http://schemas.openxmlformats.org/officeDocument/2006/relationships/image" Target="../media/image239.png"/><Relationship Id="rId122" Type="http://schemas.openxmlformats.org/officeDocument/2006/relationships/customXml" Target="../ink/ink249.xml"/><Relationship Id="rId121" Type="http://schemas.openxmlformats.org/officeDocument/2006/relationships/image" Target="../media/image238.png"/><Relationship Id="rId120" Type="http://schemas.openxmlformats.org/officeDocument/2006/relationships/customXml" Target="../ink/ink248.xml"/><Relationship Id="rId12" Type="http://schemas.openxmlformats.org/officeDocument/2006/relationships/customXml" Target="../ink/ink194.xml"/><Relationship Id="rId119" Type="http://schemas.openxmlformats.org/officeDocument/2006/relationships/image" Target="../media/image237.png"/><Relationship Id="rId118" Type="http://schemas.openxmlformats.org/officeDocument/2006/relationships/customXml" Target="../ink/ink247.xml"/><Relationship Id="rId117" Type="http://schemas.openxmlformats.org/officeDocument/2006/relationships/image" Target="../media/image236.png"/><Relationship Id="rId116" Type="http://schemas.openxmlformats.org/officeDocument/2006/relationships/customXml" Target="../ink/ink246.xml"/><Relationship Id="rId115" Type="http://schemas.openxmlformats.org/officeDocument/2006/relationships/image" Target="../media/image235.png"/><Relationship Id="rId114" Type="http://schemas.openxmlformats.org/officeDocument/2006/relationships/customXml" Target="../ink/ink245.xml"/><Relationship Id="rId113" Type="http://schemas.openxmlformats.org/officeDocument/2006/relationships/image" Target="../media/image234.png"/><Relationship Id="rId112" Type="http://schemas.openxmlformats.org/officeDocument/2006/relationships/customXml" Target="../ink/ink244.xml"/><Relationship Id="rId111" Type="http://schemas.openxmlformats.org/officeDocument/2006/relationships/image" Target="../media/image233.png"/><Relationship Id="rId110" Type="http://schemas.openxmlformats.org/officeDocument/2006/relationships/customXml" Target="../ink/ink243.xml"/><Relationship Id="rId11" Type="http://schemas.openxmlformats.org/officeDocument/2006/relationships/image" Target="../media/image183.png"/><Relationship Id="rId109" Type="http://schemas.openxmlformats.org/officeDocument/2006/relationships/image" Target="../media/image232.png"/><Relationship Id="rId108" Type="http://schemas.openxmlformats.org/officeDocument/2006/relationships/customXml" Target="../ink/ink242.xml"/><Relationship Id="rId107" Type="http://schemas.openxmlformats.org/officeDocument/2006/relationships/image" Target="../media/image231.png"/><Relationship Id="rId106" Type="http://schemas.openxmlformats.org/officeDocument/2006/relationships/customXml" Target="../ink/ink241.xml"/><Relationship Id="rId105" Type="http://schemas.openxmlformats.org/officeDocument/2006/relationships/image" Target="../media/image230.png"/><Relationship Id="rId104" Type="http://schemas.openxmlformats.org/officeDocument/2006/relationships/customXml" Target="../ink/ink240.xml"/><Relationship Id="rId103" Type="http://schemas.openxmlformats.org/officeDocument/2006/relationships/image" Target="../media/image229.png"/><Relationship Id="rId102" Type="http://schemas.openxmlformats.org/officeDocument/2006/relationships/customXml" Target="../ink/ink239.xml"/><Relationship Id="rId101" Type="http://schemas.openxmlformats.org/officeDocument/2006/relationships/image" Target="../media/image228.png"/><Relationship Id="rId100" Type="http://schemas.openxmlformats.org/officeDocument/2006/relationships/customXml" Target="../ink/ink238.xml"/><Relationship Id="rId10" Type="http://schemas.openxmlformats.org/officeDocument/2006/relationships/customXml" Target="../ink/ink193.xml"/><Relationship Id="rId1" Type="http://schemas.openxmlformats.org/officeDocument/2006/relationships/image" Target="../media/image179.png"/></Relationships>
</file>

<file path=ppt/slides/_rels/slide7.xml.rels><?xml version="1.0" encoding="UTF-8" standalone="yes"?>
<Relationships xmlns="http://schemas.openxmlformats.org/package/2006/relationships"><Relationship Id="rId9" Type="http://schemas.openxmlformats.org/officeDocument/2006/relationships/image" Target="../media/image253.png"/><Relationship Id="rId8" Type="http://schemas.openxmlformats.org/officeDocument/2006/relationships/customXml" Target="../ink/ink262.xml"/><Relationship Id="rId7" Type="http://schemas.openxmlformats.org/officeDocument/2006/relationships/image" Target="../media/image252.png"/><Relationship Id="rId6" Type="http://schemas.openxmlformats.org/officeDocument/2006/relationships/customXml" Target="../ink/ink261.xml"/><Relationship Id="rId5" Type="http://schemas.openxmlformats.org/officeDocument/2006/relationships/image" Target="../media/image251.png"/><Relationship Id="rId4" Type="http://schemas.openxmlformats.org/officeDocument/2006/relationships/customXml" Target="../ink/ink260.xml"/><Relationship Id="rId35" Type="http://schemas.openxmlformats.org/officeDocument/2006/relationships/slideLayout" Target="../slideLayouts/slideLayout1.xml"/><Relationship Id="rId34" Type="http://schemas.openxmlformats.org/officeDocument/2006/relationships/tags" Target="../tags/tag68.xml"/><Relationship Id="rId33" Type="http://schemas.openxmlformats.org/officeDocument/2006/relationships/image" Target="../media/image265.png"/><Relationship Id="rId32" Type="http://schemas.openxmlformats.org/officeDocument/2006/relationships/customXml" Target="../ink/ink274.xml"/><Relationship Id="rId31" Type="http://schemas.openxmlformats.org/officeDocument/2006/relationships/image" Target="../media/image264.png"/><Relationship Id="rId30" Type="http://schemas.openxmlformats.org/officeDocument/2006/relationships/customXml" Target="../ink/ink273.xml"/><Relationship Id="rId3" Type="http://schemas.openxmlformats.org/officeDocument/2006/relationships/image" Target="../media/image250.png"/><Relationship Id="rId29" Type="http://schemas.openxmlformats.org/officeDocument/2006/relationships/image" Target="../media/image263.png"/><Relationship Id="rId28" Type="http://schemas.openxmlformats.org/officeDocument/2006/relationships/customXml" Target="../ink/ink272.xml"/><Relationship Id="rId27" Type="http://schemas.openxmlformats.org/officeDocument/2006/relationships/image" Target="../media/image262.png"/><Relationship Id="rId26" Type="http://schemas.openxmlformats.org/officeDocument/2006/relationships/customXml" Target="../ink/ink271.xml"/><Relationship Id="rId25" Type="http://schemas.openxmlformats.org/officeDocument/2006/relationships/image" Target="../media/image261.png"/><Relationship Id="rId24" Type="http://schemas.openxmlformats.org/officeDocument/2006/relationships/customXml" Target="../ink/ink270.xml"/><Relationship Id="rId23" Type="http://schemas.openxmlformats.org/officeDocument/2006/relationships/image" Target="../media/image260.png"/><Relationship Id="rId22" Type="http://schemas.openxmlformats.org/officeDocument/2006/relationships/customXml" Target="../ink/ink269.xml"/><Relationship Id="rId21" Type="http://schemas.openxmlformats.org/officeDocument/2006/relationships/image" Target="../media/image259.png"/><Relationship Id="rId20" Type="http://schemas.openxmlformats.org/officeDocument/2006/relationships/customXml" Target="../ink/ink268.xml"/><Relationship Id="rId2" Type="http://schemas.openxmlformats.org/officeDocument/2006/relationships/customXml" Target="../ink/ink259.xml"/><Relationship Id="rId19" Type="http://schemas.openxmlformats.org/officeDocument/2006/relationships/image" Target="../media/image258.png"/><Relationship Id="rId18" Type="http://schemas.openxmlformats.org/officeDocument/2006/relationships/customXml" Target="../ink/ink267.xml"/><Relationship Id="rId17" Type="http://schemas.openxmlformats.org/officeDocument/2006/relationships/image" Target="../media/image257.png"/><Relationship Id="rId16" Type="http://schemas.openxmlformats.org/officeDocument/2006/relationships/customXml" Target="../ink/ink266.xml"/><Relationship Id="rId15" Type="http://schemas.openxmlformats.org/officeDocument/2006/relationships/image" Target="../media/image256.png"/><Relationship Id="rId14" Type="http://schemas.openxmlformats.org/officeDocument/2006/relationships/customXml" Target="../ink/ink265.xml"/><Relationship Id="rId13" Type="http://schemas.openxmlformats.org/officeDocument/2006/relationships/image" Target="../media/image255.png"/><Relationship Id="rId12" Type="http://schemas.openxmlformats.org/officeDocument/2006/relationships/customXml" Target="../ink/ink264.xml"/><Relationship Id="rId11" Type="http://schemas.openxmlformats.org/officeDocument/2006/relationships/image" Target="../media/image254.png"/><Relationship Id="rId10" Type="http://schemas.openxmlformats.org/officeDocument/2006/relationships/customXml" Target="../ink/ink263.xml"/><Relationship Id="rId1" Type="http://schemas.openxmlformats.org/officeDocument/2006/relationships/image" Target="../media/image249.png"/></Relationships>
</file>

<file path=ppt/slides/_rels/slide8.xml.rels><?xml version="1.0" encoding="UTF-8" standalone="yes"?>
<Relationships xmlns="http://schemas.openxmlformats.org/package/2006/relationships"><Relationship Id="rId99" Type="http://schemas.openxmlformats.org/officeDocument/2006/relationships/image" Target="../media/image315.png"/><Relationship Id="rId98" Type="http://schemas.openxmlformats.org/officeDocument/2006/relationships/customXml" Target="../ink/ink323.xml"/><Relationship Id="rId97" Type="http://schemas.openxmlformats.org/officeDocument/2006/relationships/image" Target="../media/image314.png"/><Relationship Id="rId96" Type="http://schemas.openxmlformats.org/officeDocument/2006/relationships/customXml" Target="../ink/ink322.xml"/><Relationship Id="rId95" Type="http://schemas.openxmlformats.org/officeDocument/2006/relationships/image" Target="../media/image313.png"/><Relationship Id="rId94" Type="http://schemas.openxmlformats.org/officeDocument/2006/relationships/customXml" Target="../ink/ink321.xml"/><Relationship Id="rId93" Type="http://schemas.openxmlformats.org/officeDocument/2006/relationships/image" Target="../media/image312.png"/><Relationship Id="rId92" Type="http://schemas.openxmlformats.org/officeDocument/2006/relationships/customXml" Target="../ink/ink320.xml"/><Relationship Id="rId91" Type="http://schemas.openxmlformats.org/officeDocument/2006/relationships/image" Target="../media/image311.png"/><Relationship Id="rId90" Type="http://schemas.openxmlformats.org/officeDocument/2006/relationships/customXml" Target="../ink/ink319.xml"/><Relationship Id="rId9" Type="http://schemas.openxmlformats.org/officeDocument/2006/relationships/image" Target="../media/image270.png"/><Relationship Id="rId89" Type="http://schemas.openxmlformats.org/officeDocument/2006/relationships/image" Target="../media/image310.png"/><Relationship Id="rId88" Type="http://schemas.openxmlformats.org/officeDocument/2006/relationships/customXml" Target="../ink/ink318.xml"/><Relationship Id="rId87" Type="http://schemas.openxmlformats.org/officeDocument/2006/relationships/image" Target="../media/image309.png"/><Relationship Id="rId86" Type="http://schemas.openxmlformats.org/officeDocument/2006/relationships/customXml" Target="../ink/ink317.xml"/><Relationship Id="rId85" Type="http://schemas.openxmlformats.org/officeDocument/2006/relationships/image" Target="../media/image308.png"/><Relationship Id="rId84" Type="http://schemas.openxmlformats.org/officeDocument/2006/relationships/customXml" Target="../ink/ink316.xml"/><Relationship Id="rId83" Type="http://schemas.openxmlformats.org/officeDocument/2006/relationships/image" Target="../media/image307.png"/><Relationship Id="rId82" Type="http://schemas.openxmlformats.org/officeDocument/2006/relationships/customXml" Target="../ink/ink315.xml"/><Relationship Id="rId81" Type="http://schemas.openxmlformats.org/officeDocument/2006/relationships/image" Target="../media/image306.png"/><Relationship Id="rId80" Type="http://schemas.openxmlformats.org/officeDocument/2006/relationships/customXml" Target="../ink/ink314.xml"/><Relationship Id="rId8" Type="http://schemas.openxmlformats.org/officeDocument/2006/relationships/customXml" Target="../ink/ink278.xml"/><Relationship Id="rId79" Type="http://schemas.openxmlformats.org/officeDocument/2006/relationships/image" Target="../media/image305.png"/><Relationship Id="rId78" Type="http://schemas.openxmlformats.org/officeDocument/2006/relationships/customXml" Target="../ink/ink313.xml"/><Relationship Id="rId77" Type="http://schemas.openxmlformats.org/officeDocument/2006/relationships/image" Target="../media/image304.png"/><Relationship Id="rId76" Type="http://schemas.openxmlformats.org/officeDocument/2006/relationships/customXml" Target="../ink/ink312.xml"/><Relationship Id="rId75" Type="http://schemas.openxmlformats.org/officeDocument/2006/relationships/image" Target="../media/image303.png"/><Relationship Id="rId74" Type="http://schemas.openxmlformats.org/officeDocument/2006/relationships/customXml" Target="../ink/ink311.xml"/><Relationship Id="rId73" Type="http://schemas.openxmlformats.org/officeDocument/2006/relationships/image" Target="../media/image302.png"/><Relationship Id="rId72" Type="http://schemas.openxmlformats.org/officeDocument/2006/relationships/customXml" Target="../ink/ink310.xml"/><Relationship Id="rId71" Type="http://schemas.openxmlformats.org/officeDocument/2006/relationships/image" Target="../media/image301.png"/><Relationship Id="rId70" Type="http://schemas.openxmlformats.org/officeDocument/2006/relationships/customXml" Target="../ink/ink309.xml"/><Relationship Id="rId7" Type="http://schemas.openxmlformats.org/officeDocument/2006/relationships/image" Target="../media/image269.png"/><Relationship Id="rId69" Type="http://schemas.openxmlformats.org/officeDocument/2006/relationships/image" Target="../media/image300.png"/><Relationship Id="rId68" Type="http://schemas.openxmlformats.org/officeDocument/2006/relationships/customXml" Target="../ink/ink308.xml"/><Relationship Id="rId67" Type="http://schemas.openxmlformats.org/officeDocument/2006/relationships/image" Target="../media/image299.png"/><Relationship Id="rId66" Type="http://schemas.openxmlformats.org/officeDocument/2006/relationships/customXml" Target="../ink/ink307.xml"/><Relationship Id="rId65" Type="http://schemas.openxmlformats.org/officeDocument/2006/relationships/image" Target="../media/image298.png"/><Relationship Id="rId64" Type="http://schemas.openxmlformats.org/officeDocument/2006/relationships/customXml" Target="../ink/ink306.xml"/><Relationship Id="rId63" Type="http://schemas.openxmlformats.org/officeDocument/2006/relationships/image" Target="../media/image297.png"/><Relationship Id="rId62" Type="http://schemas.openxmlformats.org/officeDocument/2006/relationships/customXml" Target="../ink/ink305.xml"/><Relationship Id="rId61" Type="http://schemas.openxmlformats.org/officeDocument/2006/relationships/image" Target="../media/image296.png"/><Relationship Id="rId60" Type="http://schemas.openxmlformats.org/officeDocument/2006/relationships/customXml" Target="../ink/ink304.xml"/><Relationship Id="rId6" Type="http://schemas.openxmlformats.org/officeDocument/2006/relationships/customXml" Target="../ink/ink277.xml"/><Relationship Id="rId59" Type="http://schemas.openxmlformats.org/officeDocument/2006/relationships/image" Target="../media/image295.png"/><Relationship Id="rId58" Type="http://schemas.openxmlformats.org/officeDocument/2006/relationships/customXml" Target="../ink/ink303.xml"/><Relationship Id="rId57" Type="http://schemas.openxmlformats.org/officeDocument/2006/relationships/image" Target="../media/image294.png"/><Relationship Id="rId56" Type="http://schemas.openxmlformats.org/officeDocument/2006/relationships/customXml" Target="../ink/ink302.xml"/><Relationship Id="rId55" Type="http://schemas.openxmlformats.org/officeDocument/2006/relationships/image" Target="../media/image293.png"/><Relationship Id="rId54" Type="http://schemas.openxmlformats.org/officeDocument/2006/relationships/customXml" Target="../ink/ink301.xml"/><Relationship Id="rId53" Type="http://schemas.openxmlformats.org/officeDocument/2006/relationships/image" Target="../media/image292.png"/><Relationship Id="rId52" Type="http://schemas.openxmlformats.org/officeDocument/2006/relationships/customXml" Target="../ink/ink300.xml"/><Relationship Id="rId51" Type="http://schemas.openxmlformats.org/officeDocument/2006/relationships/image" Target="../media/image291.png"/><Relationship Id="rId50" Type="http://schemas.openxmlformats.org/officeDocument/2006/relationships/customXml" Target="../ink/ink299.xml"/><Relationship Id="rId5" Type="http://schemas.openxmlformats.org/officeDocument/2006/relationships/image" Target="../media/image268.png"/><Relationship Id="rId49" Type="http://schemas.openxmlformats.org/officeDocument/2006/relationships/image" Target="../media/image290.png"/><Relationship Id="rId48" Type="http://schemas.openxmlformats.org/officeDocument/2006/relationships/customXml" Target="../ink/ink298.xml"/><Relationship Id="rId47" Type="http://schemas.openxmlformats.org/officeDocument/2006/relationships/image" Target="../media/image289.png"/><Relationship Id="rId46" Type="http://schemas.openxmlformats.org/officeDocument/2006/relationships/customXml" Target="../ink/ink297.xml"/><Relationship Id="rId45" Type="http://schemas.openxmlformats.org/officeDocument/2006/relationships/image" Target="../media/image288.png"/><Relationship Id="rId44" Type="http://schemas.openxmlformats.org/officeDocument/2006/relationships/customXml" Target="../ink/ink296.xml"/><Relationship Id="rId43" Type="http://schemas.openxmlformats.org/officeDocument/2006/relationships/image" Target="../media/image287.png"/><Relationship Id="rId42" Type="http://schemas.openxmlformats.org/officeDocument/2006/relationships/customXml" Target="../ink/ink295.xml"/><Relationship Id="rId41" Type="http://schemas.openxmlformats.org/officeDocument/2006/relationships/image" Target="../media/image286.png"/><Relationship Id="rId40" Type="http://schemas.openxmlformats.org/officeDocument/2006/relationships/customXml" Target="../ink/ink294.xml"/><Relationship Id="rId4" Type="http://schemas.openxmlformats.org/officeDocument/2006/relationships/customXml" Target="../ink/ink276.xml"/><Relationship Id="rId39" Type="http://schemas.openxmlformats.org/officeDocument/2006/relationships/image" Target="../media/image285.png"/><Relationship Id="rId38" Type="http://schemas.openxmlformats.org/officeDocument/2006/relationships/customXml" Target="../ink/ink293.xml"/><Relationship Id="rId37" Type="http://schemas.openxmlformats.org/officeDocument/2006/relationships/image" Target="../media/image284.png"/><Relationship Id="rId36" Type="http://schemas.openxmlformats.org/officeDocument/2006/relationships/customXml" Target="../ink/ink292.xml"/><Relationship Id="rId35" Type="http://schemas.openxmlformats.org/officeDocument/2006/relationships/image" Target="../media/image283.png"/><Relationship Id="rId34" Type="http://schemas.openxmlformats.org/officeDocument/2006/relationships/customXml" Target="../ink/ink291.xml"/><Relationship Id="rId33" Type="http://schemas.openxmlformats.org/officeDocument/2006/relationships/image" Target="../media/image282.png"/><Relationship Id="rId32" Type="http://schemas.openxmlformats.org/officeDocument/2006/relationships/customXml" Target="../ink/ink290.xml"/><Relationship Id="rId31" Type="http://schemas.openxmlformats.org/officeDocument/2006/relationships/image" Target="../media/image281.png"/><Relationship Id="rId30" Type="http://schemas.openxmlformats.org/officeDocument/2006/relationships/customXml" Target="../ink/ink289.xml"/><Relationship Id="rId3" Type="http://schemas.openxmlformats.org/officeDocument/2006/relationships/image" Target="../media/image267.png"/><Relationship Id="rId29" Type="http://schemas.openxmlformats.org/officeDocument/2006/relationships/image" Target="../media/image280.png"/><Relationship Id="rId28" Type="http://schemas.openxmlformats.org/officeDocument/2006/relationships/customXml" Target="../ink/ink288.xml"/><Relationship Id="rId27" Type="http://schemas.openxmlformats.org/officeDocument/2006/relationships/image" Target="../media/image279.png"/><Relationship Id="rId26" Type="http://schemas.openxmlformats.org/officeDocument/2006/relationships/customXml" Target="../ink/ink287.xml"/><Relationship Id="rId25" Type="http://schemas.openxmlformats.org/officeDocument/2006/relationships/image" Target="../media/image278.png"/><Relationship Id="rId24" Type="http://schemas.openxmlformats.org/officeDocument/2006/relationships/customXml" Target="../ink/ink286.xml"/><Relationship Id="rId23" Type="http://schemas.openxmlformats.org/officeDocument/2006/relationships/image" Target="../media/image277.png"/><Relationship Id="rId22" Type="http://schemas.openxmlformats.org/officeDocument/2006/relationships/customXml" Target="../ink/ink285.xml"/><Relationship Id="rId21" Type="http://schemas.openxmlformats.org/officeDocument/2006/relationships/image" Target="../media/image276.png"/><Relationship Id="rId20" Type="http://schemas.openxmlformats.org/officeDocument/2006/relationships/customXml" Target="../ink/ink284.xml"/><Relationship Id="rId2" Type="http://schemas.openxmlformats.org/officeDocument/2006/relationships/customXml" Target="../ink/ink275.xml"/><Relationship Id="rId19" Type="http://schemas.openxmlformats.org/officeDocument/2006/relationships/image" Target="../media/image275.png"/><Relationship Id="rId18" Type="http://schemas.openxmlformats.org/officeDocument/2006/relationships/customXml" Target="../ink/ink283.xml"/><Relationship Id="rId17" Type="http://schemas.openxmlformats.org/officeDocument/2006/relationships/image" Target="../media/image274.png"/><Relationship Id="rId16" Type="http://schemas.openxmlformats.org/officeDocument/2006/relationships/customXml" Target="../ink/ink282.xml"/><Relationship Id="rId15" Type="http://schemas.openxmlformats.org/officeDocument/2006/relationships/image" Target="../media/image273.png"/><Relationship Id="rId14" Type="http://schemas.openxmlformats.org/officeDocument/2006/relationships/customXml" Target="../ink/ink281.xml"/><Relationship Id="rId133" Type="http://schemas.openxmlformats.org/officeDocument/2006/relationships/slideLayout" Target="../slideLayouts/slideLayout1.xml"/><Relationship Id="rId132" Type="http://schemas.openxmlformats.org/officeDocument/2006/relationships/tags" Target="../tags/tag69.xml"/><Relationship Id="rId131" Type="http://schemas.openxmlformats.org/officeDocument/2006/relationships/image" Target="../media/image331.png"/><Relationship Id="rId130" Type="http://schemas.openxmlformats.org/officeDocument/2006/relationships/customXml" Target="../ink/ink339.xml"/><Relationship Id="rId13" Type="http://schemas.openxmlformats.org/officeDocument/2006/relationships/image" Target="../media/image272.png"/><Relationship Id="rId129" Type="http://schemas.openxmlformats.org/officeDocument/2006/relationships/image" Target="../media/image330.png"/><Relationship Id="rId128" Type="http://schemas.openxmlformats.org/officeDocument/2006/relationships/customXml" Target="../ink/ink338.xml"/><Relationship Id="rId127" Type="http://schemas.openxmlformats.org/officeDocument/2006/relationships/image" Target="../media/image329.png"/><Relationship Id="rId126" Type="http://schemas.openxmlformats.org/officeDocument/2006/relationships/customXml" Target="../ink/ink337.xml"/><Relationship Id="rId125" Type="http://schemas.openxmlformats.org/officeDocument/2006/relationships/image" Target="../media/image328.png"/><Relationship Id="rId124" Type="http://schemas.openxmlformats.org/officeDocument/2006/relationships/customXml" Target="../ink/ink336.xml"/><Relationship Id="rId123" Type="http://schemas.openxmlformats.org/officeDocument/2006/relationships/image" Target="../media/image327.png"/><Relationship Id="rId122" Type="http://schemas.openxmlformats.org/officeDocument/2006/relationships/customXml" Target="../ink/ink335.xml"/><Relationship Id="rId121" Type="http://schemas.openxmlformats.org/officeDocument/2006/relationships/image" Target="../media/image326.png"/><Relationship Id="rId120" Type="http://schemas.openxmlformats.org/officeDocument/2006/relationships/customXml" Target="../ink/ink334.xml"/><Relationship Id="rId12" Type="http://schemas.openxmlformats.org/officeDocument/2006/relationships/customXml" Target="../ink/ink280.xml"/><Relationship Id="rId119" Type="http://schemas.openxmlformats.org/officeDocument/2006/relationships/image" Target="../media/image325.png"/><Relationship Id="rId118" Type="http://schemas.openxmlformats.org/officeDocument/2006/relationships/customXml" Target="../ink/ink333.xml"/><Relationship Id="rId117" Type="http://schemas.openxmlformats.org/officeDocument/2006/relationships/image" Target="../media/image324.png"/><Relationship Id="rId116" Type="http://schemas.openxmlformats.org/officeDocument/2006/relationships/customXml" Target="../ink/ink332.xml"/><Relationship Id="rId115" Type="http://schemas.openxmlformats.org/officeDocument/2006/relationships/image" Target="../media/image323.png"/><Relationship Id="rId114" Type="http://schemas.openxmlformats.org/officeDocument/2006/relationships/customXml" Target="../ink/ink331.xml"/><Relationship Id="rId113" Type="http://schemas.openxmlformats.org/officeDocument/2006/relationships/image" Target="../media/image322.png"/><Relationship Id="rId112" Type="http://schemas.openxmlformats.org/officeDocument/2006/relationships/customXml" Target="../ink/ink330.xml"/><Relationship Id="rId111" Type="http://schemas.openxmlformats.org/officeDocument/2006/relationships/image" Target="../media/image321.png"/><Relationship Id="rId110" Type="http://schemas.openxmlformats.org/officeDocument/2006/relationships/customXml" Target="../ink/ink329.xml"/><Relationship Id="rId11" Type="http://schemas.openxmlformats.org/officeDocument/2006/relationships/image" Target="../media/image271.png"/><Relationship Id="rId109" Type="http://schemas.openxmlformats.org/officeDocument/2006/relationships/image" Target="../media/image320.png"/><Relationship Id="rId108" Type="http://schemas.openxmlformats.org/officeDocument/2006/relationships/customXml" Target="../ink/ink328.xml"/><Relationship Id="rId107" Type="http://schemas.openxmlformats.org/officeDocument/2006/relationships/image" Target="../media/image319.png"/><Relationship Id="rId106" Type="http://schemas.openxmlformats.org/officeDocument/2006/relationships/customXml" Target="../ink/ink327.xml"/><Relationship Id="rId105" Type="http://schemas.openxmlformats.org/officeDocument/2006/relationships/image" Target="../media/image318.png"/><Relationship Id="rId104" Type="http://schemas.openxmlformats.org/officeDocument/2006/relationships/customXml" Target="../ink/ink326.xml"/><Relationship Id="rId103" Type="http://schemas.openxmlformats.org/officeDocument/2006/relationships/image" Target="../media/image317.png"/><Relationship Id="rId102" Type="http://schemas.openxmlformats.org/officeDocument/2006/relationships/customXml" Target="../ink/ink325.xml"/><Relationship Id="rId101" Type="http://schemas.openxmlformats.org/officeDocument/2006/relationships/image" Target="../media/image316.png"/><Relationship Id="rId100" Type="http://schemas.openxmlformats.org/officeDocument/2006/relationships/customXml" Target="../ink/ink324.xml"/><Relationship Id="rId10" Type="http://schemas.openxmlformats.org/officeDocument/2006/relationships/customXml" Target="../ink/ink279.xml"/><Relationship Id="rId1" Type="http://schemas.openxmlformats.org/officeDocument/2006/relationships/image" Target="../media/image266.png"/></Relationships>
</file>

<file path=ppt/slides/_rels/slide9.xml.rels><?xml version="1.0" encoding="UTF-8" standalone="yes"?>
<Relationships xmlns="http://schemas.openxmlformats.org/package/2006/relationships"><Relationship Id="rId9" Type="http://schemas.openxmlformats.org/officeDocument/2006/relationships/image" Target="../media/image336.png"/><Relationship Id="rId8" Type="http://schemas.openxmlformats.org/officeDocument/2006/relationships/customXml" Target="../ink/ink343.xml"/><Relationship Id="rId7" Type="http://schemas.openxmlformats.org/officeDocument/2006/relationships/image" Target="../media/image335.png"/><Relationship Id="rId6" Type="http://schemas.openxmlformats.org/officeDocument/2006/relationships/customXml" Target="../ink/ink342.xml"/><Relationship Id="rId5" Type="http://schemas.openxmlformats.org/officeDocument/2006/relationships/image" Target="../media/image334.png"/><Relationship Id="rId4" Type="http://schemas.openxmlformats.org/officeDocument/2006/relationships/customXml" Target="../ink/ink341.xml"/><Relationship Id="rId3" Type="http://schemas.openxmlformats.org/officeDocument/2006/relationships/image" Target="../media/image333.png"/><Relationship Id="rId2" Type="http://schemas.openxmlformats.org/officeDocument/2006/relationships/customXml" Target="../ink/ink340.xml"/><Relationship Id="rId17" Type="http://schemas.openxmlformats.org/officeDocument/2006/relationships/slideLayout" Target="../slideLayouts/slideLayout1.xml"/><Relationship Id="rId16" Type="http://schemas.openxmlformats.org/officeDocument/2006/relationships/tags" Target="../tags/tag70.xml"/><Relationship Id="rId15" Type="http://schemas.openxmlformats.org/officeDocument/2006/relationships/image" Target="../media/image339.png"/><Relationship Id="rId14" Type="http://schemas.openxmlformats.org/officeDocument/2006/relationships/customXml" Target="../ink/ink346.xml"/><Relationship Id="rId13" Type="http://schemas.openxmlformats.org/officeDocument/2006/relationships/image" Target="../media/image338.png"/><Relationship Id="rId12" Type="http://schemas.openxmlformats.org/officeDocument/2006/relationships/customXml" Target="../ink/ink345.xml"/><Relationship Id="rId11" Type="http://schemas.openxmlformats.org/officeDocument/2006/relationships/image" Target="../media/image337.png"/><Relationship Id="rId10" Type="http://schemas.openxmlformats.org/officeDocument/2006/relationships/customXml" Target="../ink/ink344.xml"/><Relationship Id="rId1" Type="http://schemas.openxmlformats.org/officeDocument/2006/relationships/image" Target="../media/image3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9" name="图片 1"/>
          <p:cNvPicPr>
            <a:picLocks noChangeAspect="1"/>
          </p:cNvPicPr>
          <p:nvPr/>
        </p:nvPicPr>
        <p:blipFill>
          <a:blip r:embed="rId1"/>
          <a:stretch>
            <a:fillRect/>
          </a:stretch>
        </p:blipFill>
        <p:spPr>
          <a:xfrm>
            <a:off x="409575" y="504825"/>
            <a:ext cx="11148695" cy="4089400"/>
          </a:xfrm>
          <a:prstGeom prst="rect">
            <a:avLst/>
          </a:prstGeom>
        </p:spPr>
      </p:pic>
      <mc:AlternateContent xmlns:mc="http://schemas.openxmlformats.org/markup-compatibility/2006" xmlns:p14="http://schemas.microsoft.com/office/powerpoint/2010/main">
        <mc:Choice Requires="p14">
          <p:contentPart r:id="rId2" p14:bwMode="auto">
            <p14:nvContentPartPr>
              <p14:cNvPr id="1048607" name="墨迹 1048606"/>
              <p14:cNvContentPartPr/>
              <p14:nvPr/>
            </p14:nvContentPartPr>
            <p14:xfrm>
              <a:off x="1913466" y="4673178"/>
              <a:ext cx="0" cy="0"/>
            </p14:xfrm>
          </p:contentPart>
        </mc:Choice>
        <mc:Fallback xmlns="">
          <p:pic>
            <p:nvPicPr>
              <p:cNvPr id="1048607" name="墨迹 1048606"/>
            </p:nvPicPr>
            <p:blipFill>
              <a:blip r:embed="rId3"/>
            </p:blipFill>
            <p:spPr>
              <a:xfrm>
                <a:off x="1913466" y="4673178"/>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08" name="墨迹 1048607"/>
              <p14:cNvContentPartPr/>
              <p14:nvPr/>
            </p14:nvContentPartPr>
            <p14:xfrm>
              <a:off x="2037836" y="4287097"/>
              <a:ext cx="190036" cy="181311"/>
            </p14:xfrm>
          </p:contentPart>
        </mc:Choice>
        <mc:Fallback xmlns="">
          <p:pic>
            <p:nvPicPr>
              <p:cNvPr id="1048608" name="墨迹 1048607"/>
            </p:nvPicPr>
            <p:blipFill>
              <a:blip r:embed="rId5"/>
            </p:blipFill>
            <p:spPr>
              <a:xfrm>
                <a:off x="2037836" y="4287097"/>
                <a:ext cx="190036" cy="1813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09" name="墨迹 1048608"/>
              <p14:cNvContentPartPr/>
              <p14:nvPr/>
            </p14:nvContentPartPr>
            <p14:xfrm>
              <a:off x="2680969" y="4333429"/>
              <a:ext cx="450281" cy="17917"/>
            </p14:xfrm>
          </p:contentPart>
        </mc:Choice>
        <mc:Fallback xmlns="">
          <p:pic>
            <p:nvPicPr>
              <p:cNvPr id="1048609" name="墨迹 1048608"/>
            </p:nvPicPr>
            <p:blipFill>
              <a:blip r:embed="rId7"/>
            </p:blipFill>
            <p:spPr>
              <a:xfrm>
                <a:off x="2680969" y="4333429"/>
                <a:ext cx="450281" cy="1791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10" name="墨迹 1048609"/>
              <p14:cNvContentPartPr/>
              <p14:nvPr/>
            </p14:nvContentPartPr>
            <p14:xfrm>
              <a:off x="7673928" y="4256903"/>
              <a:ext cx="176259" cy="231238"/>
            </p14:xfrm>
          </p:contentPart>
        </mc:Choice>
        <mc:Fallback xmlns="">
          <p:pic>
            <p:nvPicPr>
              <p:cNvPr id="1048610" name="墨迹 1048609"/>
            </p:nvPicPr>
            <p:blipFill>
              <a:blip r:embed="rId9"/>
            </p:blipFill>
            <p:spPr>
              <a:xfrm>
                <a:off x="7673928" y="4256903"/>
                <a:ext cx="176259" cy="23123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611" name="墨迹 1048610"/>
              <p14:cNvContentPartPr/>
              <p14:nvPr/>
            </p14:nvContentPartPr>
            <p14:xfrm>
              <a:off x="10664995" y="4242482"/>
              <a:ext cx="155136" cy="206329"/>
            </p14:xfrm>
          </p:contentPart>
        </mc:Choice>
        <mc:Fallback xmlns="">
          <p:pic>
            <p:nvPicPr>
              <p:cNvPr id="1048611" name="墨迹 1048610"/>
            </p:nvPicPr>
            <p:blipFill>
              <a:blip r:embed="rId11"/>
            </p:blipFill>
            <p:spPr>
              <a:xfrm>
                <a:off x="10664995" y="4242482"/>
                <a:ext cx="155136" cy="20632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 name="墨迹 0"/>
              <p14:cNvContentPartPr/>
              <p14:nvPr/>
            </p14:nvContentPartPr>
            <p14:xfrm>
              <a:off x="8983133" y="4771273"/>
              <a:ext cx="928511" cy="160734"/>
            </p14:xfrm>
          </p:contentPart>
        </mc:Choice>
        <mc:Fallback xmlns="">
          <p:pic>
            <p:nvPicPr>
              <p:cNvPr id="2" name="墨迹 0"/>
            </p:nvPicPr>
            <p:blipFill>
              <a:blip r:embed="rId13"/>
            </p:blipFill>
            <p:spPr>
              <a:xfrm>
                <a:off x="8983133" y="4771273"/>
                <a:ext cx="928511" cy="160734"/>
              </a:xfrm>
              <a:prstGeom prst="rect"/>
            </p:spPr>
          </p:pic>
        </mc:Fallback>
      </mc:AlternateContent>
    </p:spTree>
    <p:custDataLst>
      <p:tags r:id="rId1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9" name="图片 1"/>
          <p:cNvPicPr>
            <a:picLocks noChangeAspect="1"/>
          </p:cNvPicPr>
          <p:nvPr/>
        </p:nvPicPr>
        <p:blipFill>
          <a:blip r:embed="rId1"/>
          <a:stretch>
            <a:fillRect/>
          </a:stretch>
        </p:blipFill>
        <p:spPr>
          <a:xfrm>
            <a:off x="0" y="358775"/>
            <a:ext cx="11906250" cy="4549140"/>
          </a:xfrm>
          <a:prstGeom prst="rect">
            <a:avLst/>
          </a:prstGeom>
        </p:spPr>
      </p:pic>
      <p:sp>
        <p:nvSpPr>
          <p:cNvPr id="1048778" name="文本框 2"/>
          <p:cNvSpPr txBox="1"/>
          <p:nvPr/>
        </p:nvSpPr>
        <p:spPr>
          <a:xfrm>
            <a:off x="713105" y="212725"/>
            <a:ext cx="5864225" cy="396240"/>
          </a:xfrm>
          <a:prstGeom prst="rect">
            <a:avLst/>
          </a:prstGeom>
          <a:solidFill>
            <a:schemeClr val="bg1"/>
          </a:solidFill>
        </p:spPr>
        <p:txBody>
          <a:bodyPr wrap="square" rtlCol="0">
            <a:spAutoFit/>
          </a:bodyPr>
          <a:lstStyle/>
          <a:p>
            <a:endParaRPr lang="zh-CN" altLang="en-US"/>
          </a:p>
        </p:txBody>
      </p:sp>
      <mc:AlternateContent xmlns:mc="http://schemas.openxmlformats.org/markup-compatibility/2006" xmlns:p14="http://schemas.microsoft.com/office/powerpoint/2010/main">
        <mc:Choice Requires="p14">
          <p:contentPart r:id="rId2" p14:bwMode="auto">
            <p14:nvContentPartPr>
              <p14:cNvPr id="1048783" name="墨迹 1048782"/>
              <p14:cNvContentPartPr/>
              <p14:nvPr/>
            </p14:nvContentPartPr>
            <p14:xfrm>
              <a:off x="9815545" y="3413014"/>
              <a:ext cx="438476" cy="452021"/>
            </p14:xfrm>
          </p:contentPart>
        </mc:Choice>
        <mc:Fallback xmlns="">
          <p:pic>
            <p:nvPicPr>
              <p:cNvPr id="1048783" name="墨迹 1048782"/>
            </p:nvPicPr>
            <p:blipFill>
              <a:blip r:embed="rId3"/>
            </p:blipFill>
            <p:spPr>
              <a:xfrm>
                <a:off x="9815545" y="3413014"/>
                <a:ext cx="438476" cy="45202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84" name="墨迹 1048783"/>
              <p14:cNvContentPartPr/>
              <p14:nvPr/>
            </p14:nvContentPartPr>
            <p14:xfrm>
              <a:off x="7727908" y="742102"/>
              <a:ext cx="473508" cy="441657"/>
            </p14:xfrm>
          </p:contentPart>
        </mc:Choice>
        <mc:Fallback xmlns="">
          <p:pic>
            <p:nvPicPr>
              <p:cNvPr id="1048784" name="墨迹 1048783"/>
            </p:nvPicPr>
            <p:blipFill>
              <a:blip r:embed="rId5"/>
            </p:blipFill>
            <p:spPr>
              <a:xfrm>
                <a:off x="7727908" y="742102"/>
                <a:ext cx="473508" cy="44165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85" name="墨迹 1048784"/>
              <p14:cNvContentPartPr/>
              <p14:nvPr/>
            </p14:nvContentPartPr>
            <p14:xfrm>
              <a:off x="7094112" y="2325369"/>
              <a:ext cx="1236707" cy="1022949"/>
            </p14:xfrm>
          </p:contentPart>
        </mc:Choice>
        <mc:Fallback xmlns="">
          <p:pic>
            <p:nvPicPr>
              <p:cNvPr id="1048785" name="墨迹 1048784"/>
            </p:nvPicPr>
            <p:blipFill>
              <a:blip r:embed="rId7"/>
            </p:blipFill>
            <p:spPr>
              <a:xfrm>
                <a:off x="7094112" y="2325369"/>
                <a:ext cx="1236707" cy="102294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86" name="墨迹 1048785"/>
              <p14:cNvContentPartPr/>
              <p14:nvPr/>
            </p14:nvContentPartPr>
            <p14:xfrm>
              <a:off x="7133588" y="2201948"/>
              <a:ext cx="1675216" cy="1169097"/>
            </p14:xfrm>
          </p:contentPart>
        </mc:Choice>
        <mc:Fallback xmlns="">
          <p:pic>
            <p:nvPicPr>
              <p:cNvPr id="1048786" name="墨迹 1048785"/>
            </p:nvPicPr>
            <p:blipFill>
              <a:blip r:embed="rId9"/>
            </p:blipFill>
            <p:spPr>
              <a:xfrm>
                <a:off x="7133588" y="2201948"/>
                <a:ext cx="1675216" cy="116909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87" name="墨迹 1048786"/>
              <p14:cNvContentPartPr/>
              <p14:nvPr/>
            </p14:nvContentPartPr>
            <p14:xfrm>
              <a:off x="7731336" y="1842533"/>
              <a:ext cx="204993" cy="571735"/>
            </p14:xfrm>
          </p:contentPart>
        </mc:Choice>
        <mc:Fallback xmlns="">
          <p:pic>
            <p:nvPicPr>
              <p:cNvPr id="1048787" name="墨迹 1048786"/>
            </p:nvPicPr>
            <p:blipFill>
              <a:blip r:embed="rId11"/>
            </p:blipFill>
            <p:spPr>
              <a:xfrm>
                <a:off x="7731336" y="1842533"/>
                <a:ext cx="204993" cy="57173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88" name="墨迹 1048787"/>
              <p14:cNvContentPartPr/>
              <p14:nvPr/>
            </p14:nvContentPartPr>
            <p14:xfrm>
              <a:off x="7867650" y="1824566"/>
              <a:ext cx="149998" cy="228202"/>
            </p14:xfrm>
          </p:contentPart>
        </mc:Choice>
        <mc:Fallback xmlns="">
          <p:pic>
            <p:nvPicPr>
              <p:cNvPr id="1048788" name="墨迹 1048787"/>
            </p:nvPicPr>
            <p:blipFill>
              <a:blip r:embed="rId13"/>
            </p:blipFill>
            <p:spPr>
              <a:xfrm>
                <a:off x="7867650" y="1824566"/>
                <a:ext cx="149998" cy="22820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89" name="墨迹 1048788"/>
              <p14:cNvContentPartPr/>
              <p14:nvPr/>
            </p14:nvContentPartPr>
            <p14:xfrm>
              <a:off x="8523461" y="2923728"/>
              <a:ext cx="404639" cy="301224"/>
            </p14:xfrm>
          </p:contentPart>
        </mc:Choice>
        <mc:Fallback xmlns="">
          <p:pic>
            <p:nvPicPr>
              <p:cNvPr id="1048789" name="墨迹 1048788"/>
            </p:nvPicPr>
            <p:blipFill>
              <a:blip r:embed="rId15"/>
            </p:blipFill>
            <p:spPr>
              <a:xfrm>
                <a:off x="8523461" y="2923728"/>
                <a:ext cx="404639" cy="30122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790" name="墨迹 1048789"/>
              <p14:cNvContentPartPr/>
              <p14:nvPr/>
            </p14:nvContentPartPr>
            <p14:xfrm>
              <a:off x="8560648" y="2962486"/>
              <a:ext cx="294894" cy="60716"/>
            </p14:xfrm>
          </p:contentPart>
        </mc:Choice>
        <mc:Fallback xmlns="">
          <p:pic>
            <p:nvPicPr>
              <p:cNvPr id="1048790" name="墨迹 1048789"/>
            </p:nvPicPr>
            <p:blipFill>
              <a:blip r:embed="rId17"/>
            </p:blipFill>
            <p:spPr>
              <a:xfrm>
                <a:off x="8560648" y="2962486"/>
                <a:ext cx="294894" cy="6071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791" name="墨迹 1048790"/>
              <p14:cNvContentPartPr/>
              <p14:nvPr/>
            </p14:nvContentPartPr>
            <p14:xfrm>
              <a:off x="3510702" y="3621434"/>
              <a:ext cx="462570" cy="369474"/>
            </p14:xfrm>
          </p:contentPart>
        </mc:Choice>
        <mc:Fallback xmlns="">
          <p:pic>
            <p:nvPicPr>
              <p:cNvPr id="1048791" name="墨迹 1048790"/>
            </p:nvPicPr>
            <p:blipFill>
              <a:blip r:embed="rId19"/>
            </p:blipFill>
            <p:spPr>
              <a:xfrm>
                <a:off x="3510702" y="3621434"/>
                <a:ext cx="462570" cy="36947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792" name="墨迹 1048791"/>
              <p14:cNvContentPartPr/>
              <p14:nvPr/>
            </p14:nvContentPartPr>
            <p14:xfrm>
              <a:off x="3815928" y="4347437"/>
              <a:ext cx="374240" cy="435771"/>
            </p14:xfrm>
          </p:contentPart>
        </mc:Choice>
        <mc:Fallback xmlns="">
          <p:pic>
            <p:nvPicPr>
              <p:cNvPr id="1048792" name="墨迹 1048791"/>
            </p:nvPicPr>
            <p:blipFill>
              <a:blip r:embed="rId21"/>
            </p:blipFill>
            <p:spPr>
              <a:xfrm>
                <a:off x="3815928" y="4347437"/>
                <a:ext cx="374240" cy="43577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墨迹 0"/>
              <p14:cNvContentPartPr/>
              <p14:nvPr/>
            </p14:nvContentPartPr>
            <p14:xfrm>
              <a:off x="10346266" y="3665871"/>
              <a:ext cx="135466" cy="208673"/>
            </p14:xfrm>
          </p:contentPart>
        </mc:Choice>
        <mc:Fallback xmlns="">
          <p:pic>
            <p:nvPicPr>
              <p:cNvPr id="23" name="墨迹 0"/>
            </p:nvPicPr>
            <p:blipFill>
              <a:blip r:embed="rId23"/>
            </p:blipFill>
            <p:spPr>
              <a:xfrm>
                <a:off x="10346266" y="3665871"/>
                <a:ext cx="135466" cy="20867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 name="墨迹 1"/>
              <p14:cNvContentPartPr/>
              <p14:nvPr/>
            </p14:nvContentPartPr>
            <p14:xfrm>
              <a:off x="10459155" y="3620753"/>
              <a:ext cx="11289" cy="377867"/>
            </p14:xfrm>
          </p:contentPart>
        </mc:Choice>
        <mc:Fallback xmlns="">
          <p:pic>
            <p:nvPicPr>
              <p:cNvPr id="2" name="墨迹 1"/>
            </p:nvPicPr>
            <p:blipFill>
              <a:blip r:embed="rId25"/>
            </p:blipFill>
            <p:spPr>
              <a:xfrm>
                <a:off x="10459155" y="3620753"/>
                <a:ext cx="11289" cy="37786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 name="墨迹 2"/>
              <p14:cNvContentPartPr/>
              <p14:nvPr/>
            </p14:nvContentPartPr>
            <p14:xfrm>
              <a:off x="10509955" y="3784307"/>
              <a:ext cx="270933" cy="112796"/>
            </p14:xfrm>
          </p:contentPart>
        </mc:Choice>
        <mc:Fallback xmlns="">
          <p:pic>
            <p:nvPicPr>
              <p:cNvPr id="3" name="墨迹 2"/>
            </p:nvPicPr>
            <p:blipFill>
              <a:blip r:embed="rId27"/>
            </p:blipFill>
            <p:spPr>
              <a:xfrm>
                <a:off x="10509955" y="3784307"/>
                <a:ext cx="270933" cy="11279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 name="墨迹 3"/>
              <p14:cNvContentPartPr/>
              <p14:nvPr/>
            </p14:nvContentPartPr>
            <p14:xfrm>
              <a:off x="8026400" y="411705"/>
              <a:ext cx="45155" cy="203033"/>
            </p14:xfrm>
          </p:contentPart>
        </mc:Choice>
        <mc:Fallback xmlns="">
          <p:pic>
            <p:nvPicPr>
              <p:cNvPr id="4" name="墨迹 3"/>
            </p:nvPicPr>
            <p:blipFill>
              <a:blip r:embed="rId29"/>
            </p:blipFill>
            <p:spPr>
              <a:xfrm>
                <a:off x="8026400" y="411705"/>
                <a:ext cx="45155" cy="20303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 name="墨迹 4"/>
              <p14:cNvContentPartPr/>
              <p14:nvPr/>
            </p14:nvContentPartPr>
            <p14:xfrm>
              <a:off x="8054622" y="468103"/>
              <a:ext cx="90311" cy="56398"/>
            </p14:xfrm>
          </p:contentPart>
        </mc:Choice>
        <mc:Fallback xmlns="">
          <p:pic>
            <p:nvPicPr>
              <p:cNvPr id="5" name="墨迹 4"/>
            </p:nvPicPr>
            <p:blipFill>
              <a:blip r:embed="rId31"/>
            </p:blipFill>
            <p:spPr>
              <a:xfrm>
                <a:off x="8054622" y="468103"/>
                <a:ext cx="90311" cy="563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6" name="墨迹 5"/>
              <p14:cNvContentPartPr/>
              <p14:nvPr/>
            </p14:nvContentPartPr>
            <p14:xfrm>
              <a:off x="8128000" y="360947"/>
              <a:ext cx="28222" cy="279170"/>
            </p14:xfrm>
          </p:contentPart>
        </mc:Choice>
        <mc:Fallback xmlns="">
          <p:pic>
            <p:nvPicPr>
              <p:cNvPr id="6" name="墨迹 5"/>
            </p:nvPicPr>
            <p:blipFill>
              <a:blip r:embed="rId33"/>
            </p:blipFill>
            <p:spPr>
              <a:xfrm>
                <a:off x="8128000" y="360947"/>
                <a:ext cx="28222" cy="27917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7" name="墨迹 6"/>
              <p14:cNvContentPartPr/>
              <p14:nvPr/>
            </p14:nvContentPartPr>
            <p14:xfrm>
              <a:off x="8195733" y="377866"/>
              <a:ext cx="304800" cy="214313"/>
            </p14:xfrm>
          </p:contentPart>
        </mc:Choice>
        <mc:Fallback xmlns="">
          <p:pic>
            <p:nvPicPr>
              <p:cNvPr id="7" name="墨迹 6"/>
            </p:nvPicPr>
            <p:blipFill>
              <a:blip r:embed="rId35"/>
            </p:blipFill>
            <p:spPr>
              <a:xfrm>
                <a:off x="8195733" y="377866"/>
                <a:ext cx="304800" cy="21431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8" name="墨迹 7"/>
              <p14:cNvContentPartPr/>
              <p14:nvPr/>
            </p14:nvContentPartPr>
            <p14:xfrm>
              <a:off x="5209822" y="2081087"/>
              <a:ext cx="197555" cy="287630"/>
            </p14:xfrm>
          </p:contentPart>
        </mc:Choice>
        <mc:Fallback xmlns="">
          <p:pic>
            <p:nvPicPr>
              <p:cNvPr id="8" name="墨迹 7"/>
            </p:nvPicPr>
            <p:blipFill>
              <a:blip r:embed="rId37"/>
            </p:blipFill>
            <p:spPr>
              <a:xfrm>
                <a:off x="5209822" y="2081087"/>
                <a:ext cx="197555" cy="28763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9" name="墨迹 8"/>
              <p14:cNvContentPartPr/>
              <p14:nvPr/>
            </p14:nvContentPartPr>
            <p14:xfrm>
              <a:off x="5379155" y="2216442"/>
              <a:ext cx="118534" cy="197393"/>
            </p14:xfrm>
          </p:contentPart>
        </mc:Choice>
        <mc:Fallback xmlns="">
          <p:pic>
            <p:nvPicPr>
              <p:cNvPr id="9" name="墨迹 8"/>
            </p:nvPicPr>
            <p:blipFill>
              <a:blip r:embed="rId39"/>
            </p:blipFill>
            <p:spPr>
              <a:xfrm>
                <a:off x="5379155" y="2216442"/>
                <a:ext cx="118534" cy="19739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 name="墨迹 9"/>
              <p14:cNvContentPartPr/>
              <p14:nvPr/>
            </p14:nvContentPartPr>
            <p14:xfrm>
              <a:off x="5531555" y="2081087"/>
              <a:ext cx="16934" cy="270710"/>
            </p14:xfrm>
          </p:contentPart>
        </mc:Choice>
        <mc:Fallback xmlns="">
          <p:pic>
            <p:nvPicPr>
              <p:cNvPr id="10" name="墨迹 9"/>
            </p:nvPicPr>
            <p:blipFill>
              <a:blip r:embed="rId41"/>
            </p:blipFill>
            <p:spPr>
              <a:xfrm>
                <a:off x="5531555" y="2081087"/>
                <a:ext cx="16934" cy="27071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1" name="墨迹 10"/>
              <p14:cNvContentPartPr/>
              <p14:nvPr/>
            </p14:nvContentPartPr>
            <p14:xfrm>
              <a:off x="5525911" y="2216442"/>
              <a:ext cx="104422" cy="45118"/>
            </p14:xfrm>
          </p:contentPart>
        </mc:Choice>
        <mc:Fallback xmlns="">
          <p:pic>
            <p:nvPicPr>
              <p:cNvPr id="11" name="墨迹 10"/>
            </p:nvPicPr>
            <p:blipFill>
              <a:blip r:embed="rId43"/>
            </p:blipFill>
            <p:spPr>
              <a:xfrm>
                <a:off x="5525911" y="2216442"/>
                <a:ext cx="104422" cy="4511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 name="墨迹 11"/>
              <p14:cNvContentPartPr/>
              <p14:nvPr/>
            </p14:nvContentPartPr>
            <p14:xfrm>
              <a:off x="5624688" y="2019049"/>
              <a:ext cx="36689" cy="583719"/>
            </p14:xfrm>
          </p:contentPart>
        </mc:Choice>
        <mc:Fallback xmlns="">
          <p:pic>
            <p:nvPicPr>
              <p:cNvPr id="12" name="墨迹 11"/>
            </p:nvPicPr>
            <p:blipFill>
              <a:blip r:embed="rId45"/>
            </p:blipFill>
            <p:spPr>
              <a:xfrm>
                <a:off x="5624688" y="2019049"/>
                <a:ext cx="36689" cy="5837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3" name="墨迹 12"/>
              <p14:cNvContentPartPr/>
              <p14:nvPr/>
            </p14:nvContentPartPr>
            <p14:xfrm>
              <a:off x="5698066" y="2272840"/>
              <a:ext cx="25400" cy="126896"/>
            </p14:xfrm>
          </p:contentPart>
        </mc:Choice>
        <mc:Fallback xmlns="">
          <p:pic>
            <p:nvPicPr>
              <p:cNvPr id="13" name="墨迹 12"/>
            </p:nvPicPr>
            <p:blipFill>
              <a:blip r:embed="rId47"/>
            </p:blipFill>
            <p:spPr>
              <a:xfrm>
                <a:off x="5698066" y="2272840"/>
                <a:ext cx="25400" cy="12689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4" name="墨迹 13"/>
              <p14:cNvContentPartPr/>
              <p14:nvPr/>
            </p14:nvContentPartPr>
            <p14:xfrm>
              <a:off x="5774266" y="2289759"/>
              <a:ext cx="73378" cy="107157"/>
            </p14:xfrm>
          </p:contentPart>
        </mc:Choice>
        <mc:Fallback xmlns="">
          <p:pic>
            <p:nvPicPr>
              <p:cNvPr id="14" name="墨迹 13"/>
            </p:nvPicPr>
            <p:blipFill>
              <a:blip r:embed="rId49"/>
            </p:blipFill>
            <p:spPr>
              <a:xfrm>
                <a:off x="5774266" y="2289759"/>
                <a:ext cx="73378" cy="10715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5" name="墨迹 14"/>
              <p14:cNvContentPartPr/>
              <p14:nvPr/>
            </p14:nvContentPartPr>
            <p14:xfrm>
              <a:off x="5983111" y="2165684"/>
              <a:ext cx="118533" cy="186113"/>
            </p14:xfrm>
          </p:contentPart>
        </mc:Choice>
        <mc:Fallback xmlns="">
          <p:pic>
            <p:nvPicPr>
              <p:cNvPr id="15" name="墨迹 14"/>
            </p:nvPicPr>
            <p:blipFill>
              <a:blip r:embed="rId51"/>
            </p:blipFill>
            <p:spPr>
              <a:xfrm>
                <a:off x="5983111" y="2165684"/>
                <a:ext cx="118533" cy="18611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6" name="墨迹 15"/>
              <p14:cNvContentPartPr/>
              <p14:nvPr/>
            </p14:nvContentPartPr>
            <p14:xfrm>
              <a:off x="4526844" y="3141370"/>
              <a:ext cx="400756" cy="208672"/>
            </p14:xfrm>
          </p:contentPart>
        </mc:Choice>
        <mc:Fallback xmlns="">
          <p:pic>
            <p:nvPicPr>
              <p:cNvPr id="16" name="墨迹 15"/>
            </p:nvPicPr>
            <p:blipFill>
              <a:blip r:embed="rId53"/>
            </p:blipFill>
            <p:spPr>
              <a:xfrm>
                <a:off x="4526844" y="3141370"/>
                <a:ext cx="400756" cy="20867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7" name="墨迹 16"/>
              <p14:cNvContentPartPr/>
              <p14:nvPr/>
            </p14:nvContentPartPr>
            <p14:xfrm>
              <a:off x="4961466" y="3141370"/>
              <a:ext cx="124178" cy="19739"/>
            </p14:xfrm>
          </p:contentPart>
        </mc:Choice>
        <mc:Fallback xmlns="">
          <p:pic>
            <p:nvPicPr>
              <p:cNvPr id="17" name="墨迹 16"/>
            </p:nvPicPr>
            <p:blipFill>
              <a:blip r:embed="rId55"/>
            </p:blipFill>
            <p:spPr>
              <a:xfrm>
                <a:off x="4961466" y="3141370"/>
                <a:ext cx="124178" cy="197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8" name="墨迹 17"/>
              <p14:cNvContentPartPr/>
              <p14:nvPr/>
            </p14:nvContentPartPr>
            <p14:xfrm>
              <a:off x="4950177" y="3254166"/>
              <a:ext cx="174978" cy="5639"/>
            </p14:xfrm>
          </p:contentPart>
        </mc:Choice>
        <mc:Fallback xmlns="">
          <p:pic>
            <p:nvPicPr>
              <p:cNvPr id="18" name="墨迹 17"/>
            </p:nvPicPr>
            <p:blipFill>
              <a:blip r:embed="rId57"/>
            </p:blipFill>
            <p:spPr>
              <a:xfrm>
                <a:off x="4950177" y="3254166"/>
                <a:ext cx="174978" cy="56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9" name="墨迹 18"/>
              <p14:cNvContentPartPr/>
              <p14:nvPr/>
            </p14:nvContentPartPr>
            <p14:xfrm>
              <a:off x="5209822" y="2977815"/>
              <a:ext cx="189088" cy="219953"/>
            </p14:xfrm>
          </p:contentPart>
        </mc:Choice>
        <mc:Fallback xmlns="">
          <p:pic>
            <p:nvPicPr>
              <p:cNvPr id="19" name="墨迹 18"/>
            </p:nvPicPr>
            <p:blipFill>
              <a:blip r:embed="rId59"/>
            </p:blipFill>
            <p:spPr>
              <a:xfrm>
                <a:off x="5209822" y="2977815"/>
                <a:ext cx="189088" cy="21995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0" name="墨迹 19"/>
              <p14:cNvContentPartPr/>
              <p14:nvPr/>
            </p14:nvContentPartPr>
            <p14:xfrm>
              <a:off x="5300133" y="2966536"/>
              <a:ext cx="62089" cy="473743"/>
            </p14:xfrm>
          </p:contentPart>
        </mc:Choice>
        <mc:Fallback xmlns="">
          <p:pic>
            <p:nvPicPr>
              <p:cNvPr id="20" name="墨迹 19"/>
            </p:nvPicPr>
            <p:blipFill>
              <a:blip r:embed="rId61"/>
            </p:blipFill>
            <p:spPr>
              <a:xfrm>
                <a:off x="5300133" y="2966536"/>
                <a:ext cx="62089" cy="47374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1" name="墨迹 20"/>
              <p14:cNvContentPartPr/>
              <p14:nvPr/>
            </p14:nvContentPartPr>
            <p14:xfrm>
              <a:off x="5108222" y="3829426"/>
              <a:ext cx="880533" cy="78957"/>
            </p14:xfrm>
          </p:contentPart>
        </mc:Choice>
        <mc:Fallback xmlns="">
          <p:pic>
            <p:nvPicPr>
              <p:cNvPr id="21" name="墨迹 20"/>
            </p:nvPicPr>
            <p:blipFill>
              <a:blip r:embed="rId63"/>
            </p:blipFill>
            <p:spPr>
              <a:xfrm>
                <a:off x="5108222" y="3829426"/>
                <a:ext cx="880533" cy="7895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2" name="墨迹 21"/>
              <p14:cNvContentPartPr/>
              <p14:nvPr/>
            </p14:nvContentPartPr>
            <p14:xfrm>
              <a:off x="5853288" y="3812506"/>
              <a:ext cx="406400" cy="293270"/>
            </p14:xfrm>
          </p:contentPart>
        </mc:Choice>
        <mc:Fallback xmlns="">
          <p:pic>
            <p:nvPicPr>
              <p:cNvPr id="22" name="墨迹 21"/>
            </p:nvPicPr>
            <p:blipFill>
              <a:blip r:embed="rId65"/>
            </p:blipFill>
            <p:spPr>
              <a:xfrm>
                <a:off x="5853288" y="3812506"/>
                <a:ext cx="406400" cy="29327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9" name="墨迹 28"/>
              <p14:cNvContentPartPr/>
              <p14:nvPr/>
            </p14:nvContentPartPr>
            <p14:xfrm>
              <a:off x="6632222" y="1153339"/>
              <a:ext cx="5644" cy="8460"/>
            </p14:xfrm>
          </p:contentPart>
        </mc:Choice>
        <mc:Fallback xmlns="">
          <p:pic>
            <p:nvPicPr>
              <p:cNvPr id="29" name="墨迹 28"/>
            </p:nvPicPr>
            <p:blipFill>
              <a:blip r:embed="rId67"/>
            </p:blipFill>
            <p:spPr>
              <a:xfrm>
                <a:off x="6632222" y="1153339"/>
                <a:ext cx="5644" cy="84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0" name="墨迹 29"/>
              <p14:cNvContentPartPr/>
              <p14:nvPr/>
            </p14:nvContentPartPr>
            <p14:xfrm>
              <a:off x="6434666" y="727534"/>
              <a:ext cx="118534" cy="25379"/>
            </p14:xfrm>
          </p:contentPart>
        </mc:Choice>
        <mc:Fallback xmlns="">
          <p:pic>
            <p:nvPicPr>
              <p:cNvPr id="30" name="墨迹 29"/>
            </p:nvPicPr>
            <p:blipFill>
              <a:blip r:embed="rId69"/>
            </p:blipFill>
            <p:spPr>
              <a:xfrm>
                <a:off x="6434666" y="727534"/>
                <a:ext cx="118534" cy="253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1" name="墨迹 30"/>
              <p14:cNvContentPartPr/>
              <p14:nvPr/>
            </p14:nvContentPartPr>
            <p14:xfrm>
              <a:off x="6409266" y="772652"/>
              <a:ext cx="42334" cy="329929"/>
            </p14:xfrm>
          </p:contentPart>
        </mc:Choice>
        <mc:Fallback xmlns="">
          <p:pic>
            <p:nvPicPr>
              <p:cNvPr id="31" name="墨迹 30"/>
            </p:nvPicPr>
            <p:blipFill>
              <a:blip r:embed="rId71"/>
            </p:blipFill>
            <p:spPr>
              <a:xfrm>
                <a:off x="6409266" y="772652"/>
                <a:ext cx="42334" cy="32992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2" name="墨迹 31"/>
              <p14:cNvContentPartPr/>
              <p14:nvPr/>
            </p14:nvContentPartPr>
            <p14:xfrm>
              <a:off x="6423377" y="851610"/>
              <a:ext cx="132645" cy="163554"/>
            </p14:xfrm>
          </p:contentPart>
        </mc:Choice>
        <mc:Fallback xmlns="">
          <p:pic>
            <p:nvPicPr>
              <p:cNvPr id="32" name="墨迹 31"/>
            </p:nvPicPr>
            <p:blipFill>
              <a:blip r:embed="rId73"/>
            </p:blipFill>
            <p:spPr>
              <a:xfrm>
                <a:off x="6423377" y="851610"/>
                <a:ext cx="132645" cy="16355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3" name="墨迹 32"/>
              <p14:cNvContentPartPr/>
              <p14:nvPr/>
            </p14:nvContentPartPr>
            <p14:xfrm>
              <a:off x="6482644" y="659856"/>
              <a:ext cx="200378" cy="524502"/>
            </p14:xfrm>
          </p:contentPart>
        </mc:Choice>
        <mc:Fallback xmlns="">
          <p:pic>
            <p:nvPicPr>
              <p:cNvPr id="33" name="墨迹 32"/>
            </p:nvPicPr>
            <p:blipFill>
              <a:blip r:embed="rId75"/>
            </p:blipFill>
            <p:spPr>
              <a:xfrm>
                <a:off x="6482644" y="659856"/>
                <a:ext cx="200378" cy="52450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4" name="墨迹 33"/>
              <p14:cNvContentPartPr/>
              <p14:nvPr/>
            </p14:nvContentPartPr>
            <p14:xfrm>
              <a:off x="6547555" y="874169"/>
              <a:ext cx="242712" cy="169194"/>
            </p14:xfrm>
          </p:contentPart>
        </mc:Choice>
        <mc:Fallback xmlns="">
          <p:pic>
            <p:nvPicPr>
              <p:cNvPr id="34" name="墨迹 33"/>
            </p:nvPicPr>
            <p:blipFill>
              <a:blip r:embed="rId77"/>
            </p:blipFill>
            <p:spPr>
              <a:xfrm>
                <a:off x="6547555" y="874169"/>
                <a:ext cx="242712" cy="1691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5" name="墨迹 34"/>
              <p14:cNvContentPartPr/>
              <p14:nvPr/>
            </p14:nvContentPartPr>
            <p14:xfrm>
              <a:off x="6795911" y="693695"/>
              <a:ext cx="293511" cy="344028"/>
            </p14:xfrm>
          </p:contentPart>
        </mc:Choice>
        <mc:Fallback xmlns="">
          <p:pic>
            <p:nvPicPr>
              <p:cNvPr id="35" name="墨迹 34"/>
            </p:nvPicPr>
            <p:blipFill>
              <a:blip r:embed="rId79"/>
            </p:blipFill>
            <p:spPr>
              <a:xfrm>
                <a:off x="6795911" y="693695"/>
                <a:ext cx="293511" cy="34402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6" name="墨迹 35"/>
              <p14:cNvContentPartPr/>
              <p14:nvPr/>
            </p14:nvContentPartPr>
            <p14:xfrm>
              <a:off x="6925733" y="829051"/>
              <a:ext cx="56444" cy="118435"/>
            </p14:xfrm>
          </p:contentPart>
        </mc:Choice>
        <mc:Fallback xmlns="">
          <p:pic>
            <p:nvPicPr>
              <p:cNvPr id="36" name="墨迹 35"/>
            </p:nvPicPr>
            <p:blipFill>
              <a:blip r:embed="rId81"/>
            </p:blipFill>
            <p:spPr>
              <a:xfrm>
                <a:off x="6925733" y="829051"/>
                <a:ext cx="56444" cy="11843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7" name="墨迹 36"/>
              <p14:cNvContentPartPr/>
              <p14:nvPr/>
            </p14:nvContentPartPr>
            <p14:xfrm>
              <a:off x="6945488" y="840330"/>
              <a:ext cx="76200" cy="219952"/>
            </p14:xfrm>
          </p:contentPart>
        </mc:Choice>
        <mc:Fallback xmlns="">
          <p:pic>
            <p:nvPicPr>
              <p:cNvPr id="37" name="墨迹 36"/>
            </p:nvPicPr>
            <p:blipFill>
              <a:blip r:embed="rId83"/>
            </p:blipFill>
            <p:spPr>
              <a:xfrm>
                <a:off x="6945488" y="840330"/>
                <a:ext cx="76200" cy="21995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8" name="墨迹 37"/>
              <p14:cNvContentPartPr/>
              <p14:nvPr/>
            </p14:nvContentPartPr>
            <p14:xfrm>
              <a:off x="10859911" y="637297"/>
              <a:ext cx="141111" cy="62038"/>
            </p14:xfrm>
          </p:contentPart>
        </mc:Choice>
        <mc:Fallback xmlns="">
          <p:pic>
            <p:nvPicPr>
              <p:cNvPr id="38" name="墨迹 37"/>
            </p:nvPicPr>
            <p:blipFill>
              <a:blip r:embed="rId85"/>
            </p:blipFill>
            <p:spPr>
              <a:xfrm>
                <a:off x="10859911" y="637297"/>
                <a:ext cx="141111" cy="6203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9" name="墨迹 38"/>
              <p14:cNvContentPartPr/>
              <p14:nvPr/>
            </p14:nvContentPartPr>
            <p14:xfrm>
              <a:off x="10868377" y="704975"/>
              <a:ext cx="36688" cy="248151"/>
            </p14:xfrm>
          </p:contentPart>
        </mc:Choice>
        <mc:Fallback xmlns="">
          <p:pic>
            <p:nvPicPr>
              <p:cNvPr id="39" name="墨迹 38"/>
            </p:nvPicPr>
            <p:blipFill>
              <a:blip r:embed="rId87"/>
            </p:blipFill>
            <p:spPr>
              <a:xfrm>
                <a:off x="10868377" y="704975"/>
                <a:ext cx="36688" cy="24815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0" name="墨迹 39"/>
              <p14:cNvContentPartPr/>
              <p14:nvPr/>
            </p14:nvContentPartPr>
            <p14:xfrm>
              <a:off x="10907888" y="778292"/>
              <a:ext cx="127000" cy="118436"/>
            </p14:xfrm>
          </p:contentPart>
        </mc:Choice>
        <mc:Fallback xmlns="">
          <p:pic>
            <p:nvPicPr>
              <p:cNvPr id="40" name="墨迹 39"/>
            </p:nvPicPr>
            <p:blipFill>
              <a:blip r:embed="rId89"/>
            </p:blipFill>
            <p:spPr>
              <a:xfrm>
                <a:off x="10907888" y="778292"/>
                <a:ext cx="127000" cy="11843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1" name="墨迹 40"/>
              <p14:cNvContentPartPr/>
              <p14:nvPr/>
            </p14:nvContentPartPr>
            <p14:xfrm>
              <a:off x="10950222" y="823411"/>
              <a:ext cx="70556" cy="56398"/>
            </p14:xfrm>
          </p:contentPart>
        </mc:Choice>
        <mc:Fallback xmlns="">
          <p:pic>
            <p:nvPicPr>
              <p:cNvPr id="41" name="墨迹 40"/>
            </p:nvPicPr>
            <p:blipFill>
              <a:blip r:embed="rId91"/>
            </p:blipFill>
            <p:spPr>
              <a:xfrm>
                <a:off x="10950222" y="823411"/>
                <a:ext cx="70556" cy="5639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2" name="墨迹 41"/>
              <p14:cNvContentPartPr/>
              <p14:nvPr/>
            </p14:nvContentPartPr>
            <p14:xfrm>
              <a:off x="10927644" y="552700"/>
              <a:ext cx="276577" cy="499123"/>
            </p14:xfrm>
          </p:contentPart>
        </mc:Choice>
        <mc:Fallback xmlns="">
          <p:pic>
            <p:nvPicPr>
              <p:cNvPr id="42" name="墨迹 41"/>
            </p:nvPicPr>
            <p:blipFill>
              <a:blip r:embed="rId93"/>
            </p:blipFill>
            <p:spPr>
              <a:xfrm>
                <a:off x="10927644" y="552700"/>
                <a:ext cx="276577" cy="49912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3" name="墨迹 42"/>
              <p14:cNvContentPartPr/>
              <p14:nvPr/>
            </p14:nvContentPartPr>
            <p14:xfrm>
              <a:off x="11051822" y="744453"/>
              <a:ext cx="254000" cy="118436"/>
            </p14:xfrm>
          </p:contentPart>
        </mc:Choice>
        <mc:Fallback xmlns="">
          <p:pic>
            <p:nvPicPr>
              <p:cNvPr id="43" name="墨迹 42"/>
            </p:nvPicPr>
            <p:blipFill>
              <a:blip r:embed="rId95"/>
            </p:blipFill>
            <p:spPr>
              <a:xfrm>
                <a:off x="11051822" y="744453"/>
                <a:ext cx="254000" cy="11843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4" name="墨迹 43"/>
              <p14:cNvContentPartPr/>
              <p14:nvPr/>
            </p14:nvContentPartPr>
            <p14:xfrm>
              <a:off x="11311467" y="614738"/>
              <a:ext cx="316088" cy="287630"/>
            </p14:xfrm>
          </p:contentPart>
        </mc:Choice>
        <mc:Fallback xmlns="">
          <p:pic>
            <p:nvPicPr>
              <p:cNvPr id="44" name="墨迹 43"/>
            </p:nvPicPr>
            <p:blipFill>
              <a:blip r:embed="rId97"/>
            </p:blipFill>
            <p:spPr>
              <a:xfrm>
                <a:off x="11311467" y="614738"/>
                <a:ext cx="316088" cy="28763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5" name="墨迹 44"/>
              <p14:cNvContentPartPr/>
              <p14:nvPr/>
            </p14:nvContentPartPr>
            <p14:xfrm>
              <a:off x="11424355" y="755733"/>
              <a:ext cx="101600" cy="95877"/>
            </p14:xfrm>
          </p:contentPart>
        </mc:Choice>
        <mc:Fallback xmlns="">
          <p:pic>
            <p:nvPicPr>
              <p:cNvPr id="45" name="墨迹 44"/>
            </p:nvPicPr>
            <p:blipFill>
              <a:blip r:embed="rId99"/>
            </p:blipFill>
            <p:spPr>
              <a:xfrm>
                <a:off x="11424355" y="755733"/>
                <a:ext cx="101600" cy="9587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6" name="墨迹 45"/>
              <p14:cNvContentPartPr/>
              <p14:nvPr/>
            </p14:nvContentPartPr>
            <p14:xfrm>
              <a:off x="11444111" y="738814"/>
              <a:ext cx="172156" cy="200213"/>
            </p14:xfrm>
          </p:contentPart>
        </mc:Choice>
        <mc:Fallback xmlns="">
          <p:pic>
            <p:nvPicPr>
              <p:cNvPr id="46" name="墨迹 45"/>
            </p:nvPicPr>
            <p:blipFill>
              <a:blip r:embed="rId101"/>
            </p:blipFill>
            <p:spPr>
              <a:xfrm>
                <a:off x="11444111" y="738814"/>
                <a:ext cx="172156" cy="20021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7" name="墨迹 46"/>
              <p14:cNvContentPartPr/>
              <p14:nvPr/>
            </p14:nvContentPartPr>
            <p14:xfrm>
              <a:off x="9059333" y="4415965"/>
              <a:ext cx="62089" cy="31019"/>
            </p14:xfrm>
          </p:contentPart>
        </mc:Choice>
        <mc:Fallback xmlns="">
          <p:pic>
            <p:nvPicPr>
              <p:cNvPr id="47" name="墨迹 46"/>
            </p:nvPicPr>
            <p:blipFill>
              <a:blip r:embed="rId103"/>
            </p:blipFill>
            <p:spPr>
              <a:xfrm>
                <a:off x="9059333" y="4415965"/>
                <a:ext cx="62089" cy="3101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8" name="墨迹 47"/>
              <p14:cNvContentPartPr/>
              <p14:nvPr/>
            </p14:nvContentPartPr>
            <p14:xfrm>
              <a:off x="8980311" y="4483643"/>
              <a:ext cx="174978" cy="163554"/>
            </p14:xfrm>
          </p:contentPart>
        </mc:Choice>
        <mc:Fallback xmlns="">
          <p:pic>
            <p:nvPicPr>
              <p:cNvPr id="48" name="墨迹 47"/>
            </p:nvPicPr>
            <p:blipFill>
              <a:blip r:embed="rId105"/>
            </p:blipFill>
            <p:spPr>
              <a:xfrm>
                <a:off x="8980311" y="4483643"/>
                <a:ext cx="174978" cy="16355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9" name="墨迹 48"/>
              <p14:cNvContentPartPr/>
              <p14:nvPr/>
            </p14:nvContentPartPr>
            <p14:xfrm>
              <a:off x="8940800" y="4635917"/>
              <a:ext cx="118533" cy="301730"/>
            </p14:xfrm>
          </p:contentPart>
        </mc:Choice>
        <mc:Fallback xmlns="">
          <p:pic>
            <p:nvPicPr>
              <p:cNvPr id="49" name="墨迹 48"/>
            </p:nvPicPr>
            <p:blipFill>
              <a:blip r:embed="rId107"/>
            </p:blipFill>
            <p:spPr>
              <a:xfrm>
                <a:off x="8940800" y="4635917"/>
                <a:ext cx="118533" cy="30173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0" name="墨迹 49"/>
              <p14:cNvContentPartPr/>
              <p14:nvPr/>
            </p14:nvContentPartPr>
            <p14:xfrm>
              <a:off x="9183511" y="4500562"/>
              <a:ext cx="304800" cy="270711"/>
            </p14:xfrm>
          </p:contentPart>
        </mc:Choice>
        <mc:Fallback xmlns="">
          <p:pic>
            <p:nvPicPr>
              <p:cNvPr id="50" name="墨迹 49"/>
            </p:nvPicPr>
            <p:blipFill>
              <a:blip r:embed="rId109"/>
            </p:blipFill>
            <p:spPr>
              <a:xfrm>
                <a:off x="9183511" y="4500562"/>
                <a:ext cx="304800" cy="27071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1" name="墨迹 50"/>
              <p14:cNvContentPartPr/>
              <p14:nvPr/>
            </p14:nvContentPartPr>
            <p14:xfrm>
              <a:off x="9304866" y="4573879"/>
              <a:ext cx="87489" cy="149455"/>
            </p14:xfrm>
          </p:contentPart>
        </mc:Choice>
        <mc:Fallback xmlns="">
          <p:pic>
            <p:nvPicPr>
              <p:cNvPr id="51" name="墨迹 50"/>
            </p:nvPicPr>
            <p:blipFill>
              <a:blip r:embed="rId111"/>
            </p:blipFill>
            <p:spPr>
              <a:xfrm>
                <a:off x="9304866" y="4573879"/>
                <a:ext cx="87489" cy="14945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2" name="墨迹 51"/>
              <p14:cNvContentPartPr/>
              <p14:nvPr/>
            </p14:nvContentPartPr>
            <p14:xfrm>
              <a:off x="9330266" y="4613358"/>
              <a:ext cx="84666" cy="169194"/>
            </p14:xfrm>
          </p:contentPart>
        </mc:Choice>
        <mc:Fallback xmlns="">
          <p:pic>
            <p:nvPicPr>
              <p:cNvPr id="52" name="墨迹 51"/>
            </p:nvPicPr>
            <p:blipFill>
              <a:blip r:embed="rId113"/>
            </p:blipFill>
            <p:spPr>
              <a:xfrm>
                <a:off x="9330266" y="4613358"/>
                <a:ext cx="84666" cy="16919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3" name="墨迹 52"/>
              <p14:cNvContentPartPr/>
              <p14:nvPr/>
            </p14:nvContentPartPr>
            <p14:xfrm>
              <a:off x="3897488" y="2994735"/>
              <a:ext cx="166512" cy="329928"/>
            </p14:xfrm>
          </p:contentPart>
        </mc:Choice>
        <mc:Fallback xmlns="">
          <p:pic>
            <p:nvPicPr>
              <p:cNvPr id="53" name="墨迹 52"/>
            </p:nvPicPr>
            <p:blipFill>
              <a:blip r:embed="rId115"/>
            </p:blipFill>
            <p:spPr>
              <a:xfrm>
                <a:off x="3897488" y="2994735"/>
                <a:ext cx="166512" cy="32992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4" name="墨迹 53"/>
              <p14:cNvContentPartPr/>
              <p14:nvPr/>
            </p14:nvContentPartPr>
            <p14:xfrm>
              <a:off x="3911600" y="3000375"/>
              <a:ext cx="183444" cy="250971"/>
            </p14:xfrm>
          </p:contentPart>
        </mc:Choice>
        <mc:Fallback xmlns="">
          <p:pic>
            <p:nvPicPr>
              <p:cNvPr id="54" name="墨迹 53"/>
            </p:nvPicPr>
            <p:blipFill>
              <a:blip r:embed="rId117"/>
            </p:blipFill>
            <p:spPr>
              <a:xfrm>
                <a:off x="3911600" y="3000375"/>
                <a:ext cx="183444" cy="25097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5" name="墨迹 54"/>
              <p14:cNvContentPartPr/>
              <p14:nvPr/>
            </p14:nvContentPartPr>
            <p14:xfrm>
              <a:off x="745066" y="2848100"/>
              <a:ext cx="838200" cy="637297"/>
            </p14:xfrm>
          </p:contentPart>
        </mc:Choice>
        <mc:Fallback xmlns="">
          <p:pic>
            <p:nvPicPr>
              <p:cNvPr id="55" name="墨迹 54"/>
            </p:nvPicPr>
            <p:blipFill>
              <a:blip r:embed="rId119"/>
            </p:blipFill>
            <p:spPr>
              <a:xfrm>
                <a:off x="745066" y="2848100"/>
                <a:ext cx="838200" cy="637297"/>
              </a:xfrm>
              <a:prstGeom prst="rect"/>
            </p:spPr>
          </p:pic>
        </mc:Fallback>
      </mc:AlternateContent>
    </p:spTree>
    <p:custDataLst>
      <p:tags r:id="rId12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0" name="图片 1"/>
          <p:cNvPicPr>
            <a:picLocks noChangeAspect="1"/>
          </p:cNvPicPr>
          <p:nvPr/>
        </p:nvPicPr>
        <p:blipFill>
          <a:blip r:embed="rId1"/>
          <a:stretch>
            <a:fillRect/>
          </a:stretch>
        </p:blipFill>
        <p:spPr>
          <a:xfrm>
            <a:off x="341630" y="294005"/>
            <a:ext cx="11313795" cy="497459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93" name="墨迹 1048792"/>
              <p14:cNvContentPartPr/>
              <p14:nvPr/>
            </p14:nvContentPartPr>
            <p14:xfrm>
              <a:off x="4916169" y="4030762"/>
              <a:ext cx="241139" cy="33238"/>
            </p14:xfrm>
          </p:contentPart>
        </mc:Choice>
        <mc:Fallback xmlns="">
          <p:pic>
            <p:nvPicPr>
              <p:cNvPr id="1048793" name="墨迹 1048792"/>
            </p:nvPicPr>
            <p:blipFill>
              <a:blip r:embed="rId3"/>
            </p:blipFill>
            <p:spPr>
              <a:xfrm>
                <a:off x="4916169" y="4030762"/>
                <a:ext cx="241139" cy="3323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94" name="墨迹 1048793"/>
              <p14:cNvContentPartPr/>
              <p14:nvPr/>
            </p14:nvContentPartPr>
            <p14:xfrm>
              <a:off x="5050143" y="4068233"/>
              <a:ext cx="10735" cy="402052"/>
            </p14:xfrm>
          </p:contentPart>
        </mc:Choice>
        <mc:Fallback xmlns="">
          <p:pic>
            <p:nvPicPr>
              <p:cNvPr id="1048794" name="墨迹 1048793"/>
            </p:nvPicPr>
            <p:blipFill>
              <a:blip r:embed="rId5"/>
            </p:blipFill>
            <p:spPr>
              <a:xfrm>
                <a:off x="5050143" y="4068233"/>
                <a:ext cx="10735" cy="40205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95" name="墨迹 1048794"/>
              <p14:cNvContentPartPr/>
              <p14:nvPr/>
            </p14:nvContentPartPr>
            <p14:xfrm>
              <a:off x="5262033" y="4034788"/>
              <a:ext cx="10004" cy="386301"/>
            </p14:xfrm>
          </p:contentPart>
        </mc:Choice>
        <mc:Fallback xmlns="">
          <p:pic>
            <p:nvPicPr>
              <p:cNvPr id="1048795" name="墨迹 1048794"/>
            </p:nvPicPr>
            <p:blipFill>
              <a:blip r:embed="rId7"/>
            </p:blipFill>
            <p:spPr>
              <a:xfrm>
                <a:off x="5262033" y="4034788"/>
                <a:ext cx="10004" cy="38630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96" name="墨迹 1048795"/>
              <p14:cNvContentPartPr/>
              <p14:nvPr/>
            </p14:nvContentPartPr>
            <p14:xfrm>
              <a:off x="5186732" y="4058919"/>
              <a:ext cx="82921" cy="125191"/>
            </p14:xfrm>
          </p:contentPart>
        </mc:Choice>
        <mc:Fallback xmlns="">
          <p:pic>
            <p:nvPicPr>
              <p:cNvPr id="1048796" name="墨迹 1048795"/>
            </p:nvPicPr>
            <p:blipFill>
              <a:blip r:embed="rId9"/>
            </p:blipFill>
            <p:spPr>
              <a:xfrm>
                <a:off x="5186732" y="4058919"/>
                <a:ext cx="82921" cy="12519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97" name="墨迹 1048796"/>
              <p14:cNvContentPartPr/>
              <p14:nvPr/>
            </p14:nvContentPartPr>
            <p14:xfrm>
              <a:off x="5297595" y="4061461"/>
              <a:ext cx="109439" cy="124582"/>
            </p14:xfrm>
          </p:contentPart>
        </mc:Choice>
        <mc:Fallback xmlns="">
          <p:pic>
            <p:nvPicPr>
              <p:cNvPr id="1048797" name="墨迹 1048796"/>
            </p:nvPicPr>
            <p:blipFill>
              <a:blip r:embed="rId11"/>
            </p:blipFill>
            <p:spPr>
              <a:xfrm>
                <a:off x="5297595" y="4061461"/>
                <a:ext cx="109439" cy="12458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98" name="墨迹 1048797"/>
              <p14:cNvContentPartPr/>
              <p14:nvPr/>
            </p14:nvContentPartPr>
            <p14:xfrm>
              <a:off x="5700183" y="4240904"/>
              <a:ext cx="318874" cy="27565"/>
            </p14:xfrm>
          </p:contentPart>
        </mc:Choice>
        <mc:Fallback xmlns="">
          <p:pic>
            <p:nvPicPr>
              <p:cNvPr id="1048798" name="墨迹 1048797"/>
            </p:nvPicPr>
            <p:blipFill>
              <a:blip r:embed="rId13"/>
            </p:blipFill>
            <p:spPr>
              <a:xfrm>
                <a:off x="5700183" y="4240904"/>
                <a:ext cx="318874" cy="2756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99" name="墨迹 1048798"/>
              <p14:cNvContentPartPr/>
              <p14:nvPr/>
            </p14:nvContentPartPr>
            <p14:xfrm>
              <a:off x="5617124" y="4128769"/>
              <a:ext cx="256953" cy="261550"/>
            </p14:xfrm>
          </p:contentPart>
        </mc:Choice>
        <mc:Fallback xmlns="">
          <p:pic>
            <p:nvPicPr>
              <p:cNvPr id="1048799" name="墨迹 1048798"/>
            </p:nvPicPr>
            <p:blipFill>
              <a:blip r:embed="rId15"/>
            </p:blipFill>
            <p:spPr>
              <a:xfrm>
                <a:off x="5617124" y="4128769"/>
                <a:ext cx="256953" cy="2615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800" name="墨迹 1048799"/>
              <p14:cNvContentPartPr/>
              <p14:nvPr/>
            </p14:nvContentPartPr>
            <p14:xfrm>
              <a:off x="4568467" y="4159676"/>
              <a:ext cx="100052" cy="219846"/>
            </p14:xfrm>
          </p:contentPart>
        </mc:Choice>
        <mc:Fallback xmlns="">
          <p:pic>
            <p:nvPicPr>
              <p:cNvPr id="1048800" name="墨迹 1048799"/>
            </p:nvPicPr>
            <p:blipFill>
              <a:blip r:embed="rId17"/>
            </p:blipFill>
            <p:spPr>
              <a:xfrm>
                <a:off x="4568467" y="4159676"/>
                <a:ext cx="100052" cy="21984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801" name="墨迹 1048800"/>
              <p14:cNvContentPartPr/>
              <p14:nvPr/>
            </p14:nvContentPartPr>
            <p14:xfrm>
              <a:off x="4550412" y="4216826"/>
              <a:ext cx="170427" cy="171226"/>
            </p14:xfrm>
          </p:contentPart>
        </mc:Choice>
        <mc:Fallback xmlns="">
          <p:pic>
            <p:nvPicPr>
              <p:cNvPr id="1048801" name="墨迹 1048800"/>
            </p:nvPicPr>
            <p:blipFill>
              <a:blip r:embed="rId19"/>
            </p:blipFill>
            <p:spPr>
              <a:xfrm>
                <a:off x="4550412" y="4216826"/>
                <a:ext cx="170427" cy="17122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802" name="墨迹 1048801"/>
              <p14:cNvContentPartPr/>
              <p14:nvPr/>
            </p14:nvContentPartPr>
            <p14:xfrm>
              <a:off x="2360083" y="5183221"/>
              <a:ext cx="464616" cy="71473"/>
            </p14:xfrm>
          </p:contentPart>
        </mc:Choice>
        <mc:Fallback xmlns="">
          <p:pic>
            <p:nvPicPr>
              <p:cNvPr id="1048802" name="墨迹 1048801"/>
            </p:nvPicPr>
            <p:blipFill>
              <a:blip r:embed="rId21"/>
            </p:blipFill>
            <p:spPr>
              <a:xfrm>
                <a:off x="2360083" y="5183221"/>
                <a:ext cx="464616" cy="7147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803" name="墨迹 1048802"/>
              <p14:cNvContentPartPr/>
              <p14:nvPr/>
            </p14:nvContentPartPr>
            <p14:xfrm>
              <a:off x="3227495" y="5191621"/>
              <a:ext cx="602752" cy="76246"/>
            </p14:xfrm>
          </p:contentPart>
        </mc:Choice>
        <mc:Fallback xmlns="">
          <p:pic>
            <p:nvPicPr>
              <p:cNvPr id="1048803" name="墨迹 1048802"/>
            </p:nvPicPr>
            <p:blipFill>
              <a:blip r:embed="rId23"/>
            </p:blipFill>
            <p:spPr>
              <a:xfrm>
                <a:off x="3227495" y="5191621"/>
                <a:ext cx="602752" cy="7624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63" name="墨迹 0"/>
              <p14:cNvContentPartPr/>
              <p14:nvPr/>
            </p14:nvContentPartPr>
            <p14:xfrm>
              <a:off x="6807200" y="3615113"/>
              <a:ext cx="609600" cy="33839"/>
            </p14:xfrm>
          </p:contentPart>
        </mc:Choice>
        <mc:Fallback xmlns="">
          <p:pic>
            <p:nvPicPr>
              <p:cNvPr id="63" name="墨迹 0"/>
            </p:nvPicPr>
            <p:blipFill>
              <a:blip r:embed="rId25"/>
            </p:blipFill>
            <p:spPr>
              <a:xfrm>
                <a:off x="6807200" y="3615113"/>
                <a:ext cx="609600" cy="3383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 name="墨迹 1"/>
              <p14:cNvContentPartPr/>
              <p14:nvPr/>
            </p14:nvContentPartPr>
            <p14:xfrm>
              <a:off x="705555" y="3795587"/>
              <a:ext cx="934156" cy="693695"/>
            </p14:xfrm>
          </p:contentPart>
        </mc:Choice>
        <mc:Fallback xmlns="">
          <p:pic>
            <p:nvPicPr>
              <p:cNvPr id="2" name="墨迹 1"/>
            </p:nvPicPr>
            <p:blipFill>
              <a:blip r:embed="rId27"/>
            </p:blipFill>
            <p:spPr>
              <a:xfrm>
                <a:off x="705555" y="3795587"/>
                <a:ext cx="934156" cy="69369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 name="墨迹 2"/>
              <p14:cNvContentPartPr/>
              <p14:nvPr/>
            </p14:nvContentPartPr>
            <p14:xfrm>
              <a:off x="2048933" y="5431130"/>
              <a:ext cx="197555" cy="197393"/>
            </p14:xfrm>
          </p:contentPart>
        </mc:Choice>
        <mc:Fallback xmlns="">
          <p:pic>
            <p:nvPicPr>
              <p:cNvPr id="3" name="墨迹 2"/>
            </p:nvPicPr>
            <p:blipFill>
              <a:blip r:embed="rId29"/>
            </p:blipFill>
            <p:spPr>
              <a:xfrm>
                <a:off x="2048933" y="5431130"/>
                <a:ext cx="197555" cy="19739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 name="墨迹 3"/>
              <p14:cNvContentPartPr/>
              <p14:nvPr/>
            </p14:nvContentPartPr>
            <p14:xfrm>
              <a:off x="2156177" y="5453689"/>
              <a:ext cx="50800" cy="259431"/>
            </p14:xfrm>
          </p:contentPart>
        </mc:Choice>
        <mc:Fallback xmlns="">
          <p:pic>
            <p:nvPicPr>
              <p:cNvPr id="4" name="墨迹 3"/>
            </p:nvPicPr>
            <p:blipFill>
              <a:blip r:embed="rId31"/>
            </p:blipFill>
            <p:spPr>
              <a:xfrm>
                <a:off x="2156177" y="5453689"/>
                <a:ext cx="50800" cy="2594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 name="墨迹 4"/>
              <p14:cNvContentPartPr/>
              <p14:nvPr/>
            </p14:nvContentPartPr>
            <p14:xfrm>
              <a:off x="2274711" y="5335253"/>
              <a:ext cx="101600" cy="349668"/>
            </p14:xfrm>
          </p:contentPart>
        </mc:Choice>
        <mc:Fallback xmlns="">
          <p:pic>
            <p:nvPicPr>
              <p:cNvPr id="5" name="墨迹 4"/>
            </p:nvPicPr>
            <p:blipFill>
              <a:blip r:embed="rId33"/>
            </p:blipFill>
            <p:spPr>
              <a:xfrm>
                <a:off x="2274711" y="5335253"/>
                <a:ext cx="101600" cy="34966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 name="墨迹 5"/>
              <p14:cNvContentPartPr/>
              <p14:nvPr/>
            </p14:nvContentPartPr>
            <p14:xfrm>
              <a:off x="1868311" y="5684921"/>
              <a:ext cx="680155" cy="174834"/>
            </p14:xfrm>
          </p:contentPart>
        </mc:Choice>
        <mc:Fallback xmlns="">
          <p:pic>
            <p:nvPicPr>
              <p:cNvPr id="6" name="墨迹 5"/>
            </p:nvPicPr>
            <p:blipFill>
              <a:blip r:embed="rId35"/>
            </p:blipFill>
            <p:spPr>
              <a:xfrm>
                <a:off x="1868311" y="5684921"/>
                <a:ext cx="680155" cy="17483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7" name="墨迹 6"/>
              <p14:cNvContentPartPr/>
              <p14:nvPr/>
            </p14:nvContentPartPr>
            <p14:xfrm>
              <a:off x="2094088" y="5786437"/>
              <a:ext cx="222956" cy="203033"/>
            </p14:xfrm>
          </p:contentPart>
        </mc:Choice>
        <mc:Fallback xmlns="">
          <p:pic>
            <p:nvPicPr>
              <p:cNvPr id="7" name="墨迹 6"/>
            </p:nvPicPr>
            <p:blipFill>
              <a:blip r:embed="rId37"/>
            </p:blipFill>
            <p:spPr>
              <a:xfrm>
                <a:off x="2094088" y="5786437"/>
                <a:ext cx="222956" cy="20303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8" name="墨迹 7"/>
              <p14:cNvContentPartPr/>
              <p14:nvPr/>
            </p14:nvContentPartPr>
            <p14:xfrm>
              <a:off x="2195688" y="5803356"/>
              <a:ext cx="56445" cy="324289"/>
            </p14:xfrm>
          </p:contentPart>
        </mc:Choice>
        <mc:Fallback xmlns="">
          <p:pic>
            <p:nvPicPr>
              <p:cNvPr id="8" name="墨迹 7"/>
            </p:nvPicPr>
            <p:blipFill>
              <a:blip r:embed="rId39"/>
            </p:blipFill>
            <p:spPr>
              <a:xfrm>
                <a:off x="2195688" y="5803356"/>
                <a:ext cx="56445" cy="32428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9" name="墨迹 8"/>
              <p14:cNvContentPartPr/>
              <p14:nvPr/>
            </p14:nvContentPartPr>
            <p14:xfrm>
              <a:off x="2336800" y="5724399"/>
              <a:ext cx="101600" cy="281990"/>
            </p14:xfrm>
          </p:contentPart>
        </mc:Choice>
        <mc:Fallback xmlns="">
          <p:pic>
            <p:nvPicPr>
              <p:cNvPr id="9" name="墨迹 8"/>
            </p:nvPicPr>
            <p:blipFill>
              <a:blip r:embed="rId41"/>
            </p:blipFill>
            <p:spPr>
              <a:xfrm>
                <a:off x="2336800" y="5724399"/>
                <a:ext cx="101600" cy="28199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 name="墨迹 9"/>
              <p14:cNvContentPartPr/>
              <p14:nvPr/>
            </p14:nvContentPartPr>
            <p14:xfrm>
              <a:off x="2568222" y="5543925"/>
              <a:ext cx="135466" cy="253791"/>
            </p14:xfrm>
          </p:contentPart>
        </mc:Choice>
        <mc:Fallback xmlns="">
          <p:pic>
            <p:nvPicPr>
              <p:cNvPr id="10" name="墨迹 9"/>
            </p:nvPicPr>
            <p:blipFill>
              <a:blip r:embed="rId43"/>
            </p:blipFill>
            <p:spPr>
              <a:xfrm>
                <a:off x="2568222" y="5543925"/>
                <a:ext cx="135466" cy="25379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1" name="墨迹 10"/>
              <p14:cNvContentPartPr/>
              <p14:nvPr/>
            </p14:nvContentPartPr>
            <p14:xfrm>
              <a:off x="2534355" y="5656722"/>
              <a:ext cx="141111" cy="135355"/>
            </p14:xfrm>
          </p:contentPart>
        </mc:Choice>
        <mc:Fallback xmlns="">
          <p:pic>
            <p:nvPicPr>
              <p:cNvPr id="11" name="墨迹 10"/>
            </p:nvPicPr>
            <p:blipFill>
              <a:blip r:embed="rId45"/>
            </p:blipFill>
            <p:spPr>
              <a:xfrm>
                <a:off x="2534355" y="5656722"/>
                <a:ext cx="141111" cy="13535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 name="墨迹 11"/>
              <p14:cNvContentPartPr/>
              <p14:nvPr/>
            </p14:nvContentPartPr>
            <p14:xfrm>
              <a:off x="2816577" y="5470608"/>
              <a:ext cx="360" cy="414526"/>
            </p14:xfrm>
          </p:contentPart>
        </mc:Choice>
        <mc:Fallback xmlns="">
          <p:pic>
            <p:nvPicPr>
              <p:cNvPr id="12" name="墨迹 11"/>
            </p:nvPicPr>
            <p:blipFill>
              <a:blip r:embed="rId47"/>
            </p:blipFill>
            <p:spPr>
              <a:xfrm>
                <a:off x="2816577" y="5470608"/>
                <a:ext cx="360" cy="41452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3" name="墨迹 12"/>
              <p14:cNvContentPartPr/>
              <p14:nvPr/>
            </p14:nvContentPartPr>
            <p14:xfrm>
              <a:off x="7332133" y="5374731"/>
              <a:ext cx="180622" cy="152275"/>
            </p14:xfrm>
          </p:contentPart>
        </mc:Choice>
        <mc:Fallback xmlns="">
          <p:pic>
            <p:nvPicPr>
              <p:cNvPr id="13" name="墨迹 12"/>
            </p:nvPicPr>
            <p:blipFill>
              <a:blip r:embed="rId49"/>
            </p:blipFill>
            <p:spPr>
              <a:xfrm>
                <a:off x="7332133" y="5374731"/>
                <a:ext cx="180622" cy="15227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4" name="墨迹 13"/>
              <p14:cNvContentPartPr/>
              <p14:nvPr/>
            </p14:nvContentPartPr>
            <p14:xfrm>
              <a:off x="7428088" y="5402930"/>
              <a:ext cx="39512" cy="253792"/>
            </p14:xfrm>
          </p:contentPart>
        </mc:Choice>
        <mc:Fallback xmlns="">
          <p:pic>
            <p:nvPicPr>
              <p:cNvPr id="14" name="墨迹 13"/>
            </p:nvPicPr>
            <p:blipFill>
              <a:blip r:embed="rId51"/>
            </p:blipFill>
            <p:spPr>
              <a:xfrm>
                <a:off x="7428088" y="5402930"/>
                <a:ext cx="39512" cy="25379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5" name="墨迹 14"/>
              <p14:cNvContentPartPr/>
              <p14:nvPr/>
            </p14:nvContentPartPr>
            <p14:xfrm>
              <a:off x="7572022" y="5250656"/>
              <a:ext cx="104422" cy="355307"/>
            </p14:xfrm>
          </p:contentPart>
        </mc:Choice>
        <mc:Fallback xmlns="">
          <p:pic>
            <p:nvPicPr>
              <p:cNvPr id="15" name="墨迹 14"/>
            </p:nvPicPr>
            <p:blipFill>
              <a:blip r:embed="rId53"/>
            </p:blipFill>
            <p:spPr>
              <a:xfrm>
                <a:off x="7572022" y="5250656"/>
                <a:ext cx="104422" cy="35530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6" name="墨迹 15"/>
              <p14:cNvContentPartPr/>
              <p14:nvPr/>
            </p14:nvContentPartPr>
            <p14:xfrm>
              <a:off x="7219244" y="5699020"/>
              <a:ext cx="567266" cy="47938"/>
            </p14:xfrm>
          </p:contentPart>
        </mc:Choice>
        <mc:Fallback xmlns="">
          <p:pic>
            <p:nvPicPr>
              <p:cNvPr id="16" name="墨迹 15"/>
            </p:nvPicPr>
            <p:blipFill>
              <a:blip r:embed="rId55"/>
            </p:blipFill>
            <p:spPr>
              <a:xfrm>
                <a:off x="7219244" y="5699020"/>
                <a:ext cx="567266" cy="4793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7" name="墨迹 16"/>
              <p14:cNvContentPartPr/>
              <p14:nvPr/>
            </p14:nvContentPartPr>
            <p14:xfrm>
              <a:off x="7371644" y="5786437"/>
              <a:ext cx="112888" cy="513222"/>
            </p14:xfrm>
          </p:contentPart>
        </mc:Choice>
        <mc:Fallback xmlns="">
          <p:pic>
            <p:nvPicPr>
              <p:cNvPr id="17" name="墨迹 16"/>
            </p:nvPicPr>
            <p:blipFill>
              <a:blip r:embed="rId57"/>
            </p:blipFill>
            <p:spPr>
              <a:xfrm>
                <a:off x="7371644" y="5786437"/>
                <a:ext cx="112888" cy="51322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8" name="墨迹 17"/>
              <p14:cNvContentPartPr/>
              <p14:nvPr/>
            </p14:nvContentPartPr>
            <p14:xfrm>
              <a:off x="7569200" y="5820276"/>
              <a:ext cx="174977" cy="174834"/>
            </p14:xfrm>
          </p:contentPart>
        </mc:Choice>
        <mc:Fallback xmlns="">
          <p:pic>
            <p:nvPicPr>
              <p:cNvPr id="18" name="墨迹 17"/>
            </p:nvPicPr>
            <p:blipFill>
              <a:blip r:embed="rId59"/>
            </p:blipFill>
            <p:spPr>
              <a:xfrm>
                <a:off x="7569200" y="5820276"/>
                <a:ext cx="174977" cy="17483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9" name="墨迹 18"/>
              <p14:cNvContentPartPr/>
              <p14:nvPr/>
            </p14:nvContentPartPr>
            <p14:xfrm>
              <a:off x="7826022" y="5622883"/>
              <a:ext cx="143933" cy="217132"/>
            </p14:xfrm>
          </p:contentPart>
        </mc:Choice>
        <mc:Fallback xmlns="">
          <p:pic>
            <p:nvPicPr>
              <p:cNvPr id="19" name="墨迹 18"/>
            </p:nvPicPr>
            <p:blipFill>
              <a:blip r:embed="rId61"/>
            </p:blipFill>
            <p:spPr>
              <a:xfrm>
                <a:off x="7826022" y="5622883"/>
                <a:ext cx="143933" cy="21713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0" name="墨迹 19"/>
              <p14:cNvContentPartPr/>
              <p14:nvPr/>
            </p14:nvContentPartPr>
            <p14:xfrm>
              <a:off x="7840133" y="5679281"/>
              <a:ext cx="121356" cy="129715"/>
            </p14:xfrm>
          </p:contentPart>
        </mc:Choice>
        <mc:Fallback xmlns="">
          <p:pic>
            <p:nvPicPr>
              <p:cNvPr id="20" name="墨迹 19"/>
            </p:nvPicPr>
            <p:blipFill>
              <a:blip r:embed="rId63"/>
            </p:blipFill>
            <p:spPr>
              <a:xfrm>
                <a:off x="7840133" y="5679281"/>
                <a:ext cx="121356" cy="12971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1" name="墨迹 20"/>
              <p14:cNvContentPartPr/>
              <p14:nvPr/>
            </p14:nvContentPartPr>
            <p14:xfrm>
              <a:off x="8043333" y="5572125"/>
              <a:ext cx="180622" cy="219952"/>
            </p14:xfrm>
          </p:contentPart>
        </mc:Choice>
        <mc:Fallback xmlns="">
          <p:pic>
            <p:nvPicPr>
              <p:cNvPr id="21" name="墨迹 20"/>
            </p:nvPicPr>
            <p:blipFill>
              <a:blip r:embed="rId65"/>
            </p:blipFill>
            <p:spPr>
              <a:xfrm>
                <a:off x="8043333" y="5572125"/>
                <a:ext cx="180622" cy="21995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2" name="墨迹 21"/>
              <p14:cNvContentPartPr/>
              <p14:nvPr/>
            </p14:nvContentPartPr>
            <p14:xfrm>
              <a:off x="4391377" y="3141370"/>
              <a:ext cx="169334" cy="78957"/>
            </p14:xfrm>
          </p:contentPart>
        </mc:Choice>
        <mc:Fallback xmlns="">
          <p:pic>
            <p:nvPicPr>
              <p:cNvPr id="22" name="墨迹 21"/>
            </p:nvPicPr>
            <p:blipFill>
              <a:blip r:embed="rId67"/>
            </p:blipFill>
            <p:spPr>
              <a:xfrm>
                <a:off x="4391377" y="3141370"/>
                <a:ext cx="169334" cy="7895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3" name="墨迹 22"/>
              <p14:cNvContentPartPr/>
              <p14:nvPr/>
            </p14:nvContentPartPr>
            <p14:xfrm>
              <a:off x="4498622" y="3197768"/>
              <a:ext cx="16933" cy="129715"/>
            </p14:xfrm>
          </p:contentPart>
        </mc:Choice>
        <mc:Fallback xmlns="">
          <p:pic>
            <p:nvPicPr>
              <p:cNvPr id="23" name="墨迹 22"/>
            </p:nvPicPr>
            <p:blipFill>
              <a:blip r:embed="rId69"/>
            </p:blipFill>
            <p:spPr>
              <a:xfrm>
                <a:off x="4498622" y="3197768"/>
                <a:ext cx="16933" cy="12971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4" name="墨迹 23"/>
              <p14:cNvContentPartPr/>
              <p14:nvPr/>
            </p14:nvContentPartPr>
            <p14:xfrm>
              <a:off x="4628444" y="3101891"/>
              <a:ext cx="22578" cy="318649"/>
            </p14:xfrm>
          </p:contentPart>
        </mc:Choice>
        <mc:Fallback xmlns="">
          <p:pic>
            <p:nvPicPr>
              <p:cNvPr id="24" name="墨迹 23"/>
            </p:nvPicPr>
            <p:blipFill>
              <a:blip r:embed="rId71"/>
            </p:blipFill>
            <p:spPr>
              <a:xfrm>
                <a:off x="4628444" y="3101891"/>
                <a:ext cx="22578" cy="31864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5" name="墨迹 24"/>
              <p14:cNvContentPartPr/>
              <p14:nvPr/>
            </p14:nvContentPartPr>
            <p14:xfrm>
              <a:off x="4588933" y="3101891"/>
              <a:ext cx="28222" cy="157914"/>
            </p14:xfrm>
          </p:contentPart>
        </mc:Choice>
        <mc:Fallback xmlns="">
          <p:pic>
            <p:nvPicPr>
              <p:cNvPr id="25" name="墨迹 24"/>
            </p:nvPicPr>
            <p:blipFill>
              <a:blip r:embed="rId73"/>
            </p:blipFill>
            <p:spPr>
              <a:xfrm>
                <a:off x="4588933" y="3101891"/>
                <a:ext cx="28222" cy="15791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26" name="墨迹 25"/>
              <p14:cNvContentPartPr/>
              <p14:nvPr/>
            </p14:nvContentPartPr>
            <p14:xfrm>
              <a:off x="4639733" y="3124450"/>
              <a:ext cx="93133" cy="93057"/>
            </p14:xfrm>
          </p:contentPart>
        </mc:Choice>
        <mc:Fallback xmlns="">
          <p:pic>
            <p:nvPicPr>
              <p:cNvPr id="26" name="墨迹 25"/>
            </p:nvPicPr>
            <p:blipFill>
              <a:blip r:embed="rId75"/>
            </p:blipFill>
            <p:spPr>
              <a:xfrm>
                <a:off x="4639733" y="3124450"/>
                <a:ext cx="93133" cy="9305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27" name="墨迹 26"/>
              <p14:cNvContentPartPr/>
              <p14:nvPr/>
            </p14:nvContentPartPr>
            <p14:xfrm>
              <a:off x="4792133" y="3101891"/>
              <a:ext cx="143933" cy="177654"/>
            </p14:xfrm>
          </p:contentPart>
        </mc:Choice>
        <mc:Fallback xmlns="">
          <p:pic>
            <p:nvPicPr>
              <p:cNvPr id="27" name="墨迹 26"/>
            </p:nvPicPr>
            <p:blipFill>
              <a:blip r:embed="rId77"/>
            </p:blipFill>
            <p:spPr>
              <a:xfrm>
                <a:off x="4792133" y="3101891"/>
                <a:ext cx="143933" cy="17765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28" name="墨迹 27"/>
              <p14:cNvContentPartPr/>
              <p14:nvPr/>
            </p14:nvContentPartPr>
            <p14:xfrm>
              <a:off x="4893733" y="3178028"/>
              <a:ext cx="222955" cy="31019"/>
            </p14:xfrm>
          </p:contentPart>
        </mc:Choice>
        <mc:Fallback xmlns="">
          <p:pic>
            <p:nvPicPr>
              <p:cNvPr id="28" name="墨迹 27"/>
            </p:nvPicPr>
            <p:blipFill>
              <a:blip r:embed="rId79"/>
            </p:blipFill>
            <p:spPr>
              <a:xfrm>
                <a:off x="4893733" y="3178028"/>
                <a:ext cx="222955" cy="310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29" name="墨迹 28"/>
              <p14:cNvContentPartPr/>
              <p14:nvPr/>
            </p14:nvContentPartPr>
            <p14:xfrm>
              <a:off x="6920088" y="4133975"/>
              <a:ext cx="67734" cy="42298"/>
            </p14:xfrm>
          </p:contentPart>
        </mc:Choice>
        <mc:Fallback xmlns="">
          <p:pic>
            <p:nvPicPr>
              <p:cNvPr id="29" name="墨迹 28"/>
            </p:nvPicPr>
            <p:blipFill>
              <a:blip r:embed="rId81"/>
            </p:blipFill>
            <p:spPr>
              <a:xfrm>
                <a:off x="6920088" y="4133975"/>
                <a:ext cx="67734" cy="422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0" name="墨迹 29"/>
              <p14:cNvContentPartPr/>
              <p14:nvPr/>
            </p14:nvContentPartPr>
            <p14:xfrm>
              <a:off x="6903155" y="4218572"/>
              <a:ext cx="98778" cy="219952"/>
            </p14:xfrm>
          </p:contentPart>
        </mc:Choice>
        <mc:Fallback xmlns="">
          <p:pic>
            <p:nvPicPr>
              <p:cNvPr id="30" name="墨迹 29"/>
            </p:nvPicPr>
            <p:blipFill>
              <a:blip r:embed="rId83"/>
            </p:blipFill>
            <p:spPr>
              <a:xfrm>
                <a:off x="6903155" y="4218572"/>
                <a:ext cx="98778" cy="21995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1" name="墨迹 30"/>
              <p14:cNvContentPartPr/>
              <p14:nvPr/>
            </p14:nvContentPartPr>
            <p14:xfrm>
              <a:off x="7069666" y="4077577"/>
              <a:ext cx="19756" cy="174834"/>
            </p14:xfrm>
          </p:contentPart>
        </mc:Choice>
        <mc:Fallback xmlns="">
          <p:pic>
            <p:nvPicPr>
              <p:cNvPr id="31" name="墨迹 30"/>
            </p:nvPicPr>
            <p:blipFill>
              <a:blip r:embed="rId85"/>
            </p:blipFill>
            <p:spPr>
              <a:xfrm>
                <a:off x="7069666" y="4077577"/>
                <a:ext cx="19756" cy="17483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2" name="墨迹 31"/>
              <p14:cNvContentPartPr/>
              <p14:nvPr/>
            </p14:nvContentPartPr>
            <p14:xfrm>
              <a:off x="7038622" y="4060657"/>
              <a:ext cx="107244" cy="349668"/>
            </p14:xfrm>
          </p:contentPart>
        </mc:Choice>
        <mc:Fallback xmlns="">
          <p:pic>
            <p:nvPicPr>
              <p:cNvPr id="32" name="墨迹 31"/>
            </p:nvPicPr>
            <p:blipFill>
              <a:blip r:embed="rId87"/>
            </p:blipFill>
            <p:spPr>
              <a:xfrm>
                <a:off x="7038622" y="4060657"/>
                <a:ext cx="107244" cy="34966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3" name="墨迹 32"/>
              <p14:cNvContentPartPr/>
              <p14:nvPr/>
            </p14:nvContentPartPr>
            <p14:xfrm>
              <a:off x="7027333" y="4246771"/>
              <a:ext cx="228600" cy="174834"/>
            </p14:xfrm>
          </p:contentPart>
        </mc:Choice>
        <mc:Fallback xmlns="">
          <p:pic>
            <p:nvPicPr>
              <p:cNvPr id="33" name="墨迹 32"/>
            </p:nvPicPr>
            <p:blipFill>
              <a:blip r:embed="rId89"/>
            </p:blipFill>
            <p:spPr>
              <a:xfrm>
                <a:off x="7027333" y="4246771"/>
                <a:ext cx="228600" cy="17483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4" name="墨迹 33"/>
              <p14:cNvContentPartPr/>
              <p14:nvPr/>
            </p14:nvContentPartPr>
            <p14:xfrm>
              <a:off x="7241822" y="3930942"/>
              <a:ext cx="141111" cy="527321"/>
            </p14:xfrm>
          </p:contentPart>
        </mc:Choice>
        <mc:Fallback xmlns="">
          <p:pic>
            <p:nvPicPr>
              <p:cNvPr id="34" name="墨迹 33"/>
            </p:nvPicPr>
            <p:blipFill>
              <a:blip r:embed="rId91"/>
            </p:blipFill>
            <p:spPr>
              <a:xfrm>
                <a:off x="7241822" y="3930942"/>
                <a:ext cx="141111" cy="52732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5" name="墨迹 34"/>
              <p14:cNvContentPartPr/>
              <p14:nvPr/>
            </p14:nvContentPartPr>
            <p14:xfrm>
              <a:off x="7191022" y="4196013"/>
              <a:ext cx="234244" cy="101516"/>
            </p14:xfrm>
          </p:contentPart>
        </mc:Choice>
        <mc:Fallback xmlns="">
          <p:pic>
            <p:nvPicPr>
              <p:cNvPr id="35" name="墨迹 34"/>
            </p:nvPicPr>
            <p:blipFill>
              <a:blip r:embed="rId93"/>
            </p:blipFill>
            <p:spPr>
              <a:xfrm>
                <a:off x="7191022" y="4196013"/>
                <a:ext cx="234244" cy="10151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36" name="墨迹 35"/>
              <p14:cNvContentPartPr/>
              <p14:nvPr/>
            </p14:nvContentPartPr>
            <p14:xfrm>
              <a:off x="7332133" y="4167814"/>
              <a:ext cx="28222" cy="124075"/>
            </p14:xfrm>
          </p:contentPart>
        </mc:Choice>
        <mc:Fallback xmlns="">
          <p:pic>
            <p:nvPicPr>
              <p:cNvPr id="36" name="墨迹 35"/>
            </p:nvPicPr>
            <p:blipFill>
              <a:blip r:embed="rId95"/>
            </p:blipFill>
            <p:spPr>
              <a:xfrm>
                <a:off x="7332133" y="4167814"/>
                <a:ext cx="28222" cy="12407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37" name="墨迹 36"/>
              <p14:cNvContentPartPr/>
              <p14:nvPr/>
            </p14:nvContentPartPr>
            <p14:xfrm>
              <a:off x="7292622" y="4122695"/>
              <a:ext cx="169333" cy="375047"/>
            </p14:xfrm>
          </p:contentPart>
        </mc:Choice>
        <mc:Fallback xmlns="">
          <p:pic>
            <p:nvPicPr>
              <p:cNvPr id="37" name="墨迹 36"/>
            </p:nvPicPr>
            <p:blipFill>
              <a:blip r:embed="rId97"/>
            </p:blipFill>
            <p:spPr>
              <a:xfrm>
                <a:off x="7292622" y="4122695"/>
                <a:ext cx="169333" cy="37504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38" name="墨迹 37"/>
              <p14:cNvContentPartPr/>
              <p14:nvPr/>
            </p14:nvContentPartPr>
            <p14:xfrm>
              <a:off x="7532511" y="4038098"/>
              <a:ext cx="121356" cy="234052"/>
            </p14:xfrm>
          </p:contentPart>
        </mc:Choice>
        <mc:Fallback xmlns="">
          <p:pic>
            <p:nvPicPr>
              <p:cNvPr id="38" name="墨迹 37"/>
            </p:nvPicPr>
            <p:blipFill>
              <a:blip r:embed="rId99"/>
            </p:blipFill>
            <p:spPr>
              <a:xfrm>
                <a:off x="7532511" y="4038098"/>
                <a:ext cx="121356" cy="23405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39" name="墨迹 38"/>
              <p14:cNvContentPartPr/>
              <p14:nvPr/>
            </p14:nvContentPartPr>
            <p14:xfrm>
              <a:off x="7484533" y="4269330"/>
              <a:ext cx="203200" cy="56398"/>
            </p14:xfrm>
          </p:contentPart>
        </mc:Choice>
        <mc:Fallback xmlns="">
          <p:pic>
            <p:nvPicPr>
              <p:cNvPr id="39" name="墨迹 38"/>
            </p:nvPicPr>
            <p:blipFill>
              <a:blip r:embed="rId101"/>
            </p:blipFill>
            <p:spPr>
              <a:xfrm>
                <a:off x="7484533" y="4269330"/>
                <a:ext cx="203200" cy="5639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0" name="墨迹 39"/>
              <p14:cNvContentPartPr/>
              <p14:nvPr/>
            </p14:nvContentPartPr>
            <p14:xfrm>
              <a:off x="7580488" y="4218572"/>
              <a:ext cx="28222" cy="174834"/>
            </p14:xfrm>
          </p:contentPart>
        </mc:Choice>
        <mc:Fallback xmlns="">
          <p:pic>
            <p:nvPicPr>
              <p:cNvPr id="40" name="墨迹 39"/>
            </p:nvPicPr>
            <p:blipFill>
              <a:blip r:embed="rId103"/>
            </p:blipFill>
            <p:spPr>
              <a:xfrm>
                <a:off x="7580488" y="4218572"/>
                <a:ext cx="28222" cy="17483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1" name="墨迹 40"/>
              <p14:cNvContentPartPr/>
              <p14:nvPr/>
            </p14:nvContentPartPr>
            <p14:xfrm>
              <a:off x="7676444" y="4167814"/>
              <a:ext cx="11288" cy="454004"/>
            </p14:xfrm>
          </p:contentPart>
        </mc:Choice>
        <mc:Fallback xmlns="">
          <p:pic>
            <p:nvPicPr>
              <p:cNvPr id="41" name="墨迹 40"/>
            </p:nvPicPr>
            <p:blipFill>
              <a:blip r:embed="rId105"/>
            </p:blipFill>
            <p:spPr>
              <a:xfrm>
                <a:off x="7676444" y="4167814"/>
                <a:ext cx="11288" cy="45400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2" name="墨迹 41"/>
              <p14:cNvContentPartPr/>
              <p14:nvPr/>
            </p14:nvContentPartPr>
            <p14:xfrm>
              <a:off x="7811911" y="4004259"/>
              <a:ext cx="146756" cy="360948"/>
            </p14:xfrm>
          </p:contentPart>
        </mc:Choice>
        <mc:Fallback xmlns="">
          <p:pic>
            <p:nvPicPr>
              <p:cNvPr id="42" name="墨迹 41"/>
            </p:nvPicPr>
            <p:blipFill>
              <a:blip r:embed="rId107"/>
            </p:blipFill>
            <p:spPr>
              <a:xfrm>
                <a:off x="7811911" y="4004259"/>
                <a:ext cx="146756" cy="36094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3" name="墨迹 42"/>
              <p14:cNvContentPartPr/>
              <p14:nvPr/>
            </p14:nvContentPartPr>
            <p14:xfrm>
              <a:off x="7868355" y="4201652"/>
              <a:ext cx="158045" cy="169195"/>
            </p14:xfrm>
          </p:contentPart>
        </mc:Choice>
        <mc:Fallback xmlns="">
          <p:pic>
            <p:nvPicPr>
              <p:cNvPr id="43" name="墨迹 42"/>
            </p:nvPicPr>
            <p:blipFill>
              <a:blip r:embed="rId109"/>
            </p:blipFill>
            <p:spPr>
              <a:xfrm>
                <a:off x="7868355" y="4201652"/>
                <a:ext cx="158045" cy="1691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4" name="墨迹 43"/>
              <p14:cNvContentPartPr/>
              <p14:nvPr/>
            </p14:nvContentPartPr>
            <p14:xfrm>
              <a:off x="8139288" y="4038098"/>
              <a:ext cx="248356" cy="377867"/>
            </p14:xfrm>
          </p:contentPart>
        </mc:Choice>
        <mc:Fallback xmlns="">
          <p:pic>
            <p:nvPicPr>
              <p:cNvPr id="44" name="墨迹 43"/>
            </p:nvPicPr>
            <p:blipFill>
              <a:blip r:embed="rId111"/>
            </p:blipFill>
            <p:spPr>
              <a:xfrm>
                <a:off x="8139288" y="4038098"/>
                <a:ext cx="248356" cy="37786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5" name="墨迹 44"/>
              <p14:cNvContentPartPr/>
              <p14:nvPr/>
            </p14:nvContentPartPr>
            <p14:xfrm>
              <a:off x="8449733" y="4066297"/>
              <a:ext cx="152400" cy="225592"/>
            </p14:xfrm>
          </p:contentPart>
        </mc:Choice>
        <mc:Fallback xmlns="">
          <p:pic>
            <p:nvPicPr>
              <p:cNvPr id="45" name="墨迹 44"/>
            </p:nvPicPr>
            <p:blipFill>
              <a:blip r:embed="rId113"/>
            </p:blipFill>
            <p:spPr>
              <a:xfrm>
                <a:off x="8449733" y="4066297"/>
                <a:ext cx="152400" cy="22559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46" name="墨迹 45"/>
              <p14:cNvContentPartPr/>
              <p14:nvPr/>
            </p14:nvContentPartPr>
            <p14:xfrm>
              <a:off x="8506177" y="4201652"/>
              <a:ext cx="33867" cy="155095"/>
            </p14:xfrm>
          </p:contentPart>
        </mc:Choice>
        <mc:Fallback xmlns="">
          <p:pic>
            <p:nvPicPr>
              <p:cNvPr id="46" name="墨迹 45"/>
            </p:nvPicPr>
            <p:blipFill>
              <a:blip r:embed="rId115"/>
            </p:blipFill>
            <p:spPr>
              <a:xfrm>
                <a:off x="8506177" y="4201652"/>
                <a:ext cx="33867" cy="15509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47" name="墨迹 46"/>
              <p14:cNvContentPartPr/>
              <p14:nvPr/>
            </p14:nvContentPartPr>
            <p14:xfrm>
              <a:off x="8579555" y="4196013"/>
              <a:ext cx="70556" cy="76137"/>
            </p14:xfrm>
          </p:contentPart>
        </mc:Choice>
        <mc:Fallback xmlns="">
          <p:pic>
            <p:nvPicPr>
              <p:cNvPr id="47" name="墨迹 46"/>
            </p:nvPicPr>
            <p:blipFill>
              <a:blip r:embed="rId117"/>
            </p:blipFill>
            <p:spPr>
              <a:xfrm>
                <a:off x="8579555" y="4196013"/>
                <a:ext cx="70556" cy="7613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48" name="墨迹 47"/>
              <p14:cNvContentPartPr/>
              <p14:nvPr/>
            </p14:nvContentPartPr>
            <p14:xfrm>
              <a:off x="8771466" y="3970420"/>
              <a:ext cx="90311" cy="95877"/>
            </p14:xfrm>
          </p:contentPart>
        </mc:Choice>
        <mc:Fallback xmlns="">
          <p:pic>
            <p:nvPicPr>
              <p:cNvPr id="48" name="墨迹 47"/>
            </p:nvPicPr>
            <p:blipFill>
              <a:blip r:embed="rId119"/>
            </p:blipFill>
            <p:spPr>
              <a:xfrm>
                <a:off x="8771466" y="3970420"/>
                <a:ext cx="90311" cy="9587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49" name="墨迹 48"/>
              <p14:cNvContentPartPr/>
              <p14:nvPr/>
            </p14:nvContentPartPr>
            <p14:xfrm>
              <a:off x="8715022" y="4136795"/>
              <a:ext cx="143933" cy="42298"/>
            </p14:xfrm>
          </p:contentPart>
        </mc:Choice>
        <mc:Fallback xmlns="">
          <p:pic>
            <p:nvPicPr>
              <p:cNvPr id="49" name="墨迹 48"/>
            </p:nvPicPr>
            <p:blipFill>
              <a:blip r:embed="rId121"/>
            </p:blipFill>
            <p:spPr>
              <a:xfrm>
                <a:off x="8715022" y="4136795"/>
                <a:ext cx="143933" cy="4229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0" name="墨迹 49"/>
              <p14:cNvContentPartPr/>
              <p14:nvPr/>
            </p14:nvContentPartPr>
            <p14:xfrm>
              <a:off x="8779933" y="4088856"/>
              <a:ext cx="36689" cy="253791"/>
            </p14:xfrm>
          </p:contentPart>
        </mc:Choice>
        <mc:Fallback xmlns="">
          <p:pic>
            <p:nvPicPr>
              <p:cNvPr id="50" name="墨迹 49"/>
            </p:nvPicPr>
            <p:blipFill>
              <a:blip r:embed="rId123"/>
            </p:blipFill>
            <p:spPr>
              <a:xfrm>
                <a:off x="8779933" y="4088856"/>
                <a:ext cx="36689" cy="25379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1" name="墨迹 50"/>
              <p14:cNvContentPartPr/>
              <p14:nvPr/>
            </p14:nvContentPartPr>
            <p14:xfrm>
              <a:off x="8731955" y="4179093"/>
              <a:ext cx="208845" cy="112796"/>
            </p14:xfrm>
          </p:contentPart>
        </mc:Choice>
        <mc:Fallback xmlns="">
          <p:pic>
            <p:nvPicPr>
              <p:cNvPr id="51" name="墨迹 50"/>
            </p:nvPicPr>
            <p:blipFill>
              <a:blip r:embed="rId125"/>
            </p:blipFill>
            <p:spPr>
              <a:xfrm>
                <a:off x="8731955" y="4179093"/>
                <a:ext cx="208845" cy="11279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2" name="墨迹 51"/>
              <p14:cNvContentPartPr/>
              <p14:nvPr/>
            </p14:nvContentPartPr>
            <p14:xfrm>
              <a:off x="9000066" y="4004259"/>
              <a:ext cx="31044" cy="504763"/>
            </p14:xfrm>
          </p:contentPart>
        </mc:Choice>
        <mc:Fallback xmlns="">
          <p:pic>
            <p:nvPicPr>
              <p:cNvPr id="52" name="墨迹 51"/>
            </p:nvPicPr>
            <p:blipFill>
              <a:blip r:embed="rId127"/>
            </p:blipFill>
            <p:spPr>
              <a:xfrm>
                <a:off x="9000066" y="4004259"/>
                <a:ext cx="31044" cy="50476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3" name="墨迹 52"/>
              <p14:cNvContentPartPr/>
              <p14:nvPr/>
            </p14:nvContentPartPr>
            <p14:xfrm>
              <a:off x="9245600" y="3970420"/>
              <a:ext cx="84666" cy="90237"/>
            </p14:xfrm>
          </p:contentPart>
        </mc:Choice>
        <mc:Fallback xmlns="">
          <p:pic>
            <p:nvPicPr>
              <p:cNvPr id="53" name="墨迹 52"/>
            </p:nvPicPr>
            <p:blipFill>
              <a:blip r:embed="rId129"/>
            </p:blipFill>
            <p:spPr>
              <a:xfrm>
                <a:off x="9245600" y="3970420"/>
                <a:ext cx="84666" cy="9023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4" name="墨迹 53"/>
              <p14:cNvContentPartPr/>
              <p14:nvPr/>
            </p14:nvContentPartPr>
            <p14:xfrm>
              <a:off x="9031111" y="4176273"/>
              <a:ext cx="242711" cy="25379"/>
            </p14:xfrm>
          </p:contentPart>
        </mc:Choice>
        <mc:Fallback xmlns="">
          <p:pic>
            <p:nvPicPr>
              <p:cNvPr id="54" name="墨迹 53"/>
            </p:nvPicPr>
            <p:blipFill>
              <a:blip r:embed="rId131"/>
            </p:blipFill>
            <p:spPr>
              <a:xfrm>
                <a:off x="9031111" y="4176273"/>
                <a:ext cx="242711" cy="2537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55" name="墨迹 54"/>
              <p14:cNvContentPartPr/>
              <p14:nvPr/>
            </p14:nvContentPartPr>
            <p14:xfrm>
              <a:off x="9045222" y="4094496"/>
              <a:ext cx="183444" cy="298910"/>
            </p14:xfrm>
          </p:contentPart>
        </mc:Choice>
        <mc:Fallback xmlns="">
          <p:pic>
            <p:nvPicPr>
              <p:cNvPr id="55" name="墨迹 54"/>
            </p:nvPicPr>
            <p:blipFill>
              <a:blip r:embed="rId133"/>
            </p:blipFill>
            <p:spPr>
              <a:xfrm>
                <a:off x="9045222" y="4094496"/>
                <a:ext cx="183444" cy="29891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56" name="墨迹 55"/>
              <p14:cNvContentPartPr/>
              <p14:nvPr/>
            </p14:nvContentPartPr>
            <p14:xfrm>
              <a:off x="9239955" y="4184733"/>
              <a:ext cx="98778" cy="11280"/>
            </p14:xfrm>
          </p:contentPart>
        </mc:Choice>
        <mc:Fallback xmlns="">
          <p:pic>
            <p:nvPicPr>
              <p:cNvPr id="56" name="墨迹 55"/>
            </p:nvPicPr>
            <p:blipFill>
              <a:blip r:embed="rId135"/>
            </p:blipFill>
            <p:spPr>
              <a:xfrm>
                <a:off x="9239955" y="4184733"/>
                <a:ext cx="98778" cy="1128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57" name="墨迹 56"/>
              <p14:cNvContentPartPr/>
              <p14:nvPr/>
            </p14:nvContentPartPr>
            <p14:xfrm>
              <a:off x="9211733" y="3992980"/>
              <a:ext cx="42334" cy="16919"/>
            </p14:xfrm>
          </p:contentPart>
        </mc:Choice>
        <mc:Fallback xmlns="">
          <p:pic>
            <p:nvPicPr>
              <p:cNvPr id="57" name="墨迹 56"/>
            </p:nvPicPr>
            <p:blipFill>
              <a:blip r:embed="rId137"/>
            </p:blipFill>
            <p:spPr>
              <a:xfrm>
                <a:off x="9211733" y="3992980"/>
                <a:ext cx="42334" cy="1691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58" name="墨迹 57"/>
              <p14:cNvContentPartPr/>
              <p14:nvPr/>
            </p14:nvContentPartPr>
            <p14:xfrm>
              <a:off x="9477022" y="4071937"/>
              <a:ext cx="118533" cy="180474"/>
            </p14:xfrm>
          </p:contentPart>
        </mc:Choice>
        <mc:Fallback xmlns="">
          <p:pic>
            <p:nvPicPr>
              <p:cNvPr id="58" name="墨迹 57"/>
            </p:nvPicPr>
            <p:blipFill>
              <a:blip r:embed="rId139"/>
            </p:blipFill>
            <p:spPr>
              <a:xfrm>
                <a:off x="9477022" y="4071937"/>
                <a:ext cx="118533" cy="18047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59" name="墨迹 58"/>
              <p14:cNvContentPartPr/>
              <p14:nvPr/>
            </p14:nvContentPartPr>
            <p14:xfrm>
              <a:off x="9567333" y="4049378"/>
              <a:ext cx="287867" cy="191753"/>
            </p14:xfrm>
          </p:contentPart>
        </mc:Choice>
        <mc:Fallback xmlns="">
          <p:pic>
            <p:nvPicPr>
              <p:cNvPr id="59" name="墨迹 58"/>
            </p:nvPicPr>
            <p:blipFill>
              <a:blip r:embed="rId141"/>
            </p:blipFill>
            <p:spPr>
              <a:xfrm>
                <a:off x="9567333" y="4049378"/>
                <a:ext cx="287867" cy="19175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60" name="墨迹 59"/>
              <p14:cNvContentPartPr/>
              <p14:nvPr/>
            </p14:nvContentPartPr>
            <p14:xfrm>
              <a:off x="9849555" y="4156534"/>
              <a:ext cx="129822" cy="152275"/>
            </p14:xfrm>
          </p:contentPart>
        </mc:Choice>
        <mc:Fallback xmlns="">
          <p:pic>
            <p:nvPicPr>
              <p:cNvPr id="60" name="墨迹 59"/>
            </p:nvPicPr>
            <p:blipFill>
              <a:blip r:embed="rId143"/>
            </p:blipFill>
            <p:spPr>
              <a:xfrm>
                <a:off x="9849555" y="4156534"/>
                <a:ext cx="129822" cy="15227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61" name="墨迹 60"/>
              <p14:cNvContentPartPr/>
              <p14:nvPr/>
            </p14:nvContentPartPr>
            <p14:xfrm>
              <a:off x="10058400" y="3976060"/>
              <a:ext cx="276577" cy="259431"/>
            </p14:xfrm>
          </p:contentPart>
        </mc:Choice>
        <mc:Fallback xmlns="">
          <p:pic>
            <p:nvPicPr>
              <p:cNvPr id="61" name="墨迹 60"/>
            </p:nvPicPr>
            <p:blipFill>
              <a:blip r:embed="rId145"/>
            </p:blipFill>
            <p:spPr>
              <a:xfrm>
                <a:off x="10058400" y="3976060"/>
                <a:ext cx="276577" cy="25943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2" name="墨迹 61"/>
              <p14:cNvContentPartPr/>
              <p14:nvPr/>
            </p14:nvContentPartPr>
            <p14:xfrm>
              <a:off x="10109200" y="4077577"/>
              <a:ext cx="158044" cy="169194"/>
            </p14:xfrm>
          </p:contentPart>
        </mc:Choice>
        <mc:Fallback xmlns="">
          <p:pic>
            <p:nvPicPr>
              <p:cNvPr id="62" name="墨迹 61"/>
            </p:nvPicPr>
            <p:blipFill>
              <a:blip r:embed="rId147"/>
            </p:blipFill>
            <p:spPr>
              <a:xfrm>
                <a:off x="10109200" y="4077577"/>
                <a:ext cx="158044" cy="1691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64" name="墨迹 63"/>
              <p14:cNvContentPartPr/>
              <p14:nvPr/>
            </p14:nvContentPartPr>
            <p14:xfrm>
              <a:off x="10222088" y="4150894"/>
              <a:ext cx="158044" cy="101517"/>
            </p14:xfrm>
          </p:contentPart>
        </mc:Choice>
        <mc:Fallback xmlns="">
          <p:pic>
            <p:nvPicPr>
              <p:cNvPr id="64" name="墨迹 63"/>
            </p:nvPicPr>
            <p:blipFill>
              <a:blip r:embed="rId149"/>
            </p:blipFill>
            <p:spPr>
              <a:xfrm>
                <a:off x="10222088" y="4150894"/>
                <a:ext cx="158044" cy="101517"/>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65" name="墨迹 64"/>
              <p14:cNvContentPartPr/>
              <p14:nvPr/>
            </p14:nvContentPartPr>
            <p14:xfrm>
              <a:off x="10436577" y="3959141"/>
              <a:ext cx="169333" cy="572440"/>
            </p14:xfrm>
          </p:contentPart>
        </mc:Choice>
        <mc:Fallback xmlns="">
          <p:pic>
            <p:nvPicPr>
              <p:cNvPr id="65" name="墨迹 64"/>
            </p:nvPicPr>
            <p:blipFill>
              <a:blip r:embed="rId151"/>
            </p:blipFill>
            <p:spPr>
              <a:xfrm>
                <a:off x="10436577" y="3959141"/>
                <a:ext cx="169333" cy="57244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66" name="墨迹 65"/>
              <p14:cNvContentPartPr/>
              <p14:nvPr/>
            </p14:nvContentPartPr>
            <p14:xfrm>
              <a:off x="10555111" y="3925302"/>
              <a:ext cx="316089" cy="360948"/>
            </p14:xfrm>
          </p:contentPart>
        </mc:Choice>
        <mc:Fallback xmlns="">
          <p:pic>
            <p:nvPicPr>
              <p:cNvPr id="66" name="墨迹 65"/>
            </p:nvPicPr>
            <p:blipFill>
              <a:blip r:embed="rId153"/>
            </p:blipFill>
            <p:spPr>
              <a:xfrm>
                <a:off x="10555111" y="3925302"/>
                <a:ext cx="316089" cy="36094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67" name="墨迹 66"/>
              <p14:cNvContentPartPr/>
              <p14:nvPr/>
            </p14:nvContentPartPr>
            <p14:xfrm>
              <a:off x="10620022" y="4032458"/>
              <a:ext cx="31045" cy="67678"/>
            </p14:xfrm>
          </p:contentPart>
        </mc:Choice>
        <mc:Fallback xmlns="">
          <p:pic>
            <p:nvPicPr>
              <p:cNvPr id="67" name="墨迹 66"/>
            </p:nvPicPr>
            <p:blipFill>
              <a:blip r:embed="rId155"/>
            </p:blipFill>
            <p:spPr>
              <a:xfrm>
                <a:off x="10620022" y="4032458"/>
                <a:ext cx="31045" cy="6767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68" name="墨迹 67"/>
              <p14:cNvContentPartPr/>
              <p14:nvPr/>
            </p14:nvContentPartPr>
            <p14:xfrm>
              <a:off x="10642600" y="4117055"/>
              <a:ext cx="14111" cy="135356"/>
            </p14:xfrm>
          </p:contentPart>
        </mc:Choice>
        <mc:Fallback xmlns="">
          <p:pic>
            <p:nvPicPr>
              <p:cNvPr id="68" name="墨迹 67"/>
            </p:nvPicPr>
            <p:blipFill>
              <a:blip r:embed="rId157"/>
            </p:blipFill>
            <p:spPr>
              <a:xfrm>
                <a:off x="10642600" y="4117055"/>
                <a:ext cx="14111" cy="13535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69" name="墨迹 68"/>
              <p14:cNvContentPartPr/>
              <p14:nvPr/>
            </p14:nvContentPartPr>
            <p14:xfrm>
              <a:off x="8517466" y="4618998"/>
              <a:ext cx="146756" cy="152275"/>
            </p14:xfrm>
          </p:contentPart>
        </mc:Choice>
        <mc:Fallback xmlns="">
          <p:pic>
            <p:nvPicPr>
              <p:cNvPr id="69" name="墨迹 68"/>
            </p:nvPicPr>
            <p:blipFill>
              <a:blip r:embed="rId159"/>
            </p:blipFill>
            <p:spPr>
              <a:xfrm>
                <a:off x="8517466" y="4618998"/>
                <a:ext cx="146756" cy="152275"/>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70" name="墨迹 69"/>
              <p14:cNvContentPartPr/>
              <p14:nvPr/>
            </p14:nvContentPartPr>
            <p14:xfrm>
              <a:off x="8602133" y="4658476"/>
              <a:ext cx="33867" cy="222773"/>
            </p14:xfrm>
          </p:contentPart>
        </mc:Choice>
        <mc:Fallback xmlns="">
          <p:pic>
            <p:nvPicPr>
              <p:cNvPr id="70" name="墨迹 69"/>
            </p:nvPicPr>
            <p:blipFill>
              <a:blip r:embed="rId161"/>
            </p:blipFill>
            <p:spPr>
              <a:xfrm>
                <a:off x="8602133" y="4658476"/>
                <a:ext cx="33867" cy="22277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71" name="墨迹 70"/>
              <p14:cNvContentPartPr/>
              <p14:nvPr/>
            </p14:nvContentPartPr>
            <p14:xfrm>
              <a:off x="8723488" y="4635917"/>
              <a:ext cx="31044" cy="180474"/>
            </p14:xfrm>
          </p:contentPart>
        </mc:Choice>
        <mc:Fallback xmlns="">
          <p:pic>
            <p:nvPicPr>
              <p:cNvPr id="71" name="墨迹 70"/>
            </p:nvPicPr>
            <p:blipFill>
              <a:blip r:embed="rId163"/>
            </p:blipFill>
            <p:spPr>
              <a:xfrm>
                <a:off x="8723488" y="4635917"/>
                <a:ext cx="31044" cy="18047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72" name="墨迹 71"/>
              <p14:cNvContentPartPr/>
              <p14:nvPr/>
            </p14:nvContentPartPr>
            <p14:xfrm>
              <a:off x="8720666" y="4745893"/>
              <a:ext cx="87489" cy="19740"/>
            </p14:xfrm>
          </p:contentPart>
        </mc:Choice>
        <mc:Fallback xmlns="">
          <p:pic>
            <p:nvPicPr>
              <p:cNvPr id="72" name="墨迹 71"/>
            </p:nvPicPr>
            <p:blipFill>
              <a:blip r:embed="rId165"/>
            </p:blipFill>
            <p:spPr>
              <a:xfrm>
                <a:off x="8720666" y="4745893"/>
                <a:ext cx="87489" cy="1974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73" name="墨迹 72"/>
              <p14:cNvContentPartPr/>
              <p14:nvPr/>
            </p14:nvContentPartPr>
            <p14:xfrm>
              <a:off x="8805333" y="4618998"/>
              <a:ext cx="16934" cy="214312"/>
            </p14:xfrm>
          </p:contentPart>
        </mc:Choice>
        <mc:Fallback xmlns="">
          <p:pic>
            <p:nvPicPr>
              <p:cNvPr id="73" name="墨迹 72"/>
            </p:nvPicPr>
            <p:blipFill>
              <a:blip r:embed="rId167"/>
            </p:blipFill>
            <p:spPr>
              <a:xfrm>
                <a:off x="8805333" y="4618998"/>
                <a:ext cx="16934" cy="21431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4" name="墨迹 73"/>
              <p14:cNvContentPartPr/>
              <p14:nvPr/>
            </p14:nvContentPartPr>
            <p14:xfrm>
              <a:off x="8873066" y="4635917"/>
              <a:ext cx="270934" cy="157915"/>
            </p14:xfrm>
          </p:contentPart>
        </mc:Choice>
        <mc:Fallback xmlns="">
          <p:pic>
            <p:nvPicPr>
              <p:cNvPr id="74" name="墨迹 73"/>
            </p:nvPicPr>
            <p:blipFill>
              <a:blip r:embed="rId169"/>
            </p:blipFill>
            <p:spPr>
              <a:xfrm>
                <a:off x="8873066" y="4635917"/>
                <a:ext cx="270934" cy="15791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75" name="墨迹 74"/>
              <p14:cNvContentPartPr/>
              <p14:nvPr/>
            </p14:nvContentPartPr>
            <p14:xfrm>
              <a:off x="9132711" y="4675396"/>
              <a:ext cx="73378" cy="287630"/>
            </p14:xfrm>
          </p:contentPart>
        </mc:Choice>
        <mc:Fallback xmlns="">
          <p:pic>
            <p:nvPicPr>
              <p:cNvPr id="75" name="墨迹 74"/>
            </p:nvPicPr>
            <p:blipFill>
              <a:blip r:embed="rId171"/>
            </p:blipFill>
            <p:spPr>
              <a:xfrm>
                <a:off x="9132711" y="4675396"/>
                <a:ext cx="73378" cy="287630"/>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76" name="墨迹 75"/>
              <p14:cNvContentPartPr/>
              <p14:nvPr/>
            </p14:nvContentPartPr>
            <p14:xfrm>
              <a:off x="9268177" y="4703595"/>
              <a:ext cx="375356" cy="73317"/>
            </p14:xfrm>
          </p:contentPart>
        </mc:Choice>
        <mc:Fallback xmlns="">
          <p:pic>
            <p:nvPicPr>
              <p:cNvPr id="76" name="墨迹 75"/>
            </p:nvPicPr>
            <p:blipFill>
              <a:blip r:embed="rId173"/>
            </p:blipFill>
            <p:spPr>
              <a:xfrm>
                <a:off x="9268177" y="4703595"/>
                <a:ext cx="375356" cy="7331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77" name="墨迹 76"/>
              <p14:cNvContentPartPr/>
              <p14:nvPr/>
            </p14:nvContentPartPr>
            <p14:xfrm>
              <a:off x="9753600" y="4590799"/>
              <a:ext cx="112888" cy="256611"/>
            </p14:xfrm>
          </p:contentPart>
        </mc:Choice>
        <mc:Fallback xmlns="">
          <p:pic>
            <p:nvPicPr>
              <p:cNvPr id="77" name="墨迹 76"/>
            </p:nvPicPr>
            <p:blipFill>
              <a:blip r:embed="rId175"/>
            </p:blipFill>
            <p:spPr>
              <a:xfrm>
                <a:off x="9753600" y="4590799"/>
                <a:ext cx="112888" cy="256611"/>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78" name="墨迹 77"/>
              <p14:cNvContentPartPr/>
              <p14:nvPr/>
            </p14:nvContentPartPr>
            <p14:xfrm>
              <a:off x="9872133" y="4686676"/>
              <a:ext cx="135467" cy="129715"/>
            </p14:xfrm>
          </p:contentPart>
        </mc:Choice>
        <mc:Fallback xmlns="">
          <p:pic>
            <p:nvPicPr>
              <p:cNvPr id="78" name="墨迹 77"/>
            </p:nvPicPr>
            <p:blipFill>
              <a:blip r:embed="rId177"/>
            </p:blipFill>
            <p:spPr>
              <a:xfrm>
                <a:off x="9872133" y="4686676"/>
                <a:ext cx="135467" cy="129715"/>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79" name="墨迹 78"/>
              <p14:cNvContentPartPr/>
              <p14:nvPr/>
            </p14:nvContentPartPr>
            <p14:xfrm>
              <a:off x="10058400" y="4573879"/>
              <a:ext cx="110066" cy="22560"/>
            </p14:xfrm>
          </p:contentPart>
        </mc:Choice>
        <mc:Fallback xmlns="">
          <p:pic>
            <p:nvPicPr>
              <p:cNvPr id="79" name="墨迹 78"/>
            </p:nvPicPr>
            <p:blipFill>
              <a:blip r:embed="rId179"/>
            </p:blipFill>
            <p:spPr>
              <a:xfrm>
                <a:off x="10058400" y="4573879"/>
                <a:ext cx="110066" cy="22560"/>
              </a:xfrm>
              <a:prstGeom prst="rect"/>
            </p:spPr>
          </p:pic>
        </mc:Fallback>
      </mc:AlternateContent>
    </p:spTree>
    <p:custDataLst>
      <p:tags r:id="rId18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1" name="图片 1"/>
          <p:cNvPicPr>
            <a:picLocks noChangeAspect="1"/>
          </p:cNvPicPr>
          <p:nvPr/>
        </p:nvPicPr>
        <p:blipFill>
          <a:blip r:embed="rId1"/>
          <a:stretch>
            <a:fillRect/>
          </a:stretch>
        </p:blipFill>
        <p:spPr>
          <a:xfrm>
            <a:off x="231775" y="282575"/>
            <a:ext cx="11293475" cy="3065780"/>
          </a:xfrm>
          <a:prstGeom prst="rect">
            <a:avLst/>
          </a:prstGeom>
        </p:spPr>
      </p:pic>
      <p:pic>
        <p:nvPicPr>
          <p:cNvPr id="2097202" name="图片 2"/>
          <p:cNvPicPr>
            <a:picLocks noChangeAspect="1"/>
          </p:cNvPicPr>
          <p:nvPr/>
        </p:nvPicPr>
        <p:blipFill>
          <a:blip r:embed="rId2"/>
          <a:stretch>
            <a:fillRect/>
          </a:stretch>
        </p:blipFill>
        <p:spPr>
          <a:xfrm>
            <a:off x="231775" y="3573145"/>
            <a:ext cx="8992235" cy="2682240"/>
          </a:xfrm>
          <a:prstGeom prst="rect">
            <a:avLst/>
          </a:prstGeom>
        </p:spPr>
      </p:pic>
      <mc:AlternateContent xmlns:mc="http://schemas.openxmlformats.org/markup-compatibility/2006" xmlns:p14="http://schemas.microsoft.com/office/powerpoint/2010/main">
        <mc:Choice Requires="p14">
          <p:contentPart r:id="rId3" p14:bwMode="auto">
            <p14:nvContentPartPr>
              <p14:cNvPr id="1048823" name="墨迹 1048822"/>
              <p14:cNvContentPartPr/>
              <p14:nvPr/>
            </p14:nvContentPartPr>
            <p14:xfrm>
              <a:off x="9073303" y="4279122"/>
              <a:ext cx="298179" cy="222722"/>
            </p14:xfrm>
          </p:contentPart>
        </mc:Choice>
        <mc:Fallback xmlns="">
          <p:pic>
            <p:nvPicPr>
              <p:cNvPr id="1048823" name="墨迹 1048822"/>
            </p:nvPicPr>
            <p:blipFill>
              <a:blip r:embed="rId4"/>
            </p:blipFill>
            <p:spPr>
              <a:xfrm>
                <a:off x="9073303" y="4279122"/>
                <a:ext cx="298179" cy="222722"/>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829" name="墨迹 1048828"/>
              <p14:cNvContentPartPr/>
              <p14:nvPr/>
            </p14:nvContentPartPr>
            <p14:xfrm>
              <a:off x="2527300" y="1565911"/>
              <a:ext cx="0" cy="0"/>
            </p14:xfrm>
          </p:contentPart>
        </mc:Choice>
        <mc:Fallback xmlns="">
          <p:pic>
            <p:nvPicPr>
              <p:cNvPr id="1048829" name="墨迹 1048828"/>
            </p:nvPicPr>
            <p:blipFill>
              <a:blip r:embed="rId6"/>
            </p:blipFill>
            <p:spPr>
              <a:xfrm>
                <a:off x="2527300" y="1565911"/>
                <a:ext cx="0" cy="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842" name="墨迹 1048841"/>
              <p14:cNvContentPartPr/>
              <p14:nvPr/>
            </p14:nvContentPartPr>
            <p14:xfrm>
              <a:off x="11332634" y="7136979"/>
              <a:ext cx="0" cy="0"/>
            </p14:xfrm>
          </p:contentPart>
        </mc:Choice>
        <mc:Fallback xmlns="">
          <p:pic>
            <p:nvPicPr>
              <p:cNvPr id="1048842" name="墨迹 1048841"/>
            </p:nvPicPr>
            <p:blipFill>
              <a:blip r:embed="rId8"/>
            </p:blipFill>
            <p:spPr>
              <a:xfrm>
                <a:off x="11332634" y="7136979"/>
                <a:ext cx="0" cy="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48843" name="墨迹 1048842"/>
              <p14:cNvContentPartPr/>
              <p14:nvPr/>
            </p14:nvContentPartPr>
            <p14:xfrm>
              <a:off x="6402495" y="283323"/>
              <a:ext cx="190324" cy="28674"/>
            </p14:xfrm>
          </p:contentPart>
        </mc:Choice>
        <mc:Fallback xmlns="">
          <p:pic>
            <p:nvPicPr>
              <p:cNvPr id="1048843" name="墨迹 1048842"/>
            </p:nvPicPr>
            <p:blipFill>
              <a:blip r:embed="rId10"/>
            </p:blipFill>
            <p:spPr>
              <a:xfrm>
                <a:off x="6402495" y="283323"/>
                <a:ext cx="190324" cy="2867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8844" name="墨迹 1048843"/>
              <p14:cNvContentPartPr/>
              <p14:nvPr/>
            </p14:nvContentPartPr>
            <p14:xfrm>
              <a:off x="6477288" y="218438"/>
              <a:ext cx="28460" cy="205053"/>
            </p14:xfrm>
          </p:contentPart>
        </mc:Choice>
        <mc:Fallback xmlns="">
          <p:pic>
            <p:nvPicPr>
              <p:cNvPr id="1048844" name="墨迹 1048843"/>
            </p:nvPicPr>
            <p:blipFill>
              <a:blip r:embed="rId12"/>
            </p:blipFill>
            <p:spPr>
              <a:xfrm>
                <a:off x="6477288" y="218438"/>
                <a:ext cx="28460" cy="20505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48845" name="墨迹 1048844"/>
              <p14:cNvContentPartPr/>
              <p14:nvPr/>
            </p14:nvContentPartPr>
            <p14:xfrm>
              <a:off x="6575214" y="256964"/>
              <a:ext cx="179224" cy="150891"/>
            </p14:xfrm>
          </p:contentPart>
        </mc:Choice>
        <mc:Fallback xmlns="">
          <p:pic>
            <p:nvPicPr>
              <p:cNvPr id="1048845" name="墨迹 1048844"/>
            </p:nvPicPr>
            <p:blipFill>
              <a:blip r:embed="rId14"/>
            </p:blipFill>
            <p:spPr>
              <a:xfrm>
                <a:off x="6575214" y="256964"/>
                <a:ext cx="179224" cy="15089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48849" name="墨迹 1048848"/>
              <p14:cNvContentPartPr/>
              <p14:nvPr/>
            </p14:nvContentPartPr>
            <p14:xfrm>
              <a:off x="3715450" y="2163071"/>
              <a:ext cx="620951" cy="346988"/>
            </p14:xfrm>
          </p:contentPart>
        </mc:Choice>
        <mc:Fallback xmlns="">
          <p:pic>
            <p:nvPicPr>
              <p:cNvPr id="1048849" name="墨迹 1048848"/>
            </p:nvPicPr>
            <p:blipFill>
              <a:blip r:embed="rId16"/>
            </p:blipFill>
            <p:spPr>
              <a:xfrm>
                <a:off x="3715450" y="2163071"/>
                <a:ext cx="620951" cy="34698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48850" name="墨迹 1048849"/>
              <p14:cNvContentPartPr/>
              <p14:nvPr/>
            </p14:nvContentPartPr>
            <p14:xfrm>
              <a:off x="4657514" y="2489842"/>
              <a:ext cx="417884" cy="66320"/>
            </p14:xfrm>
          </p:contentPart>
        </mc:Choice>
        <mc:Fallback xmlns="">
          <p:pic>
            <p:nvPicPr>
              <p:cNvPr id="1048850" name="墨迹 1048849"/>
            </p:nvPicPr>
            <p:blipFill>
              <a:blip r:embed="rId18"/>
            </p:blipFill>
            <p:spPr>
              <a:xfrm>
                <a:off x="4657514" y="2489842"/>
                <a:ext cx="417884" cy="6632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048885" name="墨迹 1048884"/>
              <p14:cNvContentPartPr/>
              <p14:nvPr/>
            </p14:nvContentPartPr>
            <p14:xfrm>
              <a:off x="4917884" y="5199389"/>
              <a:ext cx="546655" cy="471737"/>
            </p14:xfrm>
          </p:contentPart>
        </mc:Choice>
        <mc:Fallback xmlns="">
          <p:pic>
            <p:nvPicPr>
              <p:cNvPr id="1048885" name="墨迹 1048884"/>
            </p:nvPicPr>
            <p:blipFill>
              <a:blip r:embed="rId20"/>
            </p:blipFill>
            <p:spPr>
              <a:xfrm>
                <a:off x="4917884" y="5199389"/>
                <a:ext cx="546655" cy="47173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048886" name="墨迹 1048885"/>
              <p14:cNvContentPartPr/>
              <p14:nvPr/>
            </p14:nvContentPartPr>
            <p14:xfrm>
              <a:off x="5500417" y="5118526"/>
              <a:ext cx="147696" cy="262855"/>
            </p14:xfrm>
          </p:contentPart>
        </mc:Choice>
        <mc:Fallback xmlns="">
          <p:pic>
            <p:nvPicPr>
              <p:cNvPr id="1048886" name="墨迹 1048885"/>
            </p:nvPicPr>
            <p:blipFill>
              <a:blip r:embed="rId22"/>
            </p:blipFill>
            <p:spPr>
              <a:xfrm>
                <a:off x="5500417" y="5118526"/>
                <a:ext cx="147696" cy="26285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48887" name="墨迹 1048886"/>
              <p14:cNvContentPartPr/>
              <p14:nvPr/>
            </p14:nvContentPartPr>
            <p14:xfrm>
              <a:off x="5458036" y="5180752"/>
              <a:ext cx="197139" cy="150678"/>
            </p14:xfrm>
          </p:contentPart>
        </mc:Choice>
        <mc:Fallback xmlns="">
          <p:pic>
            <p:nvPicPr>
              <p:cNvPr id="1048887" name="墨迹 1048886"/>
            </p:nvPicPr>
            <p:blipFill>
              <a:blip r:embed="rId24"/>
            </p:blipFill>
            <p:spPr>
              <a:xfrm>
                <a:off x="5458036" y="5180752"/>
                <a:ext cx="197139" cy="15067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48768" name="墨迹 0"/>
              <p14:cNvContentPartPr/>
              <p14:nvPr/>
            </p14:nvContentPartPr>
            <p14:xfrm>
              <a:off x="5667022" y="6006389"/>
              <a:ext cx="321733" cy="253791"/>
            </p14:xfrm>
          </p:contentPart>
        </mc:Choice>
        <mc:Fallback xmlns="">
          <p:pic>
            <p:nvPicPr>
              <p:cNvPr id="1048768" name="墨迹 0"/>
            </p:nvPicPr>
            <p:blipFill>
              <a:blip r:embed="rId26"/>
            </p:blipFill>
            <p:spPr>
              <a:xfrm>
                <a:off x="5667022" y="6006389"/>
                <a:ext cx="321733" cy="25379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 name="墨迹 1"/>
              <p14:cNvContentPartPr/>
              <p14:nvPr/>
            </p14:nvContentPartPr>
            <p14:xfrm>
              <a:off x="6028266" y="6130465"/>
              <a:ext cx="237066" cy="180474"/>
            </p14:xfrm>
          </p:contentPart>
        </mc:Choice>
        <mc:Fallback xmlns="">
          <p:pic>
            <p:nvPicPr>
              <p:cNvPr id="2" name="墨迹 1"/>
            </p:nvPicPr>
            <p:blipFill>
              <a:blip r:embed="rId28"/>
            </p:blipFill>
            <p:spPr>
              <a:xfrm>
                <a:off x="6028266" y="6130465"/>
                <a:ext cx="237066" cy="18047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 name="墨迹 2"/>
              <p14:cNvContentPartPr/>
              <p14:nvPr/>
            </p14:nvContentPartPr>
            <p14:xfrm>
              <a:off x="3002844" y="4802291"/>
              <a:ext cx="327378" cy="318649"/>
            </p14:xfrm>
          </p:contentPart>
        </mc:Choice>
        <mc:Fallback xmlns="">
          <p:pic>
            <p:nvPicPr>
              <p:cNvPr id="3" name="墨迹 2"/>
            </p:nvPicPr>
            <p:blipFill>
              <a:blip r:embed="rId30"/>
            </p:blipFill>
            <p:spPr>
              <a:xfrm>
                <a:off x="3002844" y="4802291"/>
                <a:ext cx="327378" cy="31864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 name="墨迹 3"/>
              <p14:cNvContentPartPr/>
              <p14:nvPr/>
            </p14:nvContentPartPr>
            <p14:xfrm>
              <a:off x="3567288" y="4776912"/>
              <a:ext cx="197556" cy="270711"/>
            </p14:xfrm>
          </p:contentPart>
        </mc:Choice>
        <mc:Fallback xmlns="">
          <p:pic>
            <p:nvPicPr>
              <p:cNvPr id="4" name="墨迹 3"/>
            </p:nvPicPr>
            <p:blipFill>
              <a:blip r:embed="rId32"/>
            </p:blipFill>
            <p:spPr>
              <a:xfrm>
                <a:off x="3567288" y="4776912"/>
                <a:ext cx="197556" cy="27071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 name="墨迹 4"/>
              <p14:cNvContentPartPr/>
              <p14:nvPr/>
            </p14:nvContentPartPr>
            <p14:xfrm>
              <a:off x="3753555" y="4838950"/>
              <a:ext cx="64911" cy="56398"/>
            </p14:xfrm>
          </p:contentPart>
        </mc:Choice>
        <mc:Fallback xmlns="">
          <p:pic>
            <p:nvPicPr>
              <p:cNvPr id="5" name="墨迹 4"/>
            </p:nvPicPr>
            <p:blipFill>
              <a:blip r:embed="rId34"/>
            </p:blipFill>
            <p:spPr>
              <a:xfrm>
                <a:off x="3753555" y="4838950"/>
                <a:ext cx="64911" cy="5639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 name="墨迹 5"/>
              <p14:cNvContentPartPr/>
              <p14:nvPr/>
            </p14:nvContentPartPr>
            <p14:xfrm>
              <a:off x="3883377" y="4822031"/>
              <a:ext cx="90311" cy="174834"/>
            </p14:xfrm>
          </p:contentPart>
        </mc:Choice>
        <mc:Fallback xmlns="">
          <p:pic>
            <p:nvPicPr>
              <p:cNvPr id="6" name="墨迹 5"/>
            </p:nvPicPr>
            <p:blipFill>
              <a:blip r:embed="rId36"/>
            </p:blipFill>
            <p:spPr>
              <a:xfrm>
                <a:off x="3883377" y="4822031"/>
                <a:ext cx="90311" cy="17483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7" name="墨迹 6"/>
              <p14:cNvContentPartPr/>
              <p14:nvPr/>
            </p14:nvContentPartPr>
            <p14:xfrm>
              <a:off x="3996266" y="4867149"/>
              <a:ext cx="197556" cy="163555"/>
            </p14:xfrm>
          </p:contentPart>
        </mc:Choice>
        <mc:Fallback xmlns="">
          <p:pic>
            <p:nvPicPr>
              <p:cNvPr id="7" name="墨迹 6"/>
            </p:nvPicPr>
            <p:blipFill>
              <a:blip r:embed="rId38"/>
            </p:blipFill>
            <p:spPr>
              <a:xfrm>
                <a:off x="3996266" y="4867149"/>
                <a:ext cx="197556" cy="16355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8" name="墨迹 7"/>
              <p14:cNvContentPartPr/>
              <p14:nvPr/>
            </p14:nvContentPartPr>
            <p14:xfrm>
              <a:off x="4707466" y="5676461"/>
              <a:ext cx="1078089" cy="70497"/>
            </p14:xfrm>
          </p:contentPart>
        </mc:Choice>
        <mc:Fallback xmlns="">
          <p:pic>
            <p:nvPicPr>
              <p:cNvPr id="8" name="墨迹 7"/>
            </p:nvPicPr>
            <p:blipFill>
              <a:blip r:embed="rId40"/>
            </p:blipFill>
            <p:spPr>
              <a:xfrm>
                <a:off x="4707466" y="5676461"/>
                <a:ext cx="1078089" cy="7049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9" name="墨迹 8"/>
              <p14:cNvContentPartPr/>
              <p14:nvPr/>
            </p14:nvContentPartPr>
            <p14:xfrm>
              <a:off x="4792133" y="5668001"/>
              <a:ext cx="770467" cy="67678"/>
            </p14:xfrm>
          </p:contentPart>
        </mc:Choice>
        <mc:Fallback xmlns="">
          <p:pic>
            <p:nvPicPr>
              <p:cNvPr id="9" name="墨迹 8"/>
            </p:nvPicPr>
            <p:blipFill>
              <a:blip r:embed="rId42"/>
            </p:blipFill>
            <p:spPr>
              <a:xfrm>
                <a:off x="4792133" y="5668001"/>
                <a:ext cx="770467" cy="6767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0" name="墨迹 9"/>
              <p14:cNvContentPartPr/>
              <p14:nvPr/>
            </p14:nvContentPartPr>
            <p14:xfrm>
              <a:off x="6491111" y="3316204"/>
              <a:ext cx="558800" cy="45118"/>
            </p14:xfrm>
          </p:contentPart>
        </mc:Choice>
        <mc:Fallback xmlns="">
          <p:pic>
            <p:nvPicPr>
              <p:cNvPr id="10" name="墨迹 9"/>
            </p:nvPicPr>
            <p:blipFill>
              <a:blip r:embed="rId44"/>
            </p:blipFill>
            <p:spPr>
              <a:xfrm>
                <a:off x="6491111" y="3316204"/>
                <a:ext cx="558800" cy="4511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1" name="墨迹 10"/>
              <p14:cNvContentPartPr/>
              <p14:nvPr/>
            </p14:nvContentPartPr>
            <p14:xfrm>
              <a:off x="6073422" y="1832935"/>
              <a:ext cx="118533" cy="270711"/>
            </p14:xfrm>
          </p:contentPart>
        </mc:Choice>
        <mc:Fallback xmlns="">
          <p:pic>
            <p:nvPicPr>
              <p:cNvPr id="11" name="墨迹 10"/>
            </p:nvPicPr>
            <p:blipFill>
              <a:blip r:embed="rId46"/>
            </p:blipFill>
            <p:spPr>
              <a:xfrm>
                <a:off x="6073422" y="1832935"/>
                <a:ext cx="118533" cy="270711"/>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 name="墨迹 11"/>
              <p14:cNvContentPartPr/>
              <p14:nvPr/>
            </p14:nvContentPartPr>
            <p14:xfrm>
              <a:off x="6107288" y="1849855"/>
              <a:ext cx="166512" cy="265071"/>
            </p14:xfrm>
          </p:contentPart>
        </mc:Choice>
        <mc:Fallback xmlns="">
          <p:pic>
            <p:nvPicPr>
              <p:cNvPr id="12" name="墨迹 11"/>
            </p:nvPicPr>
            <p:blipFill>
              <a:blip r:embed="rId48"/>
            </p:blipFill>
            <p:spPr>
              <a:xfrm>
                <a:off x="6107288" y="1849855"/>
                <a:ext cx="166512" cy="26507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3" name="墨迹 12"/>
              <p14:cNvContentPartPr/>
              <p14:nvPr/>
            </p14:nvContentPartPr>
            <p14:xfrm>
              <a:off x="6287911" y="1793457"/>
              <a:ext cx="135466" cy="293269"/>
            </p14:xfrm>
          </p:contentPart>
        </mc:Choice>
        <mc:Fallback xmlns="">
          <p:pic>
            <p:nvPicPr>
              <p:cNvPr id="13" name="墨迹 12"/>
            </p:nvPicPr>
            <p:blipFill>
              <a:blip r:embed="rId50"/>
            </p:blipFill>
            <p:spPr>
              <a:xfrm>
                <a:off x="6287911" y="1793457"/>
                <a:ext cx="135466" cy="29326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4" name="墨迹 13"/>
              <p14:cNvContentPartPr/>
              <p14:nvPr/>
            </p14:nvContentPartPr>
            <p14:xfrm>
              <a:off x="6429022" y="1889333"/>
              <a:ext cx="33866" cy="129716"/>
            </p14:xfrm>
          </p:contentPart>
        </mc:Choice>
        <mc:Fallback xmlns="">
          <p:pic>
            <p:nvPicPr>
              <p:cNvPr id="14" name="墨迹 13"/>
            </p:nvPicPr>
            <p:blipFill>
              <a:blip r:embed="rId52"/>
            </p:blipFill>
            <p:spPr>
              <a:xfrm>
                <a:off x="6429022" y="1889333"/>
                <a:ext cx="33866" cy="12971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5" name="墨迹 14"/>
              <p14:cNvContentPartPr/>
              <p14:nvPr/>
            </p14:nvContentPartPr>
            <p14:xfrm>
              <a:off x="6496755" y="1872414"/>
              <a:ext cx="208845" cy="169194"/>
            </p14:xfrm>
          </p:contentPart>
        </mc:Choice>
        <mc:Fallback xmlns="">
          <p:pic>
            <p:nvPicPr>
              <p:cNvPr id="15" name="墨迹 14"/>
            </p:nvPicPr>
            <p:blipFill>
              <a:blip r:embed="rId54"/>
            </p:blipFill>
            <p:spPr>
              <a:xfrm>
                <a:off x="6496755" y="1872414"/>
                <a:ext cx="208845" cy="16919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6" name="墨迹 15"/>
              <p14:cNvContentPartPr/>
              <p14:nvPr/>
            </p14:nvContentPartPr>
            <p14:xfrm>
              <a:off x="6711244" y="1759618"/>
              <a:ext cx="62088" cy="250971"/>
            </p14:xfrm>
          </p:contentPart>
        </mc:Choice>
        <mc:Fallback xmlns="">
          <p:pic>
            <p:nvPicPr>
              <p:cNvPr id="16" name="墨迹 15"/>
            </p:nvPicPr>
            <p:blipFill>
              <a:blip r:embed="rId56"/>
            </p:blipFill>
            <p:spPr>
              <a:xfrm>
                <a:off x="6711244" y="1759618"/>
                <a:ext cx="62088" cy="25097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7" name="墨迹 16"/>
              <p14:cNvContentPartPr/>
              <p14:nvPr/>
            </p14:nvContentPartPr>
            <p14:xfrm>
              <a:off x="6756400" y="1940092"/>
              <a:ext cx="73377" cy="248151"/>
            </p14:xfrm>
          </p:contentPart>
        </mc:Choice>
        <mc:Fallback xmlns="">
          <p:pic>
            <p:nvPicPr>
              <p:cNvPr id="17" name="墨迹 16"/>
            </p:nvPicPr>
            <p:blipFill>
              <a:blip r:embed="rId58"/>
            </p:blipFill>
            <p:spPr>
              <a:xfrm>
                <a:off x="6756400" y="1940092"/>
                <a:ext cx="73377" cy="24815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8" name="墨迹 17"/>
              <p14:cNvContentPartPr/>
              <p14:nvPr/>
            </p14:nvContentPartPr>
            <p14:xfrm>
              <a:off x="7117644" y="1793457"/>
              <a:ext cx="124178" cy="293269"/>
            </p14:xfrm>
          </p:contentPart>
        </mc:Choice>
        <mc:Fallback xmlns="">
          <p:pic>
            <p:nvPicPr>
              <p:cNvPr id="18" name="墨迹 17"/>
            </p:nvPicPr>
            <p:blipFill>
              <a:blip r:embed="rId60"/>
            </p:blipFill>
            <p:spPr>
              <a:xfrm>
                <a:off x="7117644" y="1793457"/>
                <a:ext cx="124178" cy="29326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9" name="墨迹 18"/>
              <p14:cNvContentPartPr/>
              <p14:nvPr/>
            </p14:nvContentPartPr>
            <p14:xfrm>
              <a:off x="7112000" y="1883694"/>
              <a:ext cx="282222" cy="186113"/>
            </p14:xfrm>
          </p:contentPart>
        </mc:Choice>
        <mc:Fallback xmlns="">
          <p:pic>
            <p:nvPicPr>
              <p:cNvPr id="19" name="墨迹 18"/>
            </p:nvPicPr>
            <p:blipFill>
              <a:blip r:embed="rId62"/>
            </p:blipFill>
            <p:spPr>
              <a:xfrm>
                <a:off x="7112000" y="1883694"/>
                <a:ext cx="282222" cy="186113"/>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20" name="墨迹 19"/>
              <p14:cNvContentPartPr/>
              <p14:nvPr/>
            </p14:nvContentPartPr>
            <p14:xfrm>
              <a:off x="7416800" y="1844215"/>
              <a:ext cx="158044" cy="172014"/>
            </p14:xfrm>
          </p:contentPart>
        </mc:Choice>
        <mc:Fallback xmlns="">
          <p:pic>
            <p:nvPicPr>
              <p:cNvPr id="20" name="墨迹 19"/>
            </p:nvPicPr>
            <p:blipFill>
              <a:blip r:embed="rId64"/>
            </p:blipFill>
            <p:spPr>
              <a:xfrm>
                <a:off x="7416800" y="1844215"/>
                <a:ext cx="158044" cy="17201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21" name="墨迹 20"/>
              <p14:cNvContentPartPr/>
              <p14:nvPr/>
            </p14:nvContentPartPr>
            <p14:xfrm>
              <a:off x="7653866" y="1753978"/>
              <a:ext cx="84666" cy="250971"/>
            </p14:xfrm>
          </p:contentPart>
        </mc:Choice>
        <mc:Fallback xmlns="">
          <p:pic>
            <p:nvPicPr>
              <p:cNvPr id="21" name="墨迹 20"/>
            </p:nvPicPr>
            <p:blipFill>
              <a:blip r:embed="rId66"/>
            </p:blipFill>
            <p:spPr>
              <a:xfrm>
                <a:off x="7653866" y="1753978"/>
                <a:ext cx="84666" cy="250971"/>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22" name="墨迹 21"/>
              <p14:cNvContentPartPr/>
              <p14:nvPr/>
            </p14:nvContentPartPr>
            <p14:xfrm>
              <a:off x="7704666" y="1917532"/>
              <a:ext cx="101600" cy="414526"/>
            </p14:xfrm>
          </p:contentPart>
        </mc:Choice>
        <mc:Fallback xmlns="">
          <p:pic>
            <p:nvPicPr>
              <p:cNvPr id="22" name="墨迹 21"/>
            </p:nvPicPr>
            <p:blipFill>
              <a:blip r:embed="rId68"/>
            </p:blipFill>
            <p:spPr>
              <a:xfrm>
                <a:off x="7704666" y="1917532"/>
                <a:ext cx="101600" cy="41452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23" name="墨迹 22"/>
              <p14:cNvContentPartPr/>
              <p14:nvPr/>
            </p14:nvContentPartPr>
            <p14:xfrm>
              <a:off x="5853288" y="1302794"/>
              <a:ext cx="276578" cy="253791"/>
            </p14:xfrm>
          </p:contentPart>
        </mc:Choice>
        <mc:Fallback xmlns="">
          <p:pic>
            <p:nvPicPr>
              <p:cNvPr id="23" name="墨迹 22"/>
            </p:nvPicPr>
            <p:blipFill>
              <a:blip r:embed="rId70"/>
            </p:blipFill>
            <p:spPr>
              <a:xfrm>
                <a:off x="5853288" y="1302794"/>
                <a:ext cx="276578" cy="25379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24" name="墨迹 23"/>
              <p14:cNvContentPartPr/>
              <p14:nvPr/>
            </p14:nvContentPartPr>
            <p14:xfrm>
              <a:off x="6090355" y="1336633"/>
              <a:ext cx="95956" cy="298909"/>
            </p14:xfrm>
          </p:contentPart>
        </mc:Choice>
        <mc:Fallback xmlns="">
          <p:pic>
            <p:nvPicPr>
              <p:cNvPr id="24" name="墨迹 23"/>
            </p:nvPicPr>
            <p:blipFill>
              <a:blip r:embed="rId72"/>
            </p:blipFill>
            <p:spPr>
              <a:xfrm>
                <a:off x="6090355" y="1336633"/>
                <a:ext cx="95956" cy="29890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25" name="墨迹 24"/>
              <p14:cNvContentPartPr/>
              <p14:nvPr/>
            </p14:nvContentPartPr>
            <p14:xfrm>
              <a:off x="6248400" y="1330993"/>
              <a:ext cx="95955" cy="203033"/>
            </p14:xfrm>
          </p:contentPart>
        </mc:Choice>
        <mc:Fallback xmlns="">
          <p:pic>
            <p:nvPicPr>
              <p:cNvPr id="25" name="墨迹 24"/>
            </p:nvPicPr>
            <p:blipFill>
              <a:blip r:embed="rId74"/>
            </p:blipFill>
            <p:spPr>
              <a:xfrm>
                <a:off x="6248400" y="1330993"/>
                <a:ext cx="95955" cy="20303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26" name="墨迹 25"/>
              <p14:cNvContentPartPr/>
              <p14:nvPr/>
            </p14:nvContentPartPr>
            <p14:xfrm>
              <a:off x="6378222" y="1387391"/>
              <a:ext cx="101600" cy="118436"/>
            </p14:xfrm>
          </p:contentPart>
        </mc:Choice>
        <mc:Fallback xmlns="">
          <p:pic>
            <p:nvPicPr>
              <p:cNvPr id="26" name="墨迹 25"/>
            </p:nvPicPr>
            <p:blipFill>
              <a:blip r:embed="rId76"/>
            </p:blipFill>
            <p:spPr>
              <a:xfrm>
                <a:off x="6378222" y="1387391"/>
                <a:ext cx="101600" cy="11843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27" name="墨迹 26"/>
              <p14:cNvContentPartPr/>
              <p14:nvPr/>
            </p14:nvContentPartPr>
            <p14:xfrm>
              <a:off x="6429022" y="1381751"/>
              <a:ext cx="84666" cy="242512"/>
            </p14:xfrm>
          </p:contentPart>
        </mc:Choice>
        <mc:Fallback xmlns="">
          <p:pic>
            <p:nvPicPr>
              <p:cNvPr id="27" name="墨迹 26"/>
            </p:nvPicPr>
            <p:blipFill>
              <a:blip r:embed="rId78"/>
            </p:blipFill>
            <p:spPr>
              <a:xfrm>
                <a:off x="6429022" y="1381751"/>
                <a:ext cx="84666" cy="24251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28" name="墨迹 27"/>
              <p14:cNvContentPartPr/>
              <p14:nvPr/>
            </p14:nvContentPartPr>
            <p14:xfrm>
              <a:off x="3059288" y="2865019"/>
              <a:ext cx="90312" cy="242512"/>
            </p14:xfrm>
          </p:contentPart>
        </mc:Choice>
        <mc:Fallback xmlns="">
          <p:pic>
            <p:nvPicPr>
              <p:cNvPr id="28" name="墨迹 27"/>
            </p:nvPicPr>
            <p:blipFill>
              <a:blip r:embed="rId80"/>
            </p:blipFill>
            <p:spPr>
              <a:xfrm>
                <a:off x="3059288" y="2865019"/>
                <a:ext cx="90312" cy="24251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29" name="墨迹 28"/>
              <p14:cNvContentPartPr/>
              <p14:nvPr/>
            </p14:nvContentPartPr>
            <p14:xfrm>
              <a:off x="3138311" y="2910138"/>
              <a:ext cx="107244" cy="152274"/>
            </p14:xfrm>
          </p:contentPart>
        </mc:Choice>
        <mc:Fallback xmlns="">
          <p:pic>
            <p:nvPicPr>
              <p:cNvPr id="29" name="墨迹 28"/>
            </p:nvPicPr>
            <p:blipFill>
              <a:blip r:embed="rId82"/>
            </p:blipFill>
            <p:spPr>
              <a:xfrm>
                <a:off x="3138311" y="2910138"/>
                <a:ext cx="107244" cy="15227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30" name="墨迹 29"/>
              <p14:cNvContentPartPr/>
              <p14:nvPr/>
            </p14:nvContentPartPr>
            <p14:xfrm>
              <a:off x="3296355" y="2955256"/>
              <a:ext cx="110067" cy="124076"/>
            </p14:xfrm>
          </p:contentPart>
        </mc:Choice>
        <mc:Fallback xmlns="">
          <p:pic>
            <p:nvPicPr>
              <p:cNvPr id="30" name="墨迹 29"/>
            </p:nvPicPr>
            <p:blipFill>
              <a:blip r:embed="rId84"/>
            </p:blipFill>
            <p:spPr>
              <a:xfrm>
                <a:off x="3296355" y="2955256"/>
                <a:ext cx="110067" cy="12407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31" name="墨迹 30"/>
              <p14:cNvContentPartPr/>
              <p14:nvPr/>
            </p14:nvContentPartPr>
            <p14:xfrm>
              <a:off x="3460044" y="2808621"/>
              <a:ext cx="98778" cy="112796"/>
            </p14:xfrm>
          </p:contentPart>
        </mc:Choice>
        <mc:Fallback xmlns="">
          <p:pic>
            <p:nvPicPr>
              <p:cNvPr id="31" name="墨迹 30"/>
            </p:nvPicPr>
            <p:blipFill>
              <a:blip r:embed="rId86"/>
            </p:blipFill>
            <p:spPr>
              <a:xfrm>
                <a:off x="3460044" y="2808621"/>
                <a:ext cx="98778" cy="11279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32" name="墨迹 31"/>
              <p14:cNvContentPartPr/>
              <p14:nvPr/>
            </p14:nvContentPartPr>
            <p14:xfrm>
              <a:off x="3539066" y="2825541"/>
              <a:ext cx="70556" cy="5639"/>
            </p14:xfrm>
          </p:contentPart>
        </mc:Choice>
        <mc:Fallback xmlns="">
          <p:pic>
            <p:nvPicPr>
              <p:cNvPr id="32" name="墨迹 31"/>
            </p:nvPicPr>
            <p:blipFill>
              <a:blip r:embed="rId88"/>
            </p:blipFill>
            <p:spPr>
              <a:xfrm>
                <a:off x="3539066" y="2825541"/>
                <a:ext cx="70556" cy="563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33" name="墨迹 32"/>
              <p14:cNvContentPartPr/>
              <p14:nvPr/>
            </p14:nvContentPartPr>
            <p14:xfrm>
              <a:off x="3572933" y="2746583"/>
              <a:ext cx="16933" cy="149455"/>
            </p14:xfrm>
          </p:contentPart>
        </mc:Choice>
        <mc:Fallback xmlns="">
          <p:pic>
            <p:nvPicPr>
              <p:cNvPr id="33" name="墨迹 32"/>
            </p:nvPicPr>
            <p:blipFill>
              <a:blip r:embed="rId90"/>
            </p:blipFill>
            <p:spPr>
              <a:xfrm>
                <a:off x="3572933" y="2746583"/>
                <a:ext cx="16933" cy="14945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34" name="墨迹 33"/>
              <p14:cNvContentPartPr/>
              <p14:nvPr/>
            </p14:nvContentPartPr>
            <p14:xfrm>
              <a:off x="3177822" y="3273905"/>
              <a:ext cx="115711" cy="8459"/>
            </p14:xfrm>
          </p:contentPart>
        </mc:Choice>
        <mc:Fallback xmlns="">
          <p:pic>
            <p:nvPicPr>
              <p:cNvPr id="34" name="墨迹 33"/>
            </p:nvPicPr>
            <p:blipFill>
              <a:blip r:embed="rId92"/>
            </p:blipFill>
            <p:spPr>
              <a:xfrm>
                <a:off x="3177822" y="3273905"/>
                <a:ext cx="115711" cy="845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35" name="墨迹 34"/>
              <p14:cNvContentPartPr/>
              <p14:nvPr/>
            </p14:nvContentPartPr>
            <p14:xfrm>
              <a:off x="3183466" y="3310564"/>
              <a:ext cx="25400" cy="225592"/>
            </p14:xfrm>
          </p:contentPart>
        </mc:Choice>
        <mc:Fallback xmlns="">
          <p:pic>
            <p:nvPicPr>
              <p:cNvPr id="35" name="墨迹 34"/>
            </p:nvPicPr>
            <p:blipFill>
              <a:blip r:embed="rId94"/>
            </p:blipFill>
            <p:spPr>
              <a:xfrm>
                <a:off x="3183466" y="3310564"/>
                <a:ext cx="25400" cy="22559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36" name="墨迹 35"/>
              <p14:cNvContentPartPr/>
              <p14:nvPr/>
            </p14:nvContentPartPr>
            <p14:xfrm>
              <a:off x="3211688" y="3316204"/>
              <a:ext cx="163689" cy="146634"/>
            </p14:xfrm>
          </p:contentPart>
        </mc:Choice>
        <mc:Fallback xmlns="">
          <p:pic>
            <p:nvPicPr>
              <p:cNvPr id="36" name="墨迹 35"/>
            </p:nvPicPr>
            <p:blipFill>
              <a:blip r:embed="rId96"/>
            </p:blipFill>
            <p:spPr>
              <a:xfrm>
                <a:off x="3211688" y="3316204"/>
                <a:ext cx="163689" cy="14663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37" name="墨迹 36"/>
              <p14:cNvContentPartPr/>
              <p14:nvPr/>
            </p14:nvContentPartPr>
            <p14:xfrm>
              <a:off x="3431822" y="3225967"/>
              <a:ext cx="81844" cy="112796"/>
            </p14:xfrm>
          </p:contentPart>
        </mc:Choice>
        <mc:Fallback xmlns="">
          <p:pic>
            <p:nvPicPr>
              <p:cNvPr id="37" name="墨迹 36"/>
            </p:nvPicPr>
            <p:blipFill>
              <a:blip r:embed="rId98"/>
            </p:blipFill>
            <p:spPr>
              <a:xfrm>
                <a:off x="3431822" y="3225967"/>
                <a:ext cx="81844" cy="112796"/>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38" name="墨迹 37"/>
              <p14:cNvContentPartPr/>
              <p14:nvPr/>
            </p14:nvContentPartPr>
            <p14:xfrm>
              <a:off x="3510844" y="3248526"/>
              <a:ext cx="95956" cy="5640"/>
            </p14:xfrm>
          </p:contentPart>
        </mc:Choice>
        <mc:Fallback xmlns="">
          <p:pic>
            <p:nvPicPr>
              <p:cNvPr id="38" name="墨迹 37"/>
            </p:nvPicPr>
            <p:blipFill>
              <a:blip r:embed="rId100"/>
            </p:blipFill>
            <p:spPr>
              <a:xfrm>
                <a:off x="3510844" y="3248526"/>
                <a:ext cx="95956" cy="564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39" name="墨迹 38"/>
              <p14:cNvContentPartPr/>
              <p14:nvPr/>
            </p14:nvContentPartPr>
            <p14:xfrm>
              <a:off x="3561644" y="3158289"/>
              <a:ext cx="8467" cy="169194"/>
            </p14:xfrm>
          </p:contentPart>
        </mc:Choice>
        <mc:Fallback xmlns="">
          <p:pic>
            <p:nvPicPr>
              <p:cNvPr id="39" name="墨迹 38"/>
            </p:nvPicPr>
            <p:blipFill>
              <a:blip r:embed="rId102"/>
            </p:blipFill>
            <p:spPr>
              <a:xfrm>
                <a:off x="3561644" y="3158289"/>
                <a:ext cx="8467" cy="16919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40" name="墨迹 39"/>
              <p14:cNvContentPartPr/>
              <p14:nvPr/>
            </p14:nvContentPartPr>
            <p14:xfrm>
              <a:off x="3279422" y="3581274"/>
              <a:ext cx="95955" cy="310189"/>
            </p14:xfrm>
          </p:contentPart>
        </mc:Choice>
        <mc:Fallback xmlns="">
          <p:pic>
            <p:nvPicPr>
              <p:cNvPr id="40" name="墨迹 39"/>
            </p:nvPicPr>
            <p:blipFill>
              <a:blip r:embed="rId104"/>
            </p:blipFill>
            <p:spPr>
              <a:xfrm>
                <a:off x="3279422" y="3581274"/>
                <a:ext cx="95955" cy="31018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41" name="墨迹 40"/>
              <p14:cNvContentPartPr/>
              <p14:nvPr/>
            </p14:nvContentPartPr>
            <p14:xfrm>
              <a:off x="3324577" y="3615113"/>
              <a:ext cx="110067" cy="236872"/>
            </p14:xfrm>
          </p:contentPart>
        </mc:Choice>
        <mc:Fallback xmlns="">
          <p:pic>
            <p:nvPicPr>
              <p:cNvPr id="41" name="墨迹 40"/>
            </p:nvPicPr>
            <p:blipFill>
              <a:blip r:embed="rId106"/>
            </p:blipFill>
            <p:spPr>
              <a:xfrm>
                <a:off x="3324577" y="3615113"/>
                <a:ext cx="110067" cy="236872"/>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42" name="墨迹 41"/>
              <p14:cNvContentPartPr/>
              <p14:nvPr/>
            </p14:nvContentPartPr>
            <p14:xfrm>
              <a:off x="3476977" y="3564355"/>
              <a:ext cx="81845" cy="231231"/>
            </p14:xfrm>
          </p:contentPart>
        </mc:Choice>
        <mc:Fallback xmlns="">
          <p:pic>
            <p:nvPicPr>
              <p:cNvPr id="42" name="墨迹 41"/>
            </p:nvPicPr>
            <p:blipFill>
              <a:blip r:embed="rId108"/>
            </p:blipFill>
            <p:spPr>
              <a:xfrm>
                <a:off x="3476977" y="3564355"/>
                <a:ext cx="81845" cy="231231"/>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43" name="墨迹 42"/>
              <p14:cNvContentPartPr/>
              <p14:nvPr/>
            </p14:nvContentPartPr>
            <p14:xfrm>
              <a:off x="3561644" y="3541795"/>
              <a:ext cx="56444" cy="129716"/>
            </p14:xfrm>
          </p:contentPart>
        </mc:Choice>
        <mc:Fallback xmlns="">
          <p:pic>
            <p:nvPicPr>
              <p:cNvPr id="43" name="墨迹 42"/>
            </p:nvPicPr>
            <p:blipFill>
              <a:blip r:embed="rId110"/>
            </p:blipFill>
            <p:spPr>
              <a:xfrm>
                <a:off x="3561644" y="3541795"/>
                <a:ext cx="56444" cy="129716"/>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44" name="墨迹 43"/>
              <p14:cNvContentPartPr/>
              <p14:nvPr/>
            </p14:nvContentPartPr>
            <p14:xfrm>
              <a:off x="3623733" y="3541795"/>
              <a:ext cx="101600" cy="28199"/>
            </p14:xfrm>
          </p:contentPart>
        </mc:Choice>
        <mc:Fallback xmlns="">
          <p:pic>
            <p:nvPicPr>
              <p:cNvPr id="44" name="墨迹 43"/>
            </p:nvPicPr>
            <p:blipFill>
              <a:blip r:embed="rId112"/>
            </p:blipFill>
            <p:spPr>
              <a:xfrm>
                <a:off x="3623733" y="3541795"/>
                <a:ext cx="101600" cy="2819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45" name="墨迹 44"/>
              <p14:cNvContentPartPr/>
              <p14:nvPr/>
            </p14:nvContentPartPr>
            <p14:xfrm>
              <a:off x="3680177" y="3451559"/>
              <a:ext cx="14111" cy="183293"/>
            </p14:xfrm>
          </p:contentPart>
        </mc:Choice>
        <mc:Fallback xmlns="">
          <p:pic>
            <p:nvPicPr>
              <p:cNvPr id="45" name="墨迹 44"/>
            </p:nvPicPr>
            <p:blipFill>
              <a:blip r:embed="rId114"/>
            </p:blipFill>
            <p:spPr>
              <a:xfrm>
                <a:off x="3680177" y="3451559"/>
                <a:ext cx="14111" cy="18329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46" name="墨迹 45"/>
              <p14:cNvContentPartPr/>
              <p14:nvPr/>
            </p14:nvContentPartPr>
            <p14:xfrm>
              <a:off x="3510844" y="1438149"/>
              <a:ext cx="174978" cy="276351"/>
            </p14:xfrm>
          </p:contentPart>
        </mc:Choice>
        <mc:Fallback xmlns="">
          <p:pic>
            <p:nvPicPr>
              <p:cNvPr id="46" name="墨迹 45"/>
            </p:nvPicPr>
            <p:blipFill>
              <a:blip r:embed="rId116"/>
            </p:blipFill>
            <p:spPr>
              <a:xfrm>
                <a:off x="3510844" y="1438149"/>
                <a:ext cx="174978" cy="276351"/>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47" name="墨迹 46"/>
              <p14:cNvContentPartPr/>
              <p14:nvPr/>
            </p14:nvContentPartPr>
            <p14:xfrm>
              <a:off x="3663244" y="1539666"/>
              <a:ext cx="53622" cy="93056"/>
            </p14:xfrm>
          </p:contentPart>
        </mc:Choice>
        <mc:Fallback xmlns="">
          <p:pic>
            <p:nvPicPr>
              <p:cNvPr id="47" name="墨迹 46"/>
            </p:nvPicPr>
            <p:blipFill>
              <a:blip r:embed="rId118"/>
            </p:blipFill>
            <p:spPr>
              <a:xfrm>
                <a:off x="3663244" y="1539666"/>
                <a:ext cx="53622" cy="9305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48" name="墨迹 47"/>
              <p14:cNvContentPartPr/>
              <p14:nvPr/>
            </p14:nvContentPartPr>
            <p14:xfrm>
              <a:off x="3770488" y="1477628"/>
              <a:ext cx="79023" cy="197393"/>
            </p14:xfrm>
          </p:contentPart>
        </mc:Choice>
        <mc:Fallback xmlns="">
          <p:pic>
            <p:nvPicPr>
              <p:cNvPr id="48" name="墨迹 47"/>
            </p:nvPicPr>
            <p:blipFill>
              <a:blip r:embed="rId120"/>
            </p:blipFill>
            <p:spPr>
              <a:xfrm>
                <a:off x="3770488" y="1477628"/>
                <a:ext cx="79023" cy="19739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49" name="墨迹 48"/>
              <p14:cNvContentPartPr/>
              <p14:nvPr/>
            </p14:nvContentPartPr>
            <p14:xfrm>
              <a:off x="3889022" y="1545305"/>
              <a:ext cx="239889" cy="180474"/>
            </p14:xfrm>
          </p:contentPart>
        </mc:Choice>
        <mc:Fallback xmlns="">
          <p:pic>
            <p:nvPicPr>
              <p:cNvPr id="49" name="墨迹 48"/>
            </p:nvPicPr>
            <p:blipFill>
              <a:blip r:embed="rId122"/>
            </p:blipFill>
            <p:spPr>
              <a:xfrm>
                <a:off x="3889022" y="1545305"/>
                <a:ext cx="239889" cy="180474"/>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50" name="墨迹 49"/>
              <p14:cNvContentPartPr/>
              <p14:nvPr/>
            </p14:nvContentPartPr>
            <p14:xfrm>
              <a:off x="7947377" y="1669381"/>
              <a:ext cx="2823" cy="16919"/>
            </p14:xfrm>
          </p:contentPart>
        </mc:Choice>
        <mc:Fallback xmlns="">
          <p:pic>
            <p:nvPicPr>
              <p:cNvPr id="50" name="墨迹 49"/>
            </p:nvPicPr>
            <p:blipFill>
              <a:blip r:embed="rId124"/>
            </p:blipFill>
            <p:spPr>
              <a:xfrm>
                <a:off x="7947377" y="1669381"/>
                <a:ext cx="2823" cy="1691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51" name="墨迹 50"/>
              <p14:cNvContentPartPr/>
              <p14:nvPr/>
            </p14:nvContentPartPr>
            <p14:xfrm>
              <a:off x="5446888" y="3310564"/>
              <a:ext cx="107244" cy="315829"/>
            </p14:xfrm>
          </p:contentPart>
        </mc:Choice>
        <mc:Fallback xmlns="">
          <p:pic>
            <p:nvPicPr>
              <p:cNvPr id="51" name="墨迹 50"/>
            </p:nvPicPr>
            <p:blipFill>
              <a:blip r:embed="rId126"/>
            </p:blipFill>
            <p:spPr>
              <a:xfrm>
                <a:off x="5446888" y="3310564"/>
                <a:ext cx="107244" cy="31582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52" name="墨迹 51"/>
              <p14:cNvContentPartPr/>
              <p14:nvPr/>
            </p14:nvContentPartPr>
            <p14:xfrm>
              <a:off x="5525911" y="3372601"/>
              <a:ext cx="141111" cy="197394"/>
            </p14:xfrm>
          </p:contentPart>
        </mc:Choice>
        <mc:Fallback xmlns="">
          <p:pic>
            <p:nvPicPr>
              <p:cNvPr id="52" name="墨迹 51"/>
            </p:nvPicPr>
            <p:blipFill>
              <a:blip r:embed="rId128"/>
            </p:blipFill>
            <p:spPr>
              <a:xfrm>
                <a:off x="5525911" y="3372601"/>
                <a:ext cx="141111" cy="19739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53" name="墨迹 52"/>
              <p14:cNvContentPartPr/>
              <p14:nvPr/>
            </p14:nvContentPartPr>
            <p14:xfrm>
              <a:off x="5717822" y="3429000"/>
              <a:ext cx="90311" cy="163554"/>
            </p14:xfrm>
          </p:contentPart>
        </mc:Choice>
        <mc:Fallback xmlns="">
          <p:pic>
            <p:nvPicPr>
              <p:cNvPr id="53" name="墨迹 52"/>
            </p:nvPicPr>
            <p:blipFill>
              <a:blip r:embed="rId130"/>
            </p:blipFill>
            <p:spPr>
              <a:xfrm>
                <a:off x="5717822" y="3429000"/>
                <a:ext cx="90311" cy="16355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54" name="墨迹 53"/>
              <p14:cNvContentPartPr/>
              <p14:nvPr/>
            </p14:nvContentPartPr>
            <p14:xfrm>
              <a:off x="5813777" y="3259805"/>
              <a:ext cx="81845" cy="112796"/>
            </p14:xfrm>
          </p:contentPart>
        </mc:Choice>
        <mc:Fallback xmlns="">
          <p:pic>
            <p:nvPicPr>
              <p:cNvPr id="54" name="墨迹 53"/>
            </p:nvPicPr>
            <p:blipFill>
              <a:blip r:embed="rId132"/>
            </p:blipFill>
            <p:spPr>
              <a:xfrm>
                <a:off x="5813777" y="3259805"/>
                <a:ext cx="81845" cy="11279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55" name="墨迹 54"/>
              <p14:cNvContentPartPr/>
              <p14:nvPr/>
            </p14:nvContentPartPr>
            <p14:xfrm>
              <a:off x="5892800" y="3288004"/>
              <a:ext cx="104422" cy="5640"/>
            </p14:xfrm>
          </p:contentPart>
        </mc:Choice>
        <mc:Fallback xmlns="">
          <p:pic>
            <p:nvPicPr>
              <p:cNvPr id="55" name="墨迹 54"/>
            </p:nvPicPr>
            <p:blipFill>
              <a:blip r:embed="rId134"/>
            </p:blipFill>
            <p:spPr>
              <a:xfrm>
                <a:off x="5892800" y="3288004"/>
                <a:ext cx="104422" cy="564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56" name="墨迹 55"/>
              <p14:cNvContentPartPr/>
              <p14:nvPr/>
            </p14:nvContentPartPr>
            <p14:xfrm>
              <a:off x="5949244" y="3225967"/>
              <a:ext cx="8466" cy="160734"/>
            </p14:xfrm>
          </p:contentPart>
        </mc:Choice>
        <mc:Fallback xmlns="">
          <p:pic>
            <p:nvPicPr>
              <p:cNvPr id="56" name="墨迹 55"/>
            </p:nvPicPr>
            <p:blipFill>
              <a:blip r:embed="rId136"/>
            </p:blipFill>
            <p:spPr>
              <a:xfrm>
                <a:off x="5949244" y="3225967"/>
                <a:ext cx="8466" cy="160734"/>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57" name="墨迹 56"/>
              <p14:cNvContentPartPr/>
              <p14:nvPr/>
            </p14:nvContentPartPr>
            <p14:xfrm>
              <a:off x="7755466" y="3350042"/>
              <a:ext cx="231422" cy="174834"/>
            </p14:xfrm>
          </p:contentPart>
        </mc:Choice>
        <mc:Fallback xmlns="">
          <p:pic>
            <p:nvPicPr>
              <p:cNvPr id="57" name="墨迹 56"/>
            </p:nvPicPr>
            <p:blipFill>
              <a:blip r:embed="rId138"/>
            </p:blipFill>
            <p:spPr>
              <a:xfrm>
                <a:off x="7755466" y="3350042"/>
                <a:ext cx="231422" cy="17483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58" name="墨迹 57"/>
              <p14:cNvContentPartPr/>
              <p14:nvPr/>
            </p14:nvContentPartPr>
            <p14:xfrm>
              <a:off x="7981244" y="3395161"/>
              <a:ext cx="166511" cy="129715"/>
            </p14:xfrm>
          </p:contentPart>
        </mc:Choice>
        <mc:Fallback xmlns="">
          <p:pic>
            <p:nvPicPr>
              <p:cNvPr id="58" name="墨迹 57"/>
            </p:nvPicPr>
            <p:blipFill>
              <a:blip r:embed="rId140"/>
            </p:blipFill>
            <p:spPr>
              <a:xfrm>
                <a:off x="7981244" y="3395161"/>
                <a:ext cx="166511" cy="12971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59" name="墨迹 58"/>
              <p14:cNvContentPartPr/>
              <p14:nvPr/>
            </p14:nvContentPartPr>
            <p14:xfrm>
              <a:off x="8178800" y="3293644"/>
              <a:ext cx="22577" cy="408886"/>
            </p14:xfrm>
          </p:contentPart>
        </mc:Choice>
        <mc:Fallback xmlns="">
          <p:pic>
            <p:nvPicPr>
              <p:cNvPr id="59" name="墨迹 58"/>
            </p:nvPicPr>
            <p:blipFill>
              <a:blip r:embed="rId142"/>
            </p:blipFill>
            <p:spPr>
              <a:xfrm>
                <a:off x="8178800" y="3293644"/>
                <a:ext cx="22577" cy="40888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60" name="墨迹 59"/>
              <p14:cNvContentPartPr/>
              <p14:nvPr/>
            </p14:nvContentPartPr>
            <p14:xfrm>
              <a:off x="8125177" y="3231606"/>
              <a:ext cx="87489" cy="140995"/>
            </p14:xfrm>
          </p:contentPart>
        </mc:Choice>
        <mc:Fallback xmlns="">
          <p:pic>
            <p:nvPicPr>
              <p:cNvPr id="60" name="墨迹 59"/>
            </p:nvPicPr>
            <p:blipFill>
              <a:blip r:embed="rId144"/>
            </p:blipFill>
            <p:spPr>
              <a:xfrm>
                <a:off x="8125177" y="3231606"/>
                <a:ext cx="87489" cy="14099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61" name="墨迹 60"/>
              <p14:cNvContentPartPr/>
              <p14:nvPr/>
            </p14:nvContentPartPr>
            <p14:xfrm>
              <a:off x="8218311" y="3293644"/>
              <a:ext cx="70556" cy="73318"/>
            </p14:xfrm>
          </p:contentPart>
        </mc:Choice>
        <mc:Fallback xmlns="">
          <p:pic>
            <p:nvPicPr>
              <p:cNvPr id="61" name="墨迹 60"/>
            </p:nvPicPr>
            <p:blipFill>
              <a:blip r:embed="rId146"/>
            </p:blipFill>
            <p:spPr>
              <a:xfrm>
                <a:off x="8218311" y="3293644"/>
                <a:ext cx="70556" cy="7331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62" name="墨迹 61"/>
              <p14:cNvContentPartPr/>
              <p14:nvPr/>
            </p14:nvContentPartPr>
            <p14:xfrm>
              <a:off x="7422444" y="5972550"/>
              <a:ext cx="231422" cy="298910"/>
            </p14:xfrm>
          </p:contentPart>
        </mc:Choice>
        <mc:Fallback xmlns="">
          <p:pic>
            <p:nvPicPr>
              <p:cNvPr id="62" name="墨迹 61"/>
            </p:nvPicPr>
            <p:blipFill>
              <a:blip r:embed="rId148"/>
            </p:blipFill>
            <p:spPr>
              <a:xfrm>
                <a:off x="7422444" y="5972550"/>
                <a:ext cx="231422" cy="29891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63" name="墨迹 62"/>
              <p14:cNvContentPartPr/>
              <p14:nvPr/>
            </p14:nvContentPartPr>
            <p14:xfrm>
              <a:off x="7732888" y="6057147"/>
              <a:ext cx="79022" cy="166375"/>
            </p14:xfrm>
          </p:contentPart>
        </mc:Choice>
        <mc:Fallback xmlns="">
          <p:pic>
            <p:nvPicPr>
              <p:cNvPr id="63" name="墨迹 62"/>
            </p:nvPicPr>
            <p:blipFill>
              <a:blip r:embed="rId150"/>
            </p:blipFill>
            <p:spPr>
              <a:xfrm>
                <a:off x="7732888" y="6057147"/>
                <a:ext cx="79022" cy="16637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65" name="墨迹 64"/>
              <p14:cNvContentPartPr/>
              <p14:nvPr/>
            </p14:nvContentPartPr>
            <p14:xfrm>
              <a:off x="7862711" y="5871034"/>
              <a:ext cx="93133" cy="135355"/>
            </p14:xfrm>
          </p:contentPart>
        </mc:Choice>
        <mc:Fallback xmlns="">
          <p:pic>
            <p:nvPicPr>
              <p:cNvPr id="65" name="墨迹 64"/>
            </p:nvPicPr>
            <p:blipFill>
              <a:blip r:embed="rId152"/>
            </p:blipFill>
            <p:spPr>
              <a:xfrm>
                <a:off x="7862711" y="5871034"/>
                <a:ext cx="93133" cy="13535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66" name="墨迹 65"/>
              <p14:cNvContentPartPr/>
              <p14:nvPr/>
            </p14:nvContentPartPr>
            <p14:xfrm>
              <a:off x="7958666" y="5913333"/>
              <a:ext cx="104422" cy="25379"/>
            </p14:xfrm>
          </p:contentPart>
        </mc:Choice>
        <mc:Fallback xmlns="">
          <p:pic>
            <p:nvPicPr>
              <p:cNvPr id="66" name="墨迹 65"/>
            </p:nvPicPr>
            <p:blipFill>
              <a:blip r:embed="rId154"/>
            </p:blipFill>
            <p:spPr>
              <a:xfrm>
                <a:off x="7958666" y="5913333"/>
                <a:ext cx="104422" cy="25379"/>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67" name="墨迹 66"/>
              <p14:cNvContentPartPr/>
              <p14:nvPr/>
            </p14:nvContentPartPr>
            <p14:xfrm>
              <a:off x="8015111" y="5808996"/>
              <a:ext cx="11289" cy="177654"/>
            </p14:xfrm>
          </p:contentPart>
        </mc:Choice>
        <mc:Fallback xmlns="">
          <p:pic>
            <p:nvPicPr>
              <p:cNvPr id="67" name="墨迹 66"/>
            </p:nvPicPr>
            <p:blipFill>
              <a:blip r:embed="rId156"/>
            </p:blipFill>
            <p:spPr>
              <a:xfrm>
                <a:off x="8015111" y="5808996"/>
                <a:ext cx="11289" cy="17765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68" name="墨迹 67"/>
              <p14:cNvContentPartPr/>
              <p14:nvPr/>
            </p14:nvContentPartPr>
            <p14:xfrm>
              <a:off x="8128000" y="6079707"/>
              <a:ext cx="160866" cy="16919"/>
            </p14:xfrm>
          </p:contentPart>
        </mc:Choice>
        <mc:Fallback xmlns="">
          <p:pic>
            <p:nvPicPr>
              <p:cNvPr id="68" name="墨迹 67"/>
            </p:nvPicPr>
            <p:blipFill>
              <a:blip r:embed="rId158"/>
            </p:blipFill>
            <p:spPr>
              <a:xfrm>
                <a:off x="8128000" y="6079707"/>
                <a:ext cx="160866" cy="169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69" name="墨迹 68"/>
              <p14:cNvContentPartPr/>
              <p14:nvPr/>
            </p14:nvContentPartPr>
            <p14:xfrm>
              <a:off x="8178800" y="6000750"/>
              <a:ext cx="39511" cy="217132"/>
            </p14:xfrm>
          </p:contentPart>
        </mc:Choice>
        <mc:Fallback xmlns="">
          <p:pic>
            <p:nvPicPr>
              <p:cNvPr id="69" name="墨迹 68"/>
            </p:nvPicPr>
            <p:blipFill>
              <a:blip r:embed="rId160"/>
            </p:blipFill>
            <p:spPr>
              <a:xfrm>
                <a:off x="8178800" y="6000750"/>
                <a:ext cx="39511" cy="217132"/>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70" name="墨迹 69"/>
              <p14:cNvContentPartPr/>
              <p14:nvPr/>
            </p14:nvContentPartPr>
            <p14:xfrm>
              <a:off x="8432800" y="5966911"/>
              <a:ext cx="197555" cy="157915"/>
            </p14:xfrm>
          </p:contentPart>
        </mc:Choice>
        <mc:Fallback xmlns="">
          <p:pic>
            <p:nvPicPr>
              <p:cNvPr id="70" name="墨迹 69"/>
            </p:nvPicPr>
            <p:blipFill>
              <a:blip r:embed="rId162"/>
            </p:blipFill>
            <p:spPr>
              <a:xfrm>
                <a:off x="8432800" y="5966911"/>
                <a:ext cx="197555" cy="15791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71" name="墨迹 70"/>
              <p14:cNvContentPartPr/>
              <p14:nvPr/>
            </p14:nvContentPartPr>
            <p14:xfrm>
              <a:off x="8644466" y="5944352"/>
              <a:ext cx="31044" cy="169194"/>
            </p14:xfrm>
          </p:contentPart>
        </mc:Choice>
        <mc:Fallback xmlns="">
          <p:pic>
            <p:nvPicPr>
              <p:cNvPr id="71" name="墨迹 70"/>
            </p:nvPicPr>
            <p:blipFill>
              <a:blip r:embed="rId164"/>
            </p:blipFill>
            <p:spPr>
              <a:xfrm>
                <a:off x="8644466" y="5944352"/>
                <a:ext cx="31044" cy="169194"/>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72" name="墨迹 71"/>
              <p14:cNvContentPartPr/>
              <p14:nvPr/>
            </p14:nvContentPartPr>
            <p14:xfrm>
              <a:off x="8669866" y="6040228"/>
              <a:ext cx="87489" cy="5640"/>
            </p14:xfrm>
          </p:contentPart>
        </mc:Choice>
        <mc:Fallback xmlns="">
          <p:pic>
            <p:nvPicPr>
              <p:cNvPr id="72" name="墨迹 71"/>
            </p:nvPicPr>
            <p:blipFill>
              <a:blip r:embed="rId166"/>
            </p:blipFill>
            <p:spPr>
              <a:xfrm>
                <a:off x="8669866" y="6040228"/>
                <a:ext cx="87489" cy="5640"/>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73" name="墨迹 72"/>
              <p14:cNvContentPartPr/>
              <p14:nvPr/>
            </p14:nvContentPartPr>
            <p14:xfrm>
              <a:off x="8777111" y="5927432"/>
              <a:ext cx="22578" cy="217132"/>
            </p14:xfrm>
          </p:contentPart>
        </mc:Choice>
        <mc:Fallback xmlns="">
          <p:pic>
            <p:nvPicPr>
              <p:cNvPr id="73" name="墨迹 72"/>
            </p:nvPicPr>
            <p:blipFill>
              <a:blip r:embed="rId168"/>
            </p:blipFill>
            <p:spPr>
              <a:xfrm>
                <a:off x="8777111" y="5927432"/>
                <a:ext cx="22578" cy="21713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74" name="墨迹 73"/>
              <p14:cNvContentPartPr/>
              <p14:nvPr/>
            </p14:nvContentPartPr>
            <p14:xfrm>
              <a:off x="8856133" y="5927432"/>
              <a:ext cx="242711" cy="411706"/>
            </p14:xfrm>
          </p:contentPart>
        </mc:Choice>
        <mc:Fallback xmlns="">
          <p:pic>
            <p:nvPicPr>
              <p:cNvPr id="74" name="墨迹 73"/>
            </p:nvPicPr>
            <p:blipFill>
              <a:blip r:embed="rId170"/>
            </p:blipFill>
            <p:spPr>
              <a:xfrm>
                <a:off x="8856133" y="5927432"/>
                <a:ext cx="242711" cy="411706"/>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75" name="墨迹 74"/>
              <p14:cNvContentPartPr/>
              <p14:nvPr/>
            </p14:nvContentPartPr>
            <p14:xfrm>
              <a:off x="9104488" y="5865394"/>
              <a:ext cx="118534" cy="50758"/>
            </p14:xfrm>
          </p:contentPart>
        </mc:Choice>
        <mc:Fallback xmlns="">
          <p:pic>
            <p:nvPicPr>
              <p:cNvPr id="75" name="墨迹 74"/>
            </p:nvPicPr>
            <p:blipFill>
              <a:blip r:embed="rId172"/>
            </p:blipFill>
            <p:spPr>
              <a:xfrm>
                <a:off x="9104488" y="5865394"/>
                <a:ext cx="118534" cy="5075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76" name="墨迹 75"/>
              <p14:cNvContentPartPr/>
              <p14:nvPr/>
            </p14:nvContentPartPr>
            <p14:xfrm>
              <a:off x="9285111" y="6017669"/>
              <a:ext cx="191911" cy="22559"/>
            </p14:xfrm>
          </p:contentPart>
        </mc:Choice>
        <mc:Fallback xmlns="">
          <p:pic>
            <p:nvPicPr>
              <p:cNvPr id="76" name="墨迹 75"/>
            </p:nvPicPr>
            <p:blipFill>
              <a:blip r:embed="rId174"/>
            </p:blipFill>
            <p:spPr>
              <a:xfrm>
                <a:off x="9285111" y="6017669"/>
                <a:ext cx="191911" cy="2255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77" name="墨迹 76"/>
              <p14:cNvContentPartPr/>
              <p14:nvPr/>
            </p14:nvContentPartPr>
            <p14:xfrm>
              <a:off x="9273822" y="6085347"/>
              <a:ext cx="211666" cy="16919"/>
            </p14:xfrm>
          </p:contentPart>
        </mc:Choice>
        <mc:Fallback xmlns="">
          <p:pic>
            <p:nvPicPr>
              <p:cNvPr id="77" name="墨迹 76"/>
            </p:nvPicPr>
            <p:blipFill>
              <a:blip r:embed="rId176"/>
            </p:blipFill>
            <p:spPr>
              <a:xfrm>
                <a:off x="9273822" y="6085347"/>
                <a:ext cx="211666" cy="1691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78" name="墨迹 77"/>
              <p14:cNvContentPartPr/>
              <p14:nvPr/>
            </p14:nvContentPartPr>
            <p14:xfrm>
              <a:off x="9668933" y="5899233"/>
              <a:ext cx="101600" cy="248151"/>
            </p14:xfrm>
          </p:contentPart>
        </mc:Choice>
        <mc:Fallback xmlns="">
          <p:pic>
            <p:nvPicPr>
              <p:cNvPr id="78" name="墨迹 77"/>
            </p:nvPicPr>
            <p:blipFill>
              <a:blip r:embed="rId178"/>
            </p:blipFill>
            <p:spPr>
              <a:xfrm>
                <a:off x="9668933" y="5899233"/>
                <a:ext cx="101600" cy="24815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79" name="墨迹 78"/>
              <p14:cNvContentPartPr/>
              <p14:nvPr/>
            </p14:nvContentPartPr>
            <p14:xfrm>
              <a:off x="9759244" y="5949991"/>
              <a:ext cx="112888" cy="157915"/>
            </p14:xfrm>
          </p:contentPart>
        </mc:Choice>
        <mc:Fallback xmlns="">
          <p:pic>
            <p:nvPicPr>
              <p:cNvPr id="79" name="墨迹 78"/>
            </p:nvPicPr>
            <p:blipFill>
              <a:blip r:embed="rId180"/>
            </p:blipFill>
            <p:spPr>
              <a:xfrm>
                <a:off x="9759244" y="5949991"/>
                <a:ext cx="112888" cy="15791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80" name="墨迹 79"/>
              <p14:cNvContentPartPr/>
              <p14:nvPr/>
            </p14:nvContentPartPr>
            <p14:xfrm>
              <a:off x="9939866" y="6006389"/>
              <a:ext cx="98778" cy="78958"/>
            </p14:xfrm>
          </p:contentPart>
        </mc:Choice>
        <mc:Fallback xmlns="">
          <p:pic>
            <p:nvPicPr>
              <p:cNvPr id="80" name="墨迹 79"/>
            </p:nvPicPr>
            <p:blipFill>
              <a:blip r:embed="rId182"/>
            </p:blipFill>
            <p:spPr>
              <a:xfrm>
                <a:off x="9939866" y="6006389"/>
                <a:ext cx="98778" cy="78958"/>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81" name="墨迹 80"/>
              <p14:cNvContentPartPr/>
              <p14:nvPr/>
            </p14:nvContentPartPr>
            <p14:xfrm>
              <a:off x="10097911" y="5893593"/>
              <a:ext cx="225778" cy="363767"/>
            </p14:xfrm>
          </p:contentPart>
        </mc:Choice>
        <mc:Fallback xmlns="">
          <p:pic>
            <p:nvPicPr>
              <p:cNvPr id="81" name="墨迹 80"/>
            </p:nvPicPr>
            <p:blipFill>
              <a:blip r:embed="rId184"/>
            </p:blipFill>
            <p:spPr>
              <a:xfrm>
                <a:off x="10097911" y="5893593"/>
                <a:ext cx="225778" cy="36376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82" name="墨迹 81"/>
              <p14:cNvContentPartPr/>
              <p14:nvPr/>
            </p14:nvContentPartPr>
            <p14:xfrm>
              <a:off x="10433755" y="5752598"/>
              <a:ext cx="14112" cy="408886"/>
            </p14:xfrm>
          </p:contentPart>
        </mc:Choice>
        <mc:Fallback xmlns="">
          <p:pic>
            <p:nvPicPr>
              <p:cNvPr id="82" name="墨迹 81"/>
            </p:nvPicPr>
            <p:blipFill>
              <a:blip r:embed="rId186"/>
            </p:blipFill>
            <p:spPr>
              <a:xfrm>
                <a:off x="10433755" y="5752598"/>
                <a:ext cx="14112" cy="40888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83" name="墨迹 82"/>
              <p14:cNvContentPartPr/>
              <p14:nvPr/>
            </p14:nvContentPartPr>
            <p14:xfrm>
              <a:off x="10363200" y="6051508"/>
              <a:ext cx="166511" cy="163554"/>
            </p14:xfrm>
          </p:contentPart>
        </mc:Choice>
        <mc:Fallback xmlns="">
          <p:pic>
            <p:nvPicPr>
              <p:cNvPr id="83" name="墨迹 82"/>
            </p:nvPicPr>
            <p:blipFill>
              <a:blip r:embed="rId188"/>
            </p:blipFill>
            <p:spPr>
              <a:xfrm>
                <a:off x="10363200" y="6051508"/>
                <a:ext cx="166511" cy="163554"/>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84" name="墨迹 83"/>
              <p14:cNvContentPartPr/>
              <p14:nvPr/>
            </p14:nvContentPartPr>
            <p14:xfrm>
              <a:off x="10532532" y="5966911"/>
              <a:ext cx="217312" cy="16919"/>
            </p14:xfrm>
          </p:contentPart>
        </mc:Choice>
        <mc:Fallback xmlns="">
          <p:pic>
            <p:nvPicPr>
              <p:cNvPr id="84" name="墨迹 83"/>
            </p:nvPicPr>
            <p:blipFill>
              <a:blip r:embed="rId190"/>
            </p:blipFill>
            <p:spPr>
              <a:xfrm>
                <a:off x="10532532" y="5966911"/>
                <a:ext cx="217312" cy="1691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85" name="墨迹 84"/>
              <p14:cNvContentPartPr/>
              <p14:nvPr/>
            </p14:nvContentPartPr>
            <p14:xfrm>
              <a:off x="10662355" y="5848475"/>
              <a:ext cx="22577" cy="242511"/>
            </p14:xfrm>
          </p:contentPart>
        </mc:Choice>
        <mc:Fallback xmlns="">
          <p:pic>
            <p:nvPicPr>
              <p:cNvPr id="85" name="墨迹 84"/>
            </p:nvPicPr>
            <p:blipFill>
              <a:blip r:embed="rId192"/>
            </p:blipFill>
            <p:spPr>
              <a:xfrm>
                <a:off x="10662355" y="5848475"/>
                <a:ext cx="22577" cy="242511"/>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86" name="墨迹 85"/>
              <p14:cNvContentPartPr/>
              <p14:nvPr/>
            </p14:nvContentPartPr>
            <p14:xfrm>
              <a:off x="10842977" y="5854115"/>
              <a:ext cx="349955" cy="219952"/>
            </p14:xfrm>
          </p:contentPart>
        </mc:Choice>
        <mc:Fallback xmlns="">
          <p:pic>
            <p:nvPicPr>
              <p:cNvPr id="86" name="墨迹 85"/>
            </p:nvPicPr>
            <p:blipFill>
              <a:blip r:embed="rId194"/>
            </p:blipFill>
            <p:spPr>
              <a:xfrm>
                <a:off x="10842977" y="5854115"/>
                <a:ext cx="349955" cy="219952"/>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87" name="墨迹 86"/>
              <p14:cNvContentPartPr/>
              <p14:nvPr/>
            </p14:nvContentPartPr>
            <p14:xfrm>
              <a:off x="11226800" y="5786437"/>
              <a:ext cx="28222" cy="493483"/>
            </p14:xfrm>
          </p:contentPart>
        </mc:Choice>
        <mc:Fallback xmlns="">
          <p:pic>
            <p:nvPicPr>
              <p:cNvPr id="87" name="墨迹 86"/>
            </p:nvPicPr>
            <p:blipFill>
              <a:blip r:embed="rId196"/>
            </p:blipFill>
            <p:spPr>
              <a:xfrm>
                <a:off x="11226800" y="5786437"/>
                <a:ext cx="28222" cy="49348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88" name="墨迹 87"/>
              <p14:cNvContentPartPr/>
              <p14:nvPr/>
            </p14:nvContentPartPr>
            <p14:xfrm>
              <a:off x="11144955" y="5758238"/>
              <a:ext cx="121356" cy="140995"/>
            </p14:xfrm>
          </p:contentPart>
        </mc:Choice>
        <mc:Fallback xmlns="">
          <p:pic>
            <p:nvPicPr>
              <p:cNvPr id="88" name="墨迹 87"/>
            </p:nvPicPr>
            <p:blipFill>
              <a:blip r:embed="rId198"/>
            </p:blipFill>
            <p:spPr>
              <a:xfrm>
                <a:off x="11144955" y="5758238"/>
                <a:ext cx="121356" cy="140995"/>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89" name="墨迹 88"/>
              <p14:cNvContentPartPr/>
              <p14:nvPr/>
            </p14:nvContentPartPr>
            <p14:xfrm>
              <a:off x="11288888" y="5775158"/>
              <a:ext cx="59267" cy="87416"/>
            </p14:xfrm>
          </p:contentPart>
        </mc:Choice>
        <mc:Fallback xmlns="">
          <p:pic>
            <p:nvPicPr>
              <p:cNvPr id="89" name="墨迹 88"/>
            </p:nvPicPr>
            <p:blipFill>
              <a:blip r:embed="rId200"/>
            </p:blipFill>
            <p:spPr>
              <a:xfrm>
                <a:off x="11288888" y="5775158"/>
                <a:ext cx="59267" cy="87416"/>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90" name="墨迹 89"/>
              <p14:cNvContentPartPr/>
              <p14:nvPr/>
            </p14:nvContentPartPr>
            <p14:xfrm>
              <a:off x="11328400" y="5966911"/>
              <a:ext cx="155222" cy="16919"/>
            </p14:xfrm>
          </p:contentPart>
        </mc:Choice>
        <mc:Fallback xmlns="">
          <p:pic>
            <p:nvPicPr>
              <p:cNvPr id="90" name="墨迹 89"/>
            </p:nvPicPr>
            <p:blipFill>
              <a:blip r:embed="rId202"/>
            </p:blipFill>
            <p:spPr>
              <a:xfrm>
                <a:off x="11328400" y="5966911"/>
                <a:ext cx="155222" cy="1691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91" name="墨迹 90"/>
              <p14:cNvContentPartPr/>
              <p14:nvPr/>
            </p14:nvContentPartPr>
            <p14:xfrm>
              <a:off x="11413067" y="5904873"/>
              <a:ext cx="14111" cy="143815"/>
            </p14:xfrm>
          </p:contentPart>
        </mc:Choice>
        <mc:Fallback xmlns="">
          <p:pic>
            <p:nvPicPr>
              <p:cNvPr id="91" name="墨迹 90"/>
            </p:nvPicPr>
            <p:blipFill>
              <a:blip r:embed="rId204"/>
            </p:blipFill>
            <p:spPr>
              <a:xfrm>
                <a:off x="11413067" y="5904873"/>
                <a:ext cx="14111" cy="143815"/>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92" name="墨迹 91"/>
              <p14:cNvContentPartPr/>
              <p14:nvPr/>
            </p14:nvContentPartPr>
            <p14:xfrm>
              <a:off x="11582400" y="5904873"/>
              <a:ext cx="28222" cy="174834"/>
            </p14:xfrm>
          </p:contentPart>
        </mc:Choice>
        <mc:Fallback xmlns="">
          <p:pic>
            <p:nvPicPr>
              <p:cNvPr id="92" name="墨迹 91"/>
            </p:nvPicPr>
            <p:blipFill>
              <a:blip r:embed="rId206"/>
            </p:blipFill>
            <p:spPr>
              <a:xfrm>
                <a:off x="11582400" y="5904873"/>
                <a:ext cx="28222" cy="174834"/>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93" name="墨迹 92"/>
              <p14:cNvContentPartPr/>
              <p14:nvPr/>
            </p14:nvContentPartPr>
            <p14:xfrm>
              <a:off x="11610622" y="5975371"/>
              <a:ext cx="62089" cy="31018"/>
            </p14:xfrm>
          </p:contentPart>
        </mc:Choice>
        <mc:Fallback xmlns="">
          <p:pic>
            <p:nvPicPr>
              <p:cNvPr id="93" name="墨迹 92"/>
            </p:nvPicPr>
            <p:blipFill>
              <a:blip r:embed="rId208"/>
            </p:blipFill>
            <p:spPr>
              <a:xfrm>
                <a:off x="11610622" y="5975371"/>
                <a:ext cx="62089" cy="3101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94" name="墨迹 93"/>
              <p14:cNvContentPartPr/>
              <p14:nvPr/>
            </p14:nvContentPartPr>
            <p14:xfrm>
              <a:off x="11627555" y="5808996"/>
              <a:ext cx="62089" cy="304550"/>
            </p14:xfrm>
          </p:contentPart>
        </mc:Choice>
        <mc:Fallback xmlns="">
          <p:pic>
            <p:nvPicPr>
              <p:cNvPr id="94" name="墨迹 93"/>
            </p:nvPicPr>
            <p:blipFill>
              <a:blip r:embed="rId210"/>
            </p:blipFill>
            <p:spPr>
              <a:xfrm>
                <a:off x="11627555" y="5808996"/>
                <a:ext cx="62089" cy="304550"/>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95" name="墨迹 94"/>
              <p14:cNvContentPartPr/>
              <p14:nvPr/>
            </p14:nvContentPartPr>
            <p14:xfrm>
              <a:off x="11678355" y="6000750"/>
              <a:ext cx="237067" cy="191753"/>
            </p14:xfrm>
          </p:contentPart>
        </mc:Choice>
        <mc:Fallback xmlns="">
          <p:pic>
            <p:nvPicPr>
              <p:cNvPr id="95" name="墨迹 94"/>
            </p:nvPicPr>
            <p:blipFill>
              <a:blip r:embed="rId212"/>
            </p:blipFill>
            <p:spPr>
              <a:xfrm>
                <a:off x="11678355" y="6000750"/>
                <a:ext cx="237067" cy="191753"/>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96" name="墨迹 95"/>
              <p14:cNvContentPartPr/>
              <p14:nvPr/>
            </p14:nvContentPartPr>
            <p14:xfrm>
              <a:off x="169333" y="5033523"/>
              <a:ext cx="1038578" cy="803672"/>
            </p14:xfrm>
          </p:contentPart>
        </mc:Choice>
        <mc:Fallback xmlns="">
          <p:pic>
            <p:nvPicPr>
              <p:cNvPr id="96" name="墨迹 95"/>
            </p:nvPicPr>
            <p:blipFill>
              <a:blip r:embed="rId214"/>
            </p:blipFill>
            <p:spPr>
              <a:xfrm>
                <a:off x="169333" y="5033523"/>
                <a:ext cx="1038578" cy="803672"/>
              </a:xfrm>
              <a:prstGeom prst="rect"/>
            </p:spPr>
          </p:pic>
        </mc:Fallback>
      </mc:AlternateContent>
    </p:spTree>
    <p:custDataLst>
      <p:tags r:id="rId21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5913" y="589473"/>
            <a:ext cx="11289114" cy="41069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5913" y="589473"/>
            <a:ext cx="11289114" cy="4106935"/>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987777" y="2855678"/>
              <a:ext cx="644173" cy="361829"/>
            </p14:xfrm>
          </p:contentPart>
        </mc:Choice>
        <mc:Fallback xmlns="">
          <p:pic>
            <p:nvPicPr>
              <p:cNvPr id="2" name="墨迹 1"/>
            </p:nvPicPr>
            <p:blipFill>
              <a:blip r:embed="rId3"/>
            </p:blipFill>
            <p:spPr>
              <a:xfrm>
                <a:off x="987777" y="2855678"/>
                <a:ext cx="644173" cy="36182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976488" y="2873479"/>
              <a:ext cx="711200" cy="377867"/>
            </p14:xfrm>
          </p:contentPart>
        </mc:Choice>
        <mc:Fallback xmlns="">
          <p:pic>
            <p:nvPicPr>
              <p:cNvPr id="3" name="墨迹 2"/>
            </p:nvPicPr>
            <p:blipFill>
              <a:blip r:embed="rId5"/>
            </p:blipFill>
            <p:spPr>
              <a:xfrm>
                <a:off x="976488" y="2873479"/>
                <a:ext cx="711200" cy="37786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4" name="墨迹 3"/>
              <p14:cNvContentPartPr/>
              <p14:nvPr/>
            </p14:nvContentPartPr>
            <p14:xfrm>
              <a:off x="7126111" y="1015164"/>
              <a:ext cx="14111" cy="16919"/>
            </p14:xfrm>
          </p:contentPart>
        </mc:Choice>
        <mc:Fallback xmlns="">
          <p:pic>
            <p:nvPicPr>
              <p:cNvPr id="4" name="墨迹 3"/>
            </p:nvPicPr>
            <p:blipFill>
              <a:blip r:embed="rId7"/>
            </p:blipFill>
            <p:spPr>
              <a:xfrm>
                <a:off x="7126111" y="1015164"/>
                <a:ext cx="14111" cy="169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583311" y="1023624"/>
              <a:ext cx="64911" cy="31019"/>
            </p14:xfrm>
          </p:contentPart>
        </mc:Choice>
        <mc:Fallback xmlns="">
          <p:pic>
            <p:nvPicPr>
              <p:cNvPr id="6" name="墨迹 5"/>
            </p:nvPicPr>
            <p:blipFill>
              <a:blip r:embed="rId9"/>
            </p:blipFill>
            <p:spPr>
              <a:xfrm>
                <a:off x="7583311" y="1023624"/>
                <a:ext cx="64911" cy="3101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4114094" y="2616868"/>
              <a:ext cx="1115483" cy="56398"/>
            </p14:xfrm>
          </p:contentPart>
        </mc:Choice>
        <mc:Fallback xmlns="">
          <p:pic>
            <p:nvPicPr>
              <p:cNvPr id="7" name="墨迹 6"/>
            </p:nvPicPr>
            <p:blipFill>
              <a:blip r:embed="rId11"/>
            </p:blipFill>
            <p:spPr>
              <a:xfrm>
                <a:off x="4114094" y="2616868"/>
                <a:ext cx="1115483" cy="5639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136466" y="563980"/>
              <a:ext cx="25400" cy="33839"/>
            </p14:xfrm>
          </p:contentPart>
        </mc:Choice>
        <mc:Fallback xmlns="">
          <p:pic>
            <p:nvPicPr>
              <p:cNvPr id="8" name="墨迹 7"/>
            </p:nvPicPr>
            <p:blipFill>
              <a:blip r:embed="rId13"/>
            </p:blipFill>
            <p:spPr>
              <a:xfrm>
                <a:off x="8136466" y="563980"/>
                <a:ext cx="25400"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5424311" y="2229131"/>
              <a:ext cx="118533" cy="317944"/>
            </p14:xfrm>
          </p:contentPart>
        </mc:Choice>
        <mc:Fallback xmlns="">
          <p:pic>
            <p:nvPicPr>
              <p:cNvPr id="9" name="墨迹 8"/>
            </p:nvPicPr>
            <p:blipFill>
              <a:blip r:embed="rId15"/>
            </p:blipFill>
            <p:spPr>
              <a:xfrm>
                <a:off x="5424311" y="2229131"/>
                <a:ext cx="118533" cy="31794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5573888" y="2176963"/>
              <a:ext cx="112889" cy="204443"/>
            </p14:xfrm>
          </p:contentPart>
        </mc:Choice>
        <mc:Fallback xmlns="">
          <p:pic>
            <p:nvPicPr>
              <p:cNvPr id="10" name="墨迹 9"/>
            </p:nvPicPr>
            <p:blipFill>
              <a:blip r:embed="rId17"/>
            </p:blipFill>
            <p:spPr>
              <a:xfrm>
                <a:off x="5573888" y="2176963"/>
                <a:ext cx="112889" cy="20444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5650088" y="2255921"/>
              <a:ext cx="155222" cy="90236"/>
            </p14:xfrm>
          </p:contentPart>
        </mc:Choice>
        <mc:Fallback xmlns="">
          <p:pic>
            <p:nvPicPr>
              <p:cNvPr id="11" name="墨迹 10"/>
            </p:nvPicPr>
            <p:blipFill>
              <a:blip r:embed="rId19"/>
            </p:blipFill>
            <p:spPr>
              <a:xfrm>
                <a:off x="5650088" y="2255921"/>
                <a:ext cx="155222" cy="9023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683955" y="2312319"/>
              <a:ext cx="33867" cy="451184"/>
            </p14:xfrm>
          </p:contentPart>
        </mc:Choice>
        <mc:Fallback xmlns="">
          <p:pic>
            <p:nvPicPr>
              <p:cNvPr id="12" name="墨迹 11"/>
            </p:nvPicPr>
            <p:blipFill>
              <a:blip r:embed="rId21"/>
            </p:blipFill>
            <p:spPr>
              <a:xfrm>
                <a:off x="5683955" y="2312319"/>
                <a:ext cx="33867" cy="45118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182555" y="5182978"/>
              <a:ext cx="414867" cy="290450"/>
            </p14:xfrm>
          </p:contentPart>
        </mc:Choice>
        <mc:Fallback xmlns="">
          <p:pic>
            <p:nvPicPr>
              <p:cNvPr id="13" name="墨迹 12"/>
            </p:nvPicPr>
            <p:blipFill>
              <a:blip r:embed="rId23"/>
            </p:blipFill>
            <p:spPr>
              <a:xfrm>
                <a:off x="7182555" y="5182978"/>
                <a:ext cx="414867" cy="2904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753350" y="5301414"/>
              <a:ext cx="89605" cy="225592"/>
            </p14:xfrm>
          </p:contentPart>
        </mc:Choice>
        <mc:Fallback xmlns="">
          <p:pic>
            <p:nvPicPr>
              <p:cNvPr id="14" name="墨迹 13"/>
            </p:nvPicPr>
            <p:blipFill>
              <a:blip r:embed="rId25"/>
            </p:blipFill>
            <p:spPr>
              <a:xfrm>
                <a:off x="7753350" y="5301414"/>
                <a:ext cx="89605" cy="2255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921977" y="5132925"/>
              <a:ext cx="136349" cy="320059"/>
            </p14:xfrm>
          </p:contentPart>
        </mc:Choice>
        <mc:Fallback xmlns="">
          <p:pic>
            <p:nvPicPr>
              <p:cNvPr id="15" name="墨迹 14"/>
            </p:nvPicPr>
            <p:blipFill>
              <a:blip r:embed="rId27"/>
            </p:blipFill>
            <p:spPr>
              <a:xfrm>
                <a:off x="7921977" y="5132925"/>
                <a:ext cx="136349" cy="3200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026400" y="5135040"/>
              <a:ext cx="207433" cy="369407"/>
            </p14:xfrm>
          </p:contentPart>
        </mc:Choice>
        <mc:Fallback xmlns="">
          <p:pic>
            <p:nvPicPr>
              <p:cNvPr id="16" name="墨迹 15"/>
            </p:nvPicPr>
            <p:blipFill>
              <a:blip r:embed="rId29"/>
            </p:blipFill>
            <p:spPr>
              <a:xfrm>
                <a:off x="8026400" y="5135040"/>
                <a:ext cx="207433" cy="36940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342488" y="5166059"/>
              <a:ext cx="152400" cy="242511"/>
            </p14:xfrm>
          </p:contentPart>
        </mc:Choice>
        <mc:Fallback xmlns="">
          <p:pic>
            <p:nvPicPr>
              <p:cNvPr id="17" name="墨迹 16"/>
            </p:nvPicPr>
            <p:blipFill>
              <a:blip r:embed="rId31"/>
            </p:blipFill>
            <p:spPr>
              <a:xfrm>
                <a:off x="8342488" y="5166059"/>
                <a:ext cx="152400" cy="24251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654344" y="5106841"/>
              <a:ext cx="139700" cy="296089"/>
            </p14:xfrm>
          </p:contentPart>
        </mc:Choice>
        <mc:Fallback xmlns="">
          <p:pic>
            <p:nvPicPr>
              <p:cNvPr id="18" name="墨迹 17"/>
            </p:nvPicPr>
            <p:blipFill>
              <a:blip r:embed="rId33"/>
            </p:blipFill>
            <p:spPr>
              <a:xfrm>
                <a:off x="8654344" y="5106841"/>
                <a:ext cx="139700" cy="29608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891411" y="5130986"/>
              <a:ext cx="36689" cy="206382"/>
            </p14:xfrm>
          </p:contentPart>
        </mc:Choice>
        <mc:Fallback xmlns="">
          <p:pic>
            <p:nvPicPr>
              <p:cNvPr id="19" name="墨迹 18"/>
            </p:nvPicPr>
            <p:blipFill>
              <a:blip r:embed="rId35"/>
            </p:blipFill>
            <p:spPr>
              <a:xfrm>
                <a:off x="8891411" y="5130986"/>
                <a:ext cx="36689" cy="20638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906933" y="5202718"/>
              <a:ext cx="143934" cy="31018"/>
            </p14:xfrm>
          </p:contentPart>
        </mc:Choice>
        <mc:Fallback xmlns="">
          <p:pic>
            <p:nvPicPr>
              <p:cNvPr id="20" name="墨迹 19"/>
            </p:nvPicPr>
            <p:blipFill>
              <a:blip r:embed="rId37"/>
            </p:blipFill>
            <p:spPr>
              <a:xfrm>
                <a:off x="8906933" y="5202718"/>
                <a:ext cx="143934" cy="3101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019822" y="5074412"/>
              <a:ext cx="39511" cy="379277"/>
            </p14:xfrm>
          </p:contentPart>
        </mc:Choice>
        <mc:Fallback xmlns="">
          <p:pic>
            <p:nvPicPr>
              <p:cNvPr id="21" name="墨迹 20"/>
            </p:nvPicPr>
            <p:blipFill>
              <a:blip r:embed="rId39"/>
            </p:blipFill>
            <p:spPr>
              <a:xfrm>
                <a:off x="9019822" y="5074412"/>
                <a:ext cx="39511" cy="37927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127066" y="5133630"/>
              <a:ext cx="383822" cy="190343"/>
            </p14:xfrm>
          </p:contentPart>
        </mc:Choice>
        <mc:Fallback xmlns="">
          <p:pic>
            <p:nvPicPr>
              <p:cNvPr id="22" name="墨迹 21"/>
            </p:nvPicPr>
            <p:blipFill>
              <a:blip r:embed="rId41"/>
            </p:blipFill>
            <p:spPr>
              <a:xfrm>
                <a:off x="9127066" y="5133630"/>
                <a:ext cx="383822" cy="19034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584266" y="5058902"/>
              <a:ext cx="124178" cy="267891"/>
            </p14:xfrm>
          </p:contentPart>
        </mc:Choice>
        <mc:Fallback xmlns="">
          <p:pic>
            <p:nvPicPr>
              <p:cNvPr id="23" name="墨迹 22"/>
            </p:nvPicPr>
            <p:blipFill>
              <a:blip r:embed="rId43"/>
            </p:blipFill>
            <p:spPr>
              <a:xfrm>
                <a:off x="9584266" y="5058902"/>
                <a:ext cx="124178" cy="26789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728200" y="5028941"/>
              <a:ext cx="143933" cy="296442"/>
            </p14:xfrm>
          </p:contentPart>
        </mc:Choice>
        <mc:Fallback xmlns="">
          <p:pic>
            <p:nvPicPr>
              <p:cNvPr id="24" name="墨迹 23"/>
            </p:nvPicPr>
            <p:blipFill>
              <a:blip r:embed="rId45"/>
            </p:blipFill>
            <p:spPr>
              <a:xfrm>
                <a:off x="9728200" y="5028941"/>
                <a:ext cx="143933" cy="29644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189611" y="4895348"/>
              <a:ext cx="179211" cy="11280"/>
            </p14:xfrm>
          </p:contentPart>
        </mc:Choice>
        <mc:Fallback xmlns="">
          <p:pic>
            <p:nvPicPr>
              <p:cNvPr id="25" name="墨迹 24"/>
            </p:nvPicPr>
            <p:blipFill>
              <a:blip r:embed="rId47"/>
            </p:blipFill>
            <p:spPr>
              <a:xfrm>
                <a:off x="7189611" y="4895348"/>
                <a:ext cx="179211" cy="1128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264400" y="4809341"/>
              <a:ext cx="16933" cy="294680"/>
            </p14:xfrm>
          </p:contentPart>
        </mc:Choice>
        <mc:Fallback xmlns="">
          <p:pic>
            <p:nvPicPr>
              <p:cNvPr id="26" name="墨迹 25"/>
            </p:nvPicPr>
            <p:blipFill>
              <a:blip r:embed="rId49"/>
            </p:blipFill>
            <p:spPr>
              <a:xfrm>
                <a:off x="7264400" y="4809341"/>
                <a:ext cx="16933" cy="29468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421033" y="4748713"/>
              <a:ext cx="224367" cy="212198"/>
            </p14:xfrm>
          </p:contentPart>
        </mc:Choice>
        <mc:Fallback xmlns="">
          <p:pic>
            <p:nvPicPr>
              <p:cNvPr id="27" name="墨迹 26"/>
            </p:nvPicPr>
            <p:blipFill>
              <a:blip r:embed="rId51"/>
            </p:blipFill>
            <p:spPr>
              <a:xfrm>
                <a:off x="7421033" y="4748713"/>
                <a:ext cx="224367" cy="2121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370711" y="4878429"/>
              <a:ext cx="110066" cy="5640"/>
            </p14:xfrm>
          </p:contentPart>
        </mc:Choice>
        <mc:Fallback xmlns="">
          <p:pic>
            <p:nvPicPr>
              <p:cNvPr id="28" name="墨迹 27"/>
            </p:nvPicPr>
            <p:blipFill>
              <a:blip r:embed="rId53"/>
            </p:blipFill>
            <p:spPr>
              <a:xfrm>
                <a:off x="8370711" y="4878429"/>
                <a:ext cx="110066" cy="564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504943" y="4776912"/>
              <a:ext cx="187501" cy="195455"/>
            </p14:xfrm>
          </p:contentPart>
        </mc:Choice>
        <mc:Fallback xmlns="">
          <p:pic>
            <p:nvPicPr>
              <p:cNvPr id="29" name="墨迹 28"/>
            </p:nvPicPr>
            <p:blipFill>
              <a:blip r:embed="rId55"/>
            </p:blipFill>
            <p:spPr>
              <a:xfrm>
                <a:off x="8504943" y="4776912"/>
                <a:ext cx="187501" cy="1954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7893050" y="4830490"/>
              <a:ext cx="161572" cy="2820"/>
            </p14:xfrm>
          </p:contentPart>
        </mc:Choice>
        <mc:Fallback xmlns="">
          <p:pic>
            <p:nvPicPr>
              <p:cNvPr id="30" name="墨迹 29"/>
            </p:nvPicPr>
            <p:blipFill>
              <a:blip r:embed="rId57"/>
            </p:blipFill>
            <p:spPr>
              <a:xfrm>
                <a:off x="7893050" y="4830490"/>
                <a:ext cx="161572" cy="282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7969955" y="4763518"/>
              <a:ext cx="16934" cy="227707"/>
            </p14:xfrm>
          </p:contentPart>
        </mc:Choice>
        <mc:Fallback xmlns="">
          <p:pic>
            <p:nvPicPr>
              <p:cNvPr id="31" name="墨迹 30"/>
            </p:nvPicPr>
            <p:blipFill>
              <a:blip r:embed="rId59"/>
            </p:blipFill>
            <p:spPr>
              <a:xfrm>
                <a:off x="7969955" y="4763518"/>
                <a:ext cx="16934" cy="22770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856008" y="4810751"/>
              <a:ext cx="274814" cy="28199"/>
            </p14:xfrm>
          </p:contentPart>
        </mc:Choice>
        <mc:Fallback xmlns="">
          <p:pic>
            <p:nvPicPr>
              <p:cNvPr id="32" name="墨迹 31"/>
            </p:nvPicPr>
            <p:blipFill>
              <a:blip r:embed="rId61"/>
            </p:blipFill>
            <p:spPr>
              <a:xfrm>
                <a:off x="7856008" y="4810751"/>
                <a:ext cx="274814" cy="2819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7981244" y="4705005"/>
              <a:ext cx="11288" cy="365177"/>
            </p14:xfrm>
          </p:contentPart>
        </mc:Choice>
        <mc:Fallback xmlns="">
          <p:pic>
            <p:nvPicPr>
              <p:cNvPr id="33" name="墨迹 32"/>
            </p:nvPicPr>
            <p:blipFill>
              <a:blip r:embed="rId63"/>
            </p:blipFill>
            <p:spPr>
              <a:xfrm>
                <a:off x="7981244" y="4705005"/>
                <a:ext cx="11288" cy="36517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075083" y="4711526"/>
              <a:ext cx="210961" cy="259254"/>
            </p14:xfrm>
          </p:contentPart>
        </mc:Choice>
        <mc:Fallback xmlns="">
          <p:pic>
            <p:nvPicPr>
              <p:cNvPr id="34" name="墨迹 33"/>
            </p:nvPicPr>
            <p:blipFill>
              <a:blip r:embed="rId65"/>
            </p:blipFill>
            <p:spPr>
              <a:xfrm>
                <a:off x="8075083" y="4711526"/>
                <a:ext cx="210961" cy="25925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4247444" y="2771962"/>
              <a:ext cx="448733" cy="310190"/>
            </p14:xfrm>
          </p:contentPart>
        </mc:Choice>
        <mc:Fallback xmlns="">
          <p:pic>
            <p:nvPicPr>
              <p:cNvPr id="35" name="墨迹 34"/>
            </p:nvPicPr>
            <p:blipFill>
              <a:blip r:embed="rId67"/>
            </p:blipFill>
            <p:spPr>
              <a:xfrm>
                <a:off x="4247444" y="2771962"/>
                <a:ext cx="448733" cy="31019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4354688" y="2752223"/>
              <a:ext cx="206023" cy="406066"/>
            </p14:xfrm>
          </p:contentPart>
        </mc:Choice>
        <mc:Fallback xmlns="">
          <p:pic>
            <p:nvPicPr>
              <p:cNvPr id="36" name="墨迹 35"/>
            </p:nvPicPr>
            <p:blipFill>
              <a:blip r:embed="rId69"/>
            </p:blipFill>
            <p:spPr>
              <a:xfrm>
                <a:off x="4354688" y="2752223"/>
                <a:ext cx="206023" cy="40606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063066" y="2862904"/>
              <a:ext cx="127000" cy="176421"/>
            </p14:xfrm>
          </p:contentPart>
        </mc:Choice>
        <mc:Fallback xmlns="">
          <p:pic>
            <p:nvPicPr>
              <p:cNvPr id="37" name="墨迹 36"/>
            </p:nvPicPr>
            <p:blipFill>
              <a:blip r:embed="rId71"/>
            </p:blipFill>
            <p:spPr>
              <a:xfrm>
                <a:off x="5063066" y="2862904"/>
                <a:ext cx="127000" cy="17642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254977" y="2870659"/>
              <a:ext cx="144639" cy="39479"/>
            </p14:xfrm>
          </p:contentPart>
        </mc:Choice>
        <mc:Fallback xmlns="">
          <p:pic>
            <p:nvPicPr>
              <p:cNvPr id="38" name="墨迹 37"/>
            </p:nvPicPr>
            <p:blipFill>
              <a:blip r:embed="rId73"/>
            </p:blipFill>
            <p:spPr>
              <a:xfrm>
                <a:off x="5254977" y="2870659"/>
                <a:ext cx="144639" cy="394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5278437" y="2955256"/>
              <a:ext cx="154340" cy="21149"/>
            </p14:xfrm>
          </p:contentPart>
        </mc:Choice>
        <mc:Fallback xmlns="">
          <p:pic>
            <p:nvPicPr>
              <p:cNvPr id="39" name="墨迹 38"/>
            </p:nvPicPr>
            <p:blipFill>
              <a:blip r:embed="rId75"/>
            </p:blipFill>
            <p:spPr>
              <a:xfrm>
                <a:off x="5278437" y="2955256"/>
                <a:ext cx="154340" cy="2114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5470701" y="2786062"/>
              <a:ext cx="334609" cy="274235"/>
            </p14:xfrm>
          </p:contentPart>
        </mc:Choice>
        <mc:Fallback xmlns="">
          <p:pic>
            <p:nvPicPr>
              <p:cNvPr id="40" name="墨迹 39"/>
            </p:nvPicPr>
            <p:blipFill>
              <a:blip r:embed="rId77"/>
            </p:blipFill>
            <p:spPr>
              <a:xfrm>
                <a:off x="5470701" y="2786062"/>
                <a:ext cx="334609" cy="27423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7213600" y="1697580"/>
              <a:ext cx="138288" cy="169194"/>
            </p14:xfrm>
          </p:contentPart>
        </mc:Choice>
        <mc:Fallback xmlns="">
          <p:pic>
            <p:nvPicPr>
              <p:cNvPr id="41" name="墨迹 40"/>
            </p:nvPicPr>
            <p:blipFill>
              <a:blip r:embed="rId79"/>
            </p:blipFill>
            <p:spPr>
              <a:xfrm>
                <a:off x="7213600" y="1697580"/>
                <a:ext cx="138288" cy="16919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002638" y="1660040"/>
              <a:ext cx="182739" cy="102398"/>
            </p14:xfrm>
          </p:contentPart>
        </mc:Choice>
        <mc:Fallback xmlns="">
          <p:pic>
            <p:nvPicPr>
              <p:cNvPr id="42" name="墨迹 41"/>
            </p:nvPicPr>
            <p:blipFill>
              <a:blip r:embed="rId81"/>
            </p:blipFill>
            <p:spPr>
              <a:xfrm>
                <a:off x="7002638" y="1660040"/>
                <a:ext cx="182739" cy="102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6869288" y="1398671"/>
              <a:ext cx="62089" cy="270710"/>
            </p14:xfrm>
          </p:contentPart>
        </mc:Choice>
        <mc:Fallback xmlns="">
          <p:pic>
            <p:nvPicPr>
              <p:cNvPr id="43" name="墨迹 42"/>
            </p:nvPicPr>
            <p:blipFill>
              <a:blip r:embed="rId83"/>
            </p:blipFill>
            <p:spPr>
              <a:xfrm>
                <a:off x="6869288" y="1398671"/>
                <a:ext cx="62089" cy="27071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6891866" y="1511467"/>
              <a:ext cx="127000" cy="22559"/>
            </p14:xfrm>
          </p:contentPart>
        </mc:Choice>
        <mc:Fallback xmlns="">
          <p:pic>
            <p:nvPicPr>
              <p:cNvPr id="44" name="墨迹 43"/>
            </p:nvPicPr>
            <p:blipFill>
              <a:blip r:embed="rId85"/>
            </p:blipFill>
            <p:spPr>
              <a:xfrm>
                <a:off x="6891866" y="1511467"/>
                <a:ext cx="127000" cy="2255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6985000" y="1395322"/>
              <a:ext cx="81844" cy="398135"/>
            </p14:xfrm>
          </p:contentPart>
        </mc:Choice>
        <mc:Fallback xmlns="">
          <p:pic>
            <p:nvPicPr>
              <p:cNvPr id="45" name="墨迹 44"/>
            </p:nvPicPr>
            <p:blipFill>
              <a:blip r:embed="rId87"/>
            </p:blipFill>
            <p:spPr>
              <a:xfrm>
                <a:off x="6985000" y="1395322"/>
                <a:ext cx="81844" cy="39813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586133" y="1584784"/>
              <a:ext cx="105834" cy="135355"/>
            </p14:xfrm>
          </p:contentPart>
        </mc:Choice>
        <mc:Fallback xmlns="">
          <p:pic>
            <p:nvPicPr>
              <p:cNvPr id="46" name="墨迹 45"/>
            </p:nvPicPr>
            <p:blipFill>
              <a:blip r:embed="rId89"/>
            </p:blipFill>
            <p:spPr>
              <a:xfrm>
                <a:off x="7586133" y="1584784"/>
                <a:ext cx="105834" cy="1353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095066" y="2218733"/>
              <a:ext cx="135466" cy="133064"/>
            </p14:xfrm>
          </p:contentPart>
        </mc:Choice>
        <mc:Fallback xmlns="">
          <p:pic>
            <p:nvPicPr>
              <p:cNvPr id="47" name="墨迹 46"/>
            </p:nvPicPr>
            <p:blipFill>
              <a:blip r:embed="rId91"/>
            </p:blipFill>
            <p:spPr>
              <a:xfrm>
                <a:off x="7095066" y="2218733"/>
                <a:ext cx="135466" cy="13306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4910666" y="4207292"/>
              <a:ext cx="259645" cy="194926"/>
            </p14:xfrm>
          </p:contentPart>
        </mc:Choice>
        <mc:Fallback xmlns="">
          <p:pic>
            <p:nvPicPr>
              <p:cNvPr id="48" name="墨迹 47"/>
            </p:nvPicPr>
            <p:blipFill>
              <a:blip r:embed="rId93"/>
            </p:blipFill>
            <p:spPr>
              <a:xfrm>
                <a:off x="4910666" y="4207292"/>
                <a:ext cx="259645" cy="19492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4765851" y="3434639"/>
              <a:ext cx="184326" cy="170604"/>
            </p14:xfrm>
          </p:contentPart>
        </mc:Choice>
        <mc:Fallback xmlns="">
          <p:pic>
            <p:nvPicPr>
              <p:cNvPr id="49" name="墨迹 48"/>
            </p:nvPicPr>
            <p:blipFill>
              <a:blip r:embed="rId95"/>
            </p:blipFill>
            <p:spPr>
              <a:xfrm>
                <a:off x="4765851" y="3434639"/>
                <a:ext cx="184326" cy="17060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3857448" y="205500"/>
              <a:ext cx="254529" cy="132888"/>
            </p14:xfrm>
          </p:contentPart>
        </mc:Choice>
        <mc:Fallback xmlns="">
          <p:pic>
            <p:nvPicPr>
              <p:cNvPr id="50" name="墨迹 49"/>
            </p:nvPicPr>
            <p:blipFill>
              <a:blip r:embed="rId97"/>
            </p:blipFill>
            <p:spPr>
              <a:xfrm>
                <a:off x="3857448" y="205500"/>
                <a:ext cx="254529" cy="13288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4008966" y="111738"/>
              <a:ext cx="92428" cy="336626"/>
            </p14:xfrm>
          </p:contentPart>
        </mc:Choice>
        <mc:Fallback xmlns="">
          <p:pic>
            <p:nvPicPr>
              <p:cNvPr id="51" name="墨迹 50"/>
            </p:nvPicPr>
            <p:blipFill>
              <a:blip r:embed="rId99"/>
            </p:blipFill>
            <p:spPr>
              <a:xfrm>
                <a:off x="4008966" y="111738"/>
                <a:ext cx="92428" cy="33662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3852333" y="306488"/>
              <a:ext cx="110067" cy="271591"/>
            </p14:xfrm>
          </p:contentPart>
        </mc:Choice>
        <mc:Fallback xmlns="">
          <p:pic>
            <p:nvPicPr>
              <p:cNvPr id="52" name="墨迹 51"/>
            </p:nvPicPr>
            <p:blipFill>
              <a:blip r:embed="rId101"/>
            </p:blipFill>
            <p:spPr>
              <a:xfrm>
                <a:off x="3852333" y="306488"/>
                <a:ext cx="110067" cy="27159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3872088" y="445544"/>
              <a:ext cx="440267" cy="118436"/>
            </p14:xfrm>
          </p:contentPart>
        </mc:Choice>
        <mc:Fallback xmlns="">
          <p:pic>
            <p:nvPicPr>
              <p:cNvPr id="53" name="墨迹 52"/>
            </p:nvPicPr>
            <p:blipFill>
              <a:blip r:embed="rId103"/>
            </p:blipFill>
            <p:spPr>
              <a:xfrm>
                <a:off x="3872088" y="445544"/>
                <a:ext cx="440267" cy="11843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4148666" y="138880"/>
              <a:ext cx="71438" cy="195983"/>
            </p14:xfrm>
          </p:contentPart>
        </mc:Choice>
        <mc:Fallback xmlns="">
          <p:pic>
            <p:nvPicPr>
              <p:cNvPr id="54" name="墨迹 53"/>
            </p:nvPicPr>
            <p:blipFill>
              <a:blip r:embed="rId105"/>
            </p:blipFill>
            <p:spPr>
              <a:xfrm>
                <a:off x="4148666" y="138880"/>
                <a:ext cx="71438" cy="19598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4065940" y="248151"/>
              <a:ext cx="291571" cy="262956"/>
            </p14:xfrm>
          </p:contentPart>
        </mc:Choice>
        <mc:Fallback xmlns="">
          <p:pic>
            <p:nvPicPr>
              <p:cNvPr id="55" name="墨迹 54"/>
            </p:nvPicPr>
            <p:blipFill>
              <a:blip r:embed="rId107"/>
            </p:blipFill>
            <p:spPr>
              <a:xfrm>
                <a:off x="4065940" y="248151"/>
                <a:ext cx="291571" cy="26295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4374444" y="97815"/>
              <a:ext cx="361244" cy="277231"/>
            </p14:xfrm>
          </p:contentPart>
        </mc:Choice>
        <mc:Fallback xmlns="">
          <p:pic>
            <p:nvPicPr>
              <p:cNvPr id="56" name="墨迹 55"/>
            </p:nvPicPr>
            <p:blipFill>
              <a:blip r:embed="rId109"/>
            </p:blipFill>
            <p:spPr>
              <a:xfrm>
                <a:off x="4374444" y="97815"/>
                <a:ext cx="361244" cy="27723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4357511" y="327108"/>
              <a:ext cx="174977" cy="206382"/>
            </p14:xfrm>
          </p:contentPart>
        </mc:Choice>
        <mc:Fallback xmlns="">
          <p:pic>
            <p:nvPicPr>
              <p:cNvPr id="57" name="墨迹 56"/>
            </p:nvPicPr>
            <p:blipFill>
              <a:blip r:embed="rId111"/>
            </p:blipFill>
            <p:spPr>
              <a:xfrm>
                <a:off x="4357511" y="327108"/>
                <a:ext cx="174977" cy="20638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4653491" y="234051"/>
              <a:ext cx="288220" cy="324289"/>
            </p14:xfrm>
          </p:contentPart>
        </mc:Choice>
        <mc:Fallback xmlns="">
          <p:pic>
            <p:nvPicPr>
              <p:cNvPr id="58" name="墨迹 57"/>
            </p:nvPicPr>
            <p:blipFill>
              <a:blip r:embed="rId113"/>
            </p:blipFill>
            <p:spPr>
              <a:xfrm>
                <a:off x="4653491" y="234051"/>
                <a:ext cx="288220" cy="32428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5023555" y="140995"/>
              <a:ext cx="146756" cy="578079"/>
            </p14:xfrm>
          </p:contentPart>
        </mc:Choice>
        <mc:Fallback xmlns="">
          <p:pic>
            <p:nvPicPr>
              <p:cNvPr id="59" name="墨迹 58"/>
            </p:nvPicPr>
            <p:blipFill>
              <a:blip r:embed="rId115"/>
            </p:blipFill>
            <p:spPr>
              <a:xfrm>
                <a:off x="5023555" y="140995"/>
                <a:ext cx="146756" cy="57807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5102577" y="153684"/>
              <a:ext cx="406400" cy="376457"/>
            </p14:xfrm>
          </p:contentPart>
        </mc:Choice>
        <mc:Fallback xmlns="">
          <p:pic>
            <p:nvPicPr>
              <p:cNvPr id="60" name="墨迹 59"/>
            </p:nvPicPr>
            <p:blipFill>
              <a:blip r:embed="rId117"/>
            </p:blipFill>
            <p:spPr>
              <a:xfrm>
                <a:off x="5102577" y="153684"/>
                <a:ext cx="406400" cy="37645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5554133" y="236871"/>
              <a:ext cx="355600" cy="39479"/>
            </p14:xfrm>
          </p:contentPart>
        </mc:Choice>
        <mc:Fallback xmlns="">
          <p:pic>
            <p:nvPicPr>
              <p:cNvPr id="61" name="墨迹 60"/>
            </p:nvPicPr>
            <p:blipFill>
              <a:blip r:embed="rId119"/>
            </p:blipFill>
            <p:spPr>
              <a:xfrm>
                <a:off x="5554133" y="236871"/>
                <a:ext cx="355600" cy="3947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5582355" y="329575"/>
              <a:ext cx="144287" cy="159677"/>
            </p14:xfrm>
          </p:contentPart>
        </mc:Choice>
        <mc:Fallback xmlns="">
          <p:pic>
            <p:nvPicPr>
              <p:cNvPr id="62" name="墨迹 61"/>
            </p:nvPicPr>
            <p:blipFill>
              <a:blip r:embed="rId121"/>
            </p:blipFill>
            <p:spPr>
              <a:xfrm>
                <a:off x="5582355" y="329575"/>
                <a:ext cx="144287" cy="15967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5719938" y="93761"/>
              <a:ext cx="130528" cy="602754"/>
            </p14:xfrm>
          </p:contentPart>
        </mc:Choice>
        <mc:Fallback xmlns="">
          <p:pic>
            <p:nvPicPr>
              <p:cNvPr id="63" name="墨迹 62"/>
            </p:nvPicPr>
            <p:blipFill>
              <a:blip r:embed="rId123"/>
            </p:blipFill>
            <p:spPr>
              <a:xfrm>
                <a:off x="5719938" y="93761"/>
                <a:ext cx="130528" cy="60275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5800372" y="73317"/>
              <a:ext cx="50094" cy="81777"/>
            </p14:xfrm>
          </p:contentPart>
        </mc:Choice>
        <mc:Fallback xmlns="">
          <p:pic>
            <p:nvPicPr>
              <p:cNvPr id="64" name="墨迹 63"/>
            </p:nvPicPr>
            <p:blipFill>
              <a:blip r:embed="rId125"/>
            </p:blipFill>
            <p:spPr>
              <a:xfrm>
                <a:off x="5800372" y="73317"/>
                <a:ext cx="50094" cy="8177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6175022" y="304549"/>
              <a:ext cx="60678" cy="87417"/>
            </p14:xfrm>
          </p:contentPart>
        </mc:Choice>
        <mc:Fallback xmlns="">
          <p:pic>
            <p:nvPicPr>
              <p:cNvPr id="65" name="墨迹 64"/>
            </p:nvPicPr>
            <p:blipFill>
              <a:blip r:embed="rId127"/>
            </p:blipFill>
            <p:spPr>
              <a:xfrm>
                <a:off x="6175022" y="304549"/>
                <a:ext cx="60678" cy="8741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6156325" y="422985"/>
              <a:ext cx="46919" cy="42298"/>
            </p14:xfrm>
          </p:contentPart>
        </mc:Choice>
        <mc:Fallback xmlns="">
          <p:pic>
            <p:nvPicPr>
              <p:cNvPr id="66" name="墨迹 65"/>
            </p:nvPicPr>
            <p:blipFill>
              <a:blip r:embed="rId129"/>
            </p:blipFill>
            <p:spPr>
              <a:xfrm>
                <a:off x="6156325" y="422985"/>
                <a:ext cx="46919" cy="4229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6282266" y="1032083"/>
              <a:ext cx="790222" cy="56398"/>
            </p14:xfrm>
          </p:contentPart>
        </mc:Choice>
        <mc:Fallback xmlns="">
          <p:pic>
            <p:nvPicPr>
              <p:cNvPr id="67" name="墨迹 66"/>
            </p:nvPicPr>
            <p:blipFill>
              <a:blip r:embed="rId131"/>
            </p:blipFill>
            <p:spPr>
              <a:xfrm>
                <a:off x="6282266" y="1032083"/>
                <a:ext cx="790222" cy="5639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7219244" y="479383"/>
              <a:ext cx="174978" cy="279170"/>
            </p14:xfrm>
          </p:contentPart>
        </mc:Choice>
        <mc:Fallback xmlns="">
          <p:pic>
            <p:nvPicPr>
              <p:cNvPr id="68" name="墨迹 67"/>
            </p:nvPicPr>
            <p:blipFill>
              <a:blip r:embed="rId133"/>
            </p:blipFill>
            <p:spPr>
              <a:xfrm>
                <a:off x="7219244" y="479383"/>
                <a:ext cx="174978" cy="27917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7296502" y="902368"/>
              <a:ext cx="32809" cy="78957"/>
            </p14:xfrm>
          </p:contentPart>
        </mc:Choice>
        <mc:Fallback xmlns="">
          <p:pic>
            <p:nvPicPr>
              <p:cNvPr id="69" name="墨迹 68"/>
            </p:nvPicPr>
            <p:blipFill>
              <a:blip r:embed="rId135"/>
            </p:blipFill>
            <p:spPr>
              <a:xfrm>
                <a:off x="7296502" y="902368"/>
                <a:ext cx="32809" cy="7895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8190088" y="2425115"/>
              <a:ext cx="135467" cy="252381"/>
            </p14:xfrm>
          </p:contentPart>
        </mc:Choice>
        <mc:Fallback xmlns="">
          <p:pic>
            <p:nvPicPr>
              <p:cNvPr id="70" name="墨迹 69"/>
            </p:nvPicPr>
            <p:blipFill>
              <a:blip r:embed="rId137"/>
            </p:blipFill>
            <p:spPr>
              <a:xfrm>
                <a:off x="8190088" y="2425115"/>
                <a:ext cx="135467" cy="25238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8336844" y="2323598"/>
              <a:ext cx="132644" cy="140995"/>
            </p14:xfrm>
          </p:contentPart>
        </mc:Choice>
        <mc:Fallback xmlns="">
          <p:pic>
            <p:nvPicPr>
              <p:cNvPr id="71" name="墨迹 70"/>
            </p:nvPicPr>
            <p:blipFill>
              <a:blip r:embed="rId139"/>
            </p:blipFill>
            <p:spPr>
              <a:xfrm>
                <a:off x="8336844" y="2323598"/>
                <a:ext cx="132644" cy="14099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8444265" y="2374356"/>
              <a:ext cx="81668" cy="11280"/>
            </p14:xfrm>
          </p:contentPart>
        </mc:Choice>
        <mc:Fallback xmlns="">
          <p:pic>
            <p:nvPicPr>
              <p:cNvPr id="72" name="墨迹 71"/>
            </p:nvPicPr>
            <p:blipFill>
              <a:blip r:embed="rId141"/>
            </p:blipFill>
            <p:spPr>
              <a:xfrm>
                <a:off x="8444265" y="2374356"/>
                <a:ext cx="81668" cy="1128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6536266" y="1105401"/>
              <a:ext cx="1286934" cy="1325353"/>
            </p14:xfrm>
          </p:contentPart>
        </mc:Choice>
        <mc:Fallback xmlns="">
          <p:pic>
            <p:nvPicPr>
              <p:cNvPr id="73" name="墨迹 72"/>
            </p:nvPicPr>
            <p:blipFill>
              <a:blip r:embed="rId143"/>
            </p:blipFill>
            <p:spPr>
              <a:xfrm>
                <a:off x="6536266" y="1105401"/>
                <a:ext cx="1286934" cy="132535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9522177" y="415582"/>
              <a:ext cx="67734" cy="295033"/>
            </p14:xfrm>
          </p:contentPart>
        </mc:Choice>
        <mc:Fallback xmlns="">
          <p:pic>
            <p:nvPicPr>
              <p:cNvPr id="74" name="墨迹 73"/>
            </p:nvPicPr>
            <p:blipFill>
              <a:blip r:embed="rId145"/>
            </p:blipFill>
            <p:spPr>
              <a:xfrm>
                <a:off x="9522177" y="415582"/>
                <a:ext cx="67734" cy="29503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9612488" y="379805"/>
              <a:ext cx="117122" cy="208144"/>
            </p14:xfrm>
          </p:contentPart>
        </mc:Choice>
        <mc:Fallback xmlns="">
          <p:pic>
            <p:nvPicPr>
              <p:cNvPr id="75" name="墨迹 74"/>
            </p:nvPicPr>
            <p:blipFill>
              <a:blip r:embed="rId147"/>
            </p:blipFill>
            <p:spPr>
              <a:xfrm>
                <a:off x="9612488" y="379805"/>
                <a:ext cx="117122" cy="20814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9742311" y="419636"/>
              <a:ext cx="90311" cy="73846"/>
            </p14:xfrm>
          </p:contentPart>
        </mc:Choice>
        <mc:Fallback xmlns="">
          <p:pic>
            <p:nvPicPr>
              <p:cNvPr id="76" name="墨迹 75"/>
            </p:nvPicPr>
            <p:blipFill>
              <a:blip r:embed="rId149"/>
            </p:blipFill>
            <p:spPr>
              <a:xfrm>
                <a:off x="9742311" y="419636"/>
                <a:ext cx="90311" cy="73846"/>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9725377" y="490662"/>
              <a:ext cx="28223" cy="389147"/>
            </p14:xfrm>
          </p:contentPart>
        </mc:Choice>
        <mc:Fallback xmlns="">
          <p:pic>
            <p:nvPicPr>
              <p:cNvPr id="77" name="墨迹 76"/>
            </p:nvPicPr>
            <p:blipFill>
              <a:blip r:embed="rId151"/>
            </p:blipFill>
            <p:spPr>
              <a:xfrm>
                <a:off x="9725377" y="490662"/>
                <a:ext cx="28223" cy="38914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9839677" y="434264"/>
              <a:ext cx="162278" cy="317239"/>
            </p14:xfrm>
          </p:contentPart>
        </mc:Choice>
        <mc:Fallback xmlns="">
          <p:pic>
            <p:nvPicPr>
              <p:cNvPr id="78" name="墨迹 77"/>
            </p:nvPicPr>
            <p:blipFill>
              <a:blip r:embed="rId153"/>
            </p:blipFill>
            <p:spPr>
              <a:xfrm>
                <a:off x="9839677" y="434264"/>
                <a:ext cx="162278" cy="31723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9924344" y="451184"/>
              <a:ext cx="150988" cy="315829"/>
            </p14:xfrm>
          </p:contentPart>
        </mc:Choice>
        <mc:Fallback xmlns="">
          <p:pic>
            <p:nvPicPr>
              <p:cNvPr id="79" name="墨迹 78"/>
            </p:nvPicPr>
            <p:blipFill>
              <a:blip r:embed="rId155"/>
            </p:blipFill>
            <p:spPr>
              <a:xfrm>
                <a:off x="9924344" y="451184"/>
                <a:ext cx="150988" cy="31582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0145183" y="439199"/>
              <a:ext cx="82550" cy="92528"/>
            </p14:xfrm>
          </p:contentPart>
        </mc:Choice>
        <mc:Fallback xmlns="">
          <p:pic>
            <p:nvPicPr>
              <p:cNvPr id="80" name="墨迹 79"/>
            </p:nvPicPr>
            <p:blipFill>
              <a:blip r:embed="rId157"/>
            </p:blipFill>
            <p:spPr>
              <a:xfrm>
                <a:off x="10145183" y="439199"/>
                <a:ext cx="82550" cy="9252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0250311" y="428625"/>
              <a:ext cx="101600" cy="5639"/>
            </p14:xfrm>
          </p:contentPart>
        </mc:Choice>
        <mc:Fallback xmlns="">
          <p:pic>
            <p:nvPicPr>
              <p:cNvPr id="81" name="墨迹 80"/>
            </p:nvPicPr>
            <p:blipFill>
              <a:blip r:embed="rId159"/>
            </p:blipFill>
            <p:spPr>
              <a:xfrm>
                <a:off x="10250311" y="428625"/>
                <a:ext cx="101600" cy="563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0303933" y="346847"/>
              <a:ext cx="19756" cy="169194"/>
            </p14:xfrm>
          </p:contentPart>
        </mc:Choice>
        <mc:Fallback xmlns="">
          <p:pic>
            <p:nvPicPr>
              <p:cNvPr id="82" name="墨迹 81"/>
            </p:nvPicPr>
            <p:blipFill>
              <a:blip r:embed="rId161"/>
            </p:blipFill>
            <p:spPr>
              <a:xfrm>
                <a:off x="10303933" y="346847"/>
                <a:ext cx="19756" cy="16919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0796411" y="298909"/>
              <a:ext cx="90311" cy="257316"/>
            </p14:xfrm>
          </p:contentPart>
        </mc:Choice>
        <mc:Fallback xmlns="">
          <p:pic>
            <p:nvPicPr>
              <p:cNvPr id="83" name="墨迹 82"/>
            </p:nvPicPr>
            <p:blipFill>
              <a:blip r:embed="rId163"/>
            </p:blipFill>
            <p:spPr>
              <a:xfrm>
                <a:off x="10796411" y="298909"/>
                <a:ext cx="90311" cy="25731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0922000" y="269300"/>
              <a:ext cx="115005" cy="184704"/>
            </p14:xfrm>
          </p:contentPart>
        </mc:Choice>
        <mc:Fallback xmlns="">
          <p:pic>
            <p:nvPicPr>
              <p:cNvPr id="84" name="墨迹 83"/>
            </p:nvPicPr>
            <p:blipFill>
              <a:blip r:embed="rId165"/>
            </p:blipFill>
            <p:spPr>
              <a:xfrm>
                <a:off x="10922000" y="269300"/>
                <a:ext cx="115005" cy="18470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1012311" y="321468"/>
              <a:ext cx="107244" cy="62038"/>
            </p14:xfrm>
          </p:contentPart>
        </mc:Choice>
        <mc:Fallback xmlns="">
          <p:pic>
            <p:nvPicPr>
              <p:cNvPr id="85" name="墨迹 84"/>
            </p:nvPicPr>
            <p:blipFill>
              <a:blip r:embed="rId167"/>
            </p:blipFill>
            <p:spPr>
              <a:xfrm>
                <a:off x="11012311" y="321468"/>
                <a:ext cx="107244" cy="6203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1009488" y="397606"/>
              <a:ext cx="42333" cy="380686"/>
            </p14:xfrm>
          </p:contentPart>
        </mc:Choice>
        <mc:Fallback xmlns="">
          <p:pic>
            <p:nvPicPr>
              <p:cNvPr id="86" name="墨迹 85"/>
            </p:nvPicPr>
            <p:blipFill>
              <a:blip r:embed="rId169"/>
            </p:blipFill>
            <p:spPr>
              <a:xfrm>
                <a:off x="11009488" y="397606"/>
                <a:ext cx="42333" cy="38068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11218332" y="349667"/>
              <a:ext cx="31045" cy="157915"/>
            </p14:xfrm>
          </p:contentPart>
        </mc:Choice>
        <mc:Fallback xmlns="">
          <p:pic>
            <p:nvPicPr>
              <p:cNvPr id="87" name="墨迹 86"/>
            </p:nvPicPr>
            <p:blipFill>
              <a:blip r:embed="rId171"/>
            </p:blipFill>
            <p:spPr>
              <a:xfrm>
                <a:off x="11218332" y="349667"/>
                <a:ext cx="31045" cy="15791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1226800" y="439904"/>
              <a:ext cx="104422" cy="11280"/>
            </p14:xfrm>
          </p:contentPart>
        </mc:Choice>
        <mc:Fallback xmlns="">
          <p:pic>
            <p:nvPicPr>
              <p:cNvPr id="88" name="墨迹 87"/>
            </p:nvPicPr>
            <p:blipFill>
              <a:blip r:embed="rId173"/>
            </p:blipFill>
            <p:spPr>
              <a:xfrm>
                <a:off x="11226800" y="439904"/>
                <a:ext cx="104422" cy="1128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1311467" y="346847"/>
              <a:ext cx="22577" cy="174834"/>
            </p14:xfrm>
          </p:contentPart>
        </mc:Choice>
        <mc:Fallback xmlns="">
          <p:pic>
            <p:nvPicPr>
              <p:cNvPr id="89" name="墨迹 88"/>
            </p:nvPicPr>
            <p:blipFill>
              <a:blip r:embed="rId175"/>
            </p:blipFill>
            <p:spPr>
              <a:xfrm>
                <a:off x="11311467" y="346847"/>
                <a:ext cx="22577" cy="17483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11355035" y="346495"/>
              <a:ext cx="366536" cy="165317"/>
            </p14:xfrm>
          </p:contentPart>
        </mc:Choice>
        <mc:Fallback xmlns="">
          <p:pic>
            <p:nvPicPr>
              <p:cNvPr id="90" name="墨迹 89"/>
            </p:nvPicPr>
            <p:blipFill>
              <a:blip r:embed="rId177"/>
            </p:blipFill>
            <p:spPr>
              <a:xfrm>
                <a:off x="11355035" y="346495"/>
                <a:ext cx="366536" cy="16531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1774311" y="293269"/>
              <a:ext cx="134761" cy="8460"/>
            </p14:xfrm>
          </p:contentPart>
        </mc:Choice>
        <mc:Fallback xmlns="">
          <p:pic>
            <p:nvPicPr>
              <p:cNvPr id="91" name="墨迹 90"/>
            </p:nvPicPr>
            <p:blipFill>
              <a:blip r:embed="rId179"/>
            </p:blipFill>
            <p:spPr>
              <a:xfrm>
                <a:off x="11774311" y="293269"/>
                <a:ext cx="134761" cy="846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10814755" y="855487"/>
              <a:ext cx="16933" cy="204795"/>
            </p14:xfrm>
          </p:contentPart>
        </mc:Choice>
        <mc:Fallback xmlns="">
          <p:pic>
            <p:nvPicPr>
              <p:cNvPr id="92" name="墨迹 91"/>
            </p:nvPicPr>
            <p:blipFill>
              <a:blip r:embed="rId181"/>
            </p:blipFill>
            <p:spPr>
              <a:xfrm>
                <a:off x="10814755" y="855487"/>
                <a:ext cx="16933" cy="20479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0953044" y="806491"/>
              <a:ext cx="98777" cy="155095"/>
            </p14:xfrm>
          </p:contentPart>
        </mc:Choice>
        <mc:Fallback xmlns="">
          <p:pic>
            <p:nvPicPr>
              <p:cNvPr id="93" name="墨迹 92"/>
            </p:nvPicPr>
            <p:blipFill>
              <a:blip r:embed="rId183"/>
            </p:blipFill>
            <p:spPr>
              <a:xfrm>
                <a:off x="10953044" y="806491"/>
                <a:ext cx="98777" cy="15509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11040532" y="829051"/>
              <a:ext cx="107245" cy="53578"/>
            </p14:xfrm>
          </p:contentPart>
        </mc:Choice>
        <mc:Fallback xmlns="">
          <p:pic>
            <p:nvPicPr>
              <p:cNvPr id="94" name="墨迹 93"/>
            </p:nvPicPr>
            <p:blipFill>
              <a:blip r:embed="rId185"/>
            </p:blipFill>
            <p:spPr>
              <a:xfrm>
                <a:off x="11040532" y="829051"/>
                <a:ext cx="107245" cy="5357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11017955" y="879809"/>
              <a:ext cx="39512" cy="408885"/>
            </p14:xfrm>
          </p:contentPart>
        </mc:Choice>
        <mc:Fallback xmlns="">
          <p:pic>
            <p:nvPicPr>
              <p:cNvPr id="95" name="墨迹 94"/>
            </p:nvPicPr>
            <p:blipFill>
              <a:blip r:embed="rId187"/>
            </p:blipFill>
            <p:spPr>
              <a:xfrm>
                <a:off x="11017955" y="879809"/>
                <a:ext cx="39512" cy="40888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1243732" y="862889"/>
              <a:ext cx="122238" cy="195983"/>
            </p14:xfrm>
          </p:contentPart>
        </mc:Choice>
        <mc:Fallback xmlns="">
          <p:pic>
            <p:nvPicPr>
              <p:cNvPr id="96" name="墨迹 95"/>
            </p:nvPicPr>
            <p:blipFill>
              <a:blip r:embed="rId189"/>
            </p:blipFill>
            <p:spPr>
              <a:xfrm>
                <a:off x="11243732" y="862889"/>
                <a:ext cx="122238" cy="19598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1424707" y="727534"/>
              <a:ext cx="129470" cy="107156"/>
            </p14:xfrm>
          </p:contentPart>
        </mc:Choice>
        <mc:Fallback xmlns="">
          <p:pic>
            <p:nvPicPr>
              <p:cNvPr id="97" name="墨迹 96"/>
            </p:nvPicPr>
            <p:blipFill>
              <a:blip r:embed="rId191"/>
            </p:blipFill>
            <p:spPr>
              <a:xfrm>
                <a:off x="11424707" y="727534"/>
                <a:ext cx="129470" cy="1071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1548532" y="789572"/>
              <a:ext cx="93133" cy="360"/>
            </p14:xfrm>
          </p:contentPart>
        </mc:Choice>
        <mc:Fallback xmlns="">
          <p:pic>
            <p:nvPicPr>
              <p:cNvPr id="98" name="墨迹 97"/>
            </p:nvPicPr>
            <p:blipFill>
              <a:blip r:embed="rId193"/>
            </p:blipFill>
            <p:spPr>
              <a:xfrm>
                <a:off x="11548532" y="789572"/>
                <a:ext cx="93133" cy="36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9804400" y="1434624"/>
              <a:ext cx="5644" cy="210259"/>
            </p14:xfrm>
          </p:contentPart>
        </mc:Choice>
        <mc:Fallback xmlns="">
          <p:pic>
            <p:nvPicPr>
              <p:cNvPr id="99" name="墨迹 98"/>
            </p:nvPicPr>
            <p:blipFill>
              <a:blip r:embed="rId195"/>
            </p:blipFill>
            <p:spPr>
              <a:xfrm>
                <a:off x="9804400" y="1434624"/>
                <a:ext cx="5644" cy="21025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9874073" y="1389330"/>
              <a:ext cx="116594" cy="146811"/>
            </p14:xfrm>
          </p:contentPart>
        </mc:Choice>
        <mc:Fallback xmlns="">
          <p:pic>
            <p:nvPicPr>
              <p:cNvPr id="100" name="墨迹 99"/>
            </p:nvPicPr>
            <p:blipFill>
              <a:blip r:embed="rId197"/>
            </p:blipFill>
            <p:spPr>
              <a:xfrm>
                <a:off x="9874073" y="1389330"/>
                <a:ext cx="116594" cy="14681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9968088" y="1421230"/>
              <a:ext cx="107244" cy="50758"/>
            </p14:xfrm>
          </p:contentPart>
        </mc:Choice>
        <mc:Fallback xmlns="">
          <p:pic>
            <p:nvPicPr>
              <p:cNvPr id="101" name="墨迹 100"/>
            </p:nvPicPr>
            <p:blipFill>
              <a:blip r:embed="rId199"/>
            </p:blipFill>
            <p:spPr>
              <a:xfrm>
                <a:off x="9968088" y="1421230"/>
                <a:ext cx="107244" cy="5075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9996311" y="1477628"/>
              <a:ext cx="16933" cy="386326"/>
            </p14:xfrm>
          </p:contentPart>
        </mc:Choice>
        <mc:Fallback xmlns="">
          <p:pic>
            <p:nvPicPr>
              <p:cNvPr id="102" name="墨迹 101"/>
            </p:nvPicPr>
            <p:blipFill>
              <a:blip r:embed="rId201"/>
            </p:blipFill>
            <p:spPr>
              <a:xfrm>
                <a:off x="9996311" y="1477628"/>
                <a:ext cx="16933" cy="386326"/>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10343444" y="1417881"/>
              <a:ext cx="19756" cy="164083"/>
            </p14:xfrm>
          </p:contentPart>
        </mc:Choice>
        <mc:Fallback xmlns="">
          <p:pic>
            <p:nvPicPr>
              <p:cNvPr id="103" name="墨迹 102"/>
            </p:nvPicPr>
            <p:blipFill>
              <a:blip r:embed="rId203"/>
            </p:blipFill>
            <p:spPr>
              <a:xfrm>
                <a:off x="10343444" y="1417881"/>
                <a:ext cx="19756" cy="164083"/>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10334977" y="1477628"/>
              <a:ext cx="98778" cy="11279"/>
            </p14:xfrm>
          </p:contentPart>
        </mc:Choice>
        <mc:Fallback xmlns="">
          <p:pic>
            <p:nvPicPr>
              <p:cNvPr id="104" name="墨迹 103"/>
            </p:nvPicPr>
            <p:blipFill>
              <a:blip r:embed="rId205"/>
            </p:blipFill>
            <p:spPr>
              <a:xfrm>
                <a:off x="10334977" y="1477628"/>
                <a:ext cx="98778" cy="1127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10447867" y="1421230"/>
              <a:ext cx="5644" cy="140995"/>
            </p14:xfrm>
          </p:contentPart>
        </mc:Choice>
        <mc:Fallback xmlns="">
          <p:pic>
            <p:nvPicPr>
              <p:cNvPr id="105" name="墨迹 104"/>
            </p:nvPicPr>
            <p:blipFill>
              <a:blip r:embed="rId207"/>
            </p:blipFill>
            <p:spPr>
              <a:xfrm>
                <a:off x="10447867" y="1421230"/>
                <a:ext cx="5644" cy="140995"/>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0479969" y="1430747"/>
              <a:ext cx="289631" cy="135708"/>
            </p14:xfrm>
          </p:contentPart>
        </mc:Choice>
        <mc:Fallback xmlns="">
          <p:pic>
            <p:nvPicPr>
              <p:cNvPr id="106" name="墨迹 105"/>
            </p:nvPicPr>
            <p:blipFill>
              <a:blip r:embed="rId209"/>
            </p:blipFill>
            <p:spPr>
              <a:xfrm>
                <a:off x="10479969" y="1430747"/>
                <a:ext cx="289631" cy="135708"/>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0786532" y="1398671"/>
              <a:ext cx="110068" cy="11279"/>
            </p14:xfrm>
          </p:contentPart>
        </mc:Choice>
        <mc:Fallback xmlns="">
          <p:pic>
            <p:nvPicPr>
              <p:cNvPr id="107" name="墨迹 106"/>
            </p:nvPicPr>
            <p:blipFill>
              <a:blip r:embed="rId211"/>
            </p:blipFill>
            <p:spPr>
              <a:xfrm>
                <a:off x="10786532" y="1398671"/>
                <a:ext cx="110068" cy="1127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1180056" y="1409950"/>
              <a:ext cx="128588" cy="124076"/>
            </p14:xfrm>
          </p:contentPart>
        </mc:Choice>
        <mc:Fallback xmlns="">
          <p:pic>
            <p:nvPicPr>
              <p:cNvPr id="108" name="墨迹 107"/>
            </p:nvPicPr>
            <p:blipFill>
              <a:blip r:embed="rId213"/>
            </p:blipFill>
            <p:spPr>
              <a:xfrm>
                <a:off x="11180056" y="1409950"/>
                <a:ext cx="128588" cy="124076"/>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1339688" y="1334518"/>
              <a:ext cx="88900" cy="112091"/>
            </p14:xfrm>
          </p:contentPart>
        </mc:Choice>
        <mc:Fallback xmlns="">
          <p:pic>
            <p:nvPicPr>
              <p:cNvPr id="109" name="墨迹 108"/>
            </p:nvPicPr>
            <p:blipFill>
              <a:blip r:embed="rId215"/>
            </p:blipFill>
            <p:spPr>
              <a:xfrm>
                <a:off x="11339688" y="1334518"/>
                <a:ext cx="88900" cy="112091"/>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11407422" y="1387391"/>
              <a:ext cx="73378" cy="39479"/>
            </p14:xfrm>
          </p:contentPart>
        </mc:Choice>
        <mc:Fallback xmlns="">
          <p:pic>
            <p:nvPicPr>
              <p:cNvPr id="110" name="墨迹 109"/>
            </p:nvPicPr>
            <p:blipFill>
              <a:blip r:embed="rId217"/>
            </p:blipFill>
            <p:spPr>
              <a:xfrm>
                <a:off x="11407422" y="1387391"/>
                <a:ext cx="73378" cy="3947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11407422" y="1438149"/>
              <a:ext cx="22578" cy="344028"/>
            </p14:xfrm>
          </p:contentPart>
        </mc:Choice>
        <mc:Fallback xmlns="">
          <p:pic>
            <p:nvPicPr>
              <p:cNvPr id="111" name="墨迹 110"/>
            </p:nvPicPr>
            <p:blipFill>
              <a:blip r:embed="rId219"/>
            </p:blipFill>
            <p:spPr>
              <a:xfrm>
                <a:off x="11407422" y="1438149"/>
                <a:ext cx="22578" cy="34402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11545711" y="1260495"/>
              <a:ext cx="143933" cy="226121"/>
            </p14:xfrm>
          </p:contentPart>
        </mc:Choice>
        <mc:Fallback xmlns="">
          <p:pic>
            <p:nvPicPr>
              <p:cNvPr id="112" name="墨迹 111"/>
            </p:nvPicPr>
            <p:blipFill>
              <a:blip r:embed="rId221"/>
            </p:blipFill>
            <p:spPr>
              <a:xfrm>
                <a:off x="11545711" y="1260495"/>
                <a:ext cx="143933" cy="226121"/>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11650132" y="1302794"/>
              <a:ext cx="107245" cy="95877"/>
            </p14:xfrm>
          </p:contentPart>
        </mc:Choice>
        <mc:Fallback xmlns="">
          <p:pic>
            <p:nvPicPr>
              <p:cNvPr id="113" name="墨迹 112"/>
            </p:nvPicPr>
            <p:blipFill>
              <a:blip r:embed="rId223"/>
            </p:blipFill>
            <p:spPr>
              <a:xfrm>
                <a:off x="11650132" y="1302794"/>
                <a:ext cx="107245" cy="9587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11547827" y="1404310"/>
              <a:ext cx="194027" cy="163555"/>
            </p14:xfrm>
          </p:contentPart>
        </mc:Choice>
        <mc:Fallback xmlns="">
          <p:pic>
            <p:nvPicPr>
              <p:cNvPr id="114" name="墨迹 113"/>
            </p:nvPicPr>
            <p:blipFill>
              <a:blip r:embed="rId225"/>
            </p:blipFill>
            <p:spPr>
              <a:xfrm>
                <a:off x="11547827" y="1404310"/>
                <a:ext cx="194027" cy="16355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11737269" y="1257676"/>
              <a:ext cx="251531" cy="317943"/>
            </p14:xfrm>
          </p:contentPart>
        </mc:Choice>
        <mc:Fallback xmlns="">
          <p:pic>
            <p:nvPicPr>
              <p:cNvPr id="115" name="墨迹 114"/>
            </p:nvPicPr>
            <p:blipFill>
              <a:blip r:embed="rId227"/>
            </p:blipFill>
            <p:spPr>
              <a:xfrm>
                <a:off x="11737269" y="1257676"/>
                <a:ext cx="251531" cy="317943"/>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11520311" y="1652462"/>
              <a:ext cx="468489" cy="263132"/>
            </p14:xfrm>
          </p:contentPart>
        </mc:Choice>
        <mc:Fallback xmlns="">
          <p:pic>
            <p:nvPicPr>
              <p:cNvPr id="116" name="墨迹 115"/>
            </p:nvPicPr>
            <p:blipFill>
              <a:blip r:embed="rId229"/>
            </p:blipFill>
            <p:spPr>
              <a:xfrm>
                <a:off x="11520311" y="1652462"/>
                <a:ext cx="468489" cy="26313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9872133" y="2276365"/>
              <a:ext cx="39511" cy="212550"/>
            </p14:xfrm>
          </p:contentPart>
        </mc:Choice>
        <mc:Fallback xmlns="">
          <p:pic>
            <p:nvPicPr>
              <p:cNvPr id="117" name="墨迹 116"/>
            </p:nvPicPr>
            <p:blipFill>
              <a:blip r:embed="rId231"/>
            </p:blipFill>
            <p:spPr>
              <a:xfrm>
                <a:off x="9872133" y="2276365"/>
                <a:ext cx="39511" cy="21255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9968088" y="2241821"/>
              <a:ext cx="71967" cy="140995"/>
            </p14:xfrm>
          </p:contentPart>
        </mc:Choice>
        <mc:Fallback xmlns="">
          <p:pic>
            <p:nvPicPr>
              <p:cNvPr id="118" name="墨迹 117"/>
            </p:nvPicPr>
            <p:blipFill>
              <a:blip r:embed="rId233"/>
            </p:blipFill>
            <p:spPr>
              <a:xfrm>
                <a:off x="9968088" y="2241821"/>
                <a:ext cx="71967" cy="140995"/>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10030177" y="2301039"/>
              <a:ext cx="101600" cy="50758"/>
            </p14:xfrm>
          </p:contentPart>
        </mc:Choice>
        <mc:Fallback xmlns="">
          <p:pic>
            <p:nvPicPr>
              <p:cNvPr id="119" name="墨迹 118"/>
            </p:nvPicPr>
            <p:blipFill>
              <a:blip r:embed="rId235"/>
            </p:blipFill>
            <p:spPr>
              <a:xfrm>
                <a:off x="10030177" y="2301039"/>
                <a:ext cx="101600" cy="5075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10035822" y="2337169"/>
              <a:ext cx="33866" cy="479912"/>
            </p14:xfrm>
          </p:contentPart>
        </mc:Choice>
        <mc:Fallback xmlns="">
          <p:pic>
            <p:nvPicPr>
              <p:cNvPr id="120" name="墨迹 119"/>
            </p:nvPicPr>
            <p:blipFill>
              <a:blip r:embed="rId237"/>
            </p:blipFill>
            <p:spPr>
              <a:xfrm>
                <a:off x="10035822" y="2337169"/>
                <a:ext cx="33866" cy="47991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10318044" y="2348977"/>
              <a:ext cx="105018" cy="59959"/>
            </p14:xfrm>
          </p:contentPart>
        </mc:Choice>
        <mc:Fallback xmlns="">
          <p:pic>
            <p:nvPicPr>
              <p:cNvPr id="121" name="墨迹 120"/>
            </p:nvPicPr>
            <p:blipFill>
              <a:blip r:embed="rId239"/>
            </p:blipFill>
            <p:spPr>
              <a:xfrm>
                <a:off x="10318044" y="2348977"/>
                <a:ext cx="105018" cy="5995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10306755" y="2239001"/>
              <a:ext cx="129823" cy="174834"/>
            </p14:xfrm>
          </p:contentPart>
        </mc:Choice>
        <mc:Fallback xmlns="">
          <p:pic>
            <p:nvPicPr>
              <p:cNvPr id="122" name="墨迹 121"/>
            </p:nvPicPr>
            <p:blipFill>
              <a:blip r:embed="rId241"/>
            </p:blipFill>
            <p:spPr>
              <a:xfrm>
                <a:off x="10306755" y="2239001"/>
                <a:ext cx="129823" cy="174834"/>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10481027" y="2126205"/>
              <a:ext cx="96661" cy="139056"/>
            </p14:xfrm>
          </p:contentPart>
        </mc:Choice>
        <mc:Fallback xmlns="">
          <p:pic>
            <p:nvPicPr>
              <p:cNvPr id="123" name="墨迹 122"/>
            </p:nvPicPr>
            <p:blipFill>
              <a:blip r:embed="rId243"/>
            </p:blipFill>
            <p:spPr>
              <a:xfrm>
                <a:off x="10481027" y="2126205"/>
                <a:ext cx="96661" cy="139056"/>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10560755" y="2174143"/>
              <a:ext cx="112889" cy="19740"/>
            </p14:xfrm>
          </p:contentPart>
        </mc:Choice>
        <mc:Fallback xmlns="">
          <p:pic>
            <p:nvPicPr>
              <p:cNvPr id="124" name="墨迹 123"/>
            </p:nvPicPr>
            <p:blipFill>
              <a:blip r:embed="rId245"/>
            </p:blipFill>
            <p:spPr>
              <a:xfrm>
                <a:off x="10560755" y="2174143"/>
                <a:ext cx="112889" cy="1974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10989732" y="2143125"/>
              <a:ext cx="118533" cy="186113"/>
            </p14:xfrm>
          </p:contentPart>
        </mc:Choice>
        <mc:Fallback xmlns="">
          <p:pic>
            <p:nvPicPr>
              <p:cNvPr id="125" name="墨迹 124"/>
            </p:nvPicPr>
            <p:blipFill>
              <a:blip r:embed="rId247"/>
            </p:blipFill>
            <p:spPr>
              <a:xfrm>
                <a:off x="10989732" y="2143125"/>
                <a:ext cx="118533" cy="186113"/>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11068755" y="2221377"/>
              <a:ext cx="28223" cy="150160"/>
            </p14:xfrm>
          </p:contentPart>
        </mc:Choice>
        <mc:Fallback xmlns="">
          <p:pic>
            <p:nvPicPr>
              <p:cNvPr id="126" name="墨迹 125"/>
            </p:nvPicPr>
            <p:blipFill>
              <a:blip r:embed="rId249"/>
            </p:blipFill>
            <p:spPr>
              <a:xfrm>
                <a:off x="11068755" y="2221377"/>
                <a:ext cx="28223" cy="150160"/>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11153422" y="2163921"/>
              <a:ext cx="107245" cy="145578"/>
            </p14:xfrm>
          </p:contentPart>
        </mc:Choice>
        <mc:Fallback xmlns="">
          <p:pic>
            <p:nvPicPr>
              <p:cNvPr id="127" name="墨迹 126"/>
            </p:nvPicPr>
            <p:blipFill>
              <a:blip r:embed="rId251"/>
            </p:blipFill>
            <p:spPr>
              <a:xfrm>
                <a:off x="11153422" y="2163921"/>
                <a:ext cx="107245" cy="14557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11243732" y="2193883"/>
              <a:ext cx="107245" cy="62038"/>
            </p14:xfrm>
          </p:contentPart>
        </mc:Choice>
        <mc:Fallback xmlns="">
          <p:pic>
            <p:nvPicPr>
              <p:cNvPr id="128" name="墨迹 127"/>
            </p:nvPicPr>
            <p:blipFill>
              <a:blip r:embed="rId253"/>
            </p:blipFill>
            <p:spPr>
              <a:xfrm>
                <a:off x="11243732" y="2193883"/>
                <a:ext cx="107245" cy="6203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11243732" y="2244641"/>
              <a:ext cx="39512" cy="434265"/>
            </p14:xfrm>
          </p:contentPart>
        </mc:Choice>
        <mc:Fallback xmlns="">
          <p:pic>
            <p:nvPicPr>
              <p:cNvPr id="129" name="墨迹 128"/>
            </p:nvPicPr>
            <p:blipFill>
              <a:blip r:embed="rId255"/>
            </p:blipFill>
            <p:spPr>
              <a:xfrm>
                <a:off x="11243732" y="2244641"/>
                <a:ext cx="39512" cy="434265"/>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11401777" y="2124795"/>
              <a:ext cx="141111" cy="204443"/>
            </p14:xfrm>
          </p:contentPart>
        </mc:Choice>
        <mc:Fallback xmlns="">
          <p:pic>
            <p:nvPicPr>
              <p:cNvPr id="130" name="墨迹 129"/>
            </p:nvPicPr>
            <p:blipFill>
              <a:blip r:embed="rId257"/>
            </p:blipFill>
            <p:spPr>
              <a:xfrm>
                <a:off x="11401777" y="2124795"/>
                <a:ext cx="141111" cy="204443"/>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11509022" y="2144534"/>
              <a:ext cx="105833" cy="108567"/>
            </p14:xfrm>
          </p:contentPart>
        </mc:Choice>
        <mc:Fallback xmlns="">
          <p:pic>
            <p:nvPicPr>
              <p:cNvPr id="131" name="墨迹 130"/>
            </p:nvPicPr>
            <p:blipFill>
              <a:blip r:embed="rId259"/>
            </p:blipFill>
            <p:spPr>
              <a:xfrm>
                <a:off x="11509022" y="2144534"/>
                <a:ext cx="105833" cy="10856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11492088" y="2233361"/>
              <a:ext cx="176565" cy="167784"/>
            </p14:xfrm>
          </p:contentPart>
        </mc:Choice>
        <mc:Fallback xmlns="">
          <p:pic>
            <p:nvPicPr>
              <p:cNvPr id="132" name="墨迹 131"/>
            </p:nvPicPr>
            <p:blipFill>
              <a:blip r:embed="rId261"/>
            </p:blipFill>
            <p:spPr>
              <a:xfrm>
                <a:off x="11492088" y="2233361"/>
                <a:ext cx="176565" cy="167784"/>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11449050" y="2295399"/>
              <a:ext cx="218017" cy="84597"/>
            </p14:xfrm>
          </p:contentPart>
        </mc:Choice>
        <mc:Fallback xmlns="">
          <p:pic>
            <p:nvPicPr>
              <p:cNvPr id="133" name="墨迹 132"/>
            </p:nvPicPr>
            <p:blipFill>
              <a:blip r:embed="rId263"/>
            </p:blipFill>
            <p:spPr>
              <a:xfrm>
                <a:off x="11449050" y="2295399"/>
                <a:ext cx="218017" cy="84597"/>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11625968" y="2069807"/>
              <a:ext cx="238654" cy="315829"/>
            </p14:xfrm>
          </p:contentPart>
        </mc:Choice>
        <mc:Fallback xmlns="">
          <p:pic>
            <p:nvPicPr>
              <p:cNvPr id="134" name="墨迹 133"/>
            </p:nvPicPr>
            <p:blipFill>
              <a:blip r:embed="rId265"/>
            </p:blipFill>
            <p:spPr>
              <a:xfrm>
                <a:off x="11625968" y="2069807"/>
                <a:ext cx="238654" cy="31582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11844161" y="2058527"/>
              <a:ext cx="203906" cy="315829"/>
            </p14:xfrm>
          </p:contentPart>
        </mc:Choice>
        <mc:Fallback xmlns="">
          <p:pic>
            <p:nvPicPr>
              <p:cNvPr id="135" name="墨迹 134"/>
            </p:nvPicPr>
            <p:blipFill>
              <a:blip r:embed="rId267"/>
            </p:blipFill>
            <p:spPr>
              <a:xfrm>
                <a:off x="11844161" y="2058527"/>
                <a:ext cx="203906" cy="315829"/>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12030251" y="2233361"/>
              <a:ext cx="136349" cy="129716"/>
            </p14:xfrm>
          </p:contentPart>
        </mc:Choice>
        <mc:Fallback xmlns="">
          <p:pic>
            <p:nvPicPr>
              <p:cNvPr id="136" name="墨迹 135"/>
            </p:nvPicPr>
            <p:blipFill>
              <a:blip r:embed="rId269"/>
            </p:blipFill>
            <p:spPr>
              <a:xfrm>
                <a:off x="12030251" y="2233361"/>
                <a:ext cx="136349" cy="129716"/>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4" name="图片 1"/>
          <p:cNvPicPr>
            <a:picLocks noChangeAspect="1"/>
          </p:cNvPicPr>
          <p:nvPr/>
        </p:nvPicPr>
        <p:blipFill>
          <a:blip r:embed="rId1"/>
          <a:stretch>
            <a:fillRect/>
          </a:stretch>
        </p:blipFill>
        <p:spPr>
          <a:xfrm>
            <a:off x="252730" y="307975"/>
            <a:ext cx="10924540" cy="5320030"/>
          </a:xfrm>
          <a:prstGeom prst="rect">
            <a:avLst/>
          </a:prstGeom>
        </p:spPr>
      </p:pic>
      <mc:AlternateContent xmlns:mc="http://schemas.openxmlformats.org/markup-compatibility/2006" xmlns:p14="http://schemas.microsoft.com/office/powerpoint/2010/main">
        <mc:Choice Requires="p14">
          <p:contentPart r:id="rId2" p14:bwMode="auto">
            <p14:nvContentPartPr>
              <p14:cNvPr id="1048903" name="墨迹 1048902"/>
              <p14:cNvContentPartPr/>
              <p14:nvPr/>
            </p14:nvContentPartPr>
            <p14:xfrm>
              <a:off x="5241075" y="3727871"/>
              <a:ext cx="138222" cy="196487"/>
            </p14:xfrm>
          </p:contentPart>
        </mc:Choice>
        <mc:Fallback xmlns="">
          <p:pic>
            <p:nvPicPr>
              <p:cNvPr id="1048903" name="墨迹 1048902"/>
            </p:nvPicPr>
            <p:blipFill>
              <a:blip r:embed="rId3"/>
            </p:blipFill>
            <p:spPr>
              <a:xfrm>
                <a:off x="5241075" y="3727871"/>
                <a:ext cx="138222" cy="19648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904" name="墨迹 1048903"/>
              <p14:cNvContentPartPr/>
              <p14:nvPr/>
            </p14:nvContentPartPr>
            <p14:xfrm>
              <a:off x="5251028" y="3765550"/>
              <a:ext cx="136271" cy="169916"/>
            </p14:xfrm>
          </p:contentPart>
        </mc:Choice>
        <mc:Fallback xmlns="">
          <p:pic>
            <p:nvPicPr>
              <p:cNvPr id="1048904" name="墨迹 1048903"/>
            </p:nvPicPr>
            <p:blipFill>
              <a:blip r:embed="rId5"/>
            </p:blipFill>
            <p:spPr>
              <a:xfrm>
                <a:off x="5251028" y="3765550"/>
                <a:ext cx="136271" cy="16991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922" name="墨迹 1048921"/>
              <p14:cNvContentPartPr/>
              <p14:nvPr/>
            </p14:nvContentPartPr>
            <p14:xfrm>
              <a:off x="908598" y="3414300"/>
              <a:ext cx="242003" cy="346527"/>
            </p14:xfrm>
          </p:contentPart>
        </mc:Choice>
        <mc:Fallback xmlns="">
          <p:pic>
            <p:nvPicPr>
              <p:cNvPr id="1048922" name="墨迹 1048921"/>
            </p:nvPicPr>
            <p:blipFill>
              <a:blip r:embed="rId7"/>
            </p:blipFill>
            <p:spPr>
              <a:xfrm>
                <a:off x="908598" y="3414300"/>
                <a:ext cx="242003" cy="34652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923" name="墨迹 1048922"/>
              <p14:cNvContentPartPr/>
              <p14:nvPr/>
            </p14:nvContentPartPr>
            <p14:xfrm>
              <a:off x="908641" y="5029184"/>
              <a:ext cx="281049" cy="337145"/>
            </p14:xfrm>
          </p:contentPart>
        </mc:Choice>
        <mc:Fallback xmlns="">
          <p:pic>
            <p:nvPicPr>
              <p:cNvPr id="1048923" name="墨迹 1048922"/>
            </p:nvPicPr>
            <p:blipFill>
              <a:blip r:embed="rId9"/>
            </p:blipFill>
            <p:spPr>
              <a:xfrm>
                <a:off x="908641" y="5029184"/>
                <a:ext cx="281049" cy="33714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948" name="墨迹 1048947"/>
              <p14:cNvContentPartPr/>
              <p14:nvPr/>
            </p14:nvContentPartPr>
            <p14:xfrm>
              <a:off x="9193631" y="5568734"/>
              <a:ext cx="296071" cy="40011"/>
            </p14:xfrm>
          </p:contentPart>
        </mc:Choice>
        <mc:Fallback xmlns="">
          <p:pic>
            <p:nvPicPr>
              <p:cNvPr id="1048948" name="墨迹 1048947"/>
            </p:nvPicPr>
            <p:blipFill>
              <a:blip r:embed="rId11"/>
            </p:blipFill>
            <p:spPr>
              <a:xfrm>
                <a:off x="9193631" y="5568734"/>
                <a:ext cx="296071" cy="4001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949" name="墨迹 1048948"/>
              <p14:cNvContentPartPr/>
              <p14:nvPr/>
            </p14:nvContentPartPr>
            <p14:xfrm>
              <a:off x="9290338" y="5649517"/>
              <a:ext cx="125782" cy="195258"/>
            </p14:xfrm>
          </p:contentPart>
        </mc:Choice>
        <mc:Fallback xmlns="">
          <p:pic>
            <p:nvPicPr>
              <p:cNvPr id="1048949" name="墨迹 1048948"/>
            </p:nvPicPr>
            <p:blipFill>
              <a:blip r:embed="rId13"/>
            </p:blipFill>
            <p:spPr>
              <a:xfrm>
                <a:off x="9290338" y="5649517"/>
                <a:ext cx="125782" cy="19525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950" name="墨迹 1048949"/>
              <p14:cNvContentPartPr/>
              <p14:nvPr/>
            </p14:nvContentPartPr>
            <p14:xfrm>
              <a:off x="9376042" y="5364055"/>
              <a:ext cx="24501" cy="204928"/>
            </p14:xfrm>
          </p:contentPart>
        </mc:Choice>
        <mc:Fallback xmlns="">
          <p:pic>
            <p:nvPicPr>
              <p:cNvPr id="1048950" name="墨迹 1048949"/>
            </p:nvPicPr>
            <p:blipFill>
              <a:blip r:embed="rId15"/>
            </p:blipFill>
            <p:spPr>
              <a:xfrm>
                <a:off x="9376042" y="5364055"/>
                <a:ext cx="24501" cy="20492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951" name="墨迹 1048950"/>
              <p14:cNvContentPartPr/>
              <p14:nvPr/>
            </p14:nvContentPartPr>
            <p14:xfrm>
              <a:off x="9530121" y="5445336"/>
              <a:ext cx="51607" cy="336034"/>
            </p14:xfrm>
          </p:contentPart>
        </mc:Choice>
        <mc:Fallback xmlns="">
          <p:pic>
            <p:nvPicPr>
              <p:cNvPr id="1048951" name="墨迹 1048950"/>
            </p:nvPicPr>
            <p:blipFill>
              <a:blip r:embed="rId17"/>
            </p:blipFill>
            <p:spPr>
              <a:xfrm>
                <a:off x="9530121" y="5445336"/>
                <a:ext cx="51607" cy="33603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952" name="墨迹 1048951"/>
              <p14:cNvContentPartPr/>
              <p14:nvPr/>
            </p14:nvContentPartPr>
            <p14:xfrm>
              <a:off x="9536655" y="5459305"/>
              <a:ext cx="129570" cy="181177"/>
            </p14:xfrm>
          </p:contentPart>
        </mc:Choice>
        <mc:Fallback xmlns="">
          <p:pic>
            <p:nvPicPr>
              <p:cNvPr id="1048952" name="墨迹 1048951"/>
            </p:nvPicPr>
            <p:blipFill>
              <a:blip r:embed="rId19"/>
            </p:blipFill>
            <p:spPr>
              <a:xfrm>
                <a:off x="9536655" y="5459305"/>
                <a:ext cx="129570" cy="18117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953" name="墨迹 1048952"/>
              <p14:cNvContentPartPr/>
              <p14:nvPr/>
            </p14:nvContentPartPr>
            <p14:xfrm>
              <a:off x="9637184" y="5682828"/>
              <a:ext cx="146863" cy="104120"/>
            </p14:xfrm>
          </p:contentPart>
        </mc:Choice>
        <mc:Fallback xmlns="">
          <p:pic>
            <p:nvPicPr>
              <p:cNvPr id="1048953" name="墨迹 1048952"/>
            </p:nvPicPr>
            <p:blipFill>
              <a:blip r:embed="rId21"/>
            </p:blipFill>
            <p:spPr>
              <a:xfrm>
                <a:off x="9637184" y="5682828"/>
                <a:ext cx="146863" cy="1041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954" name="墨迹 1048953"/>
              <p14:cNvContentPartPr/>
              <p14:nvPr/>
            </p14:nvContentPartPr>
            <p14:xfrm>
              <a:off x="9176176" y="6208293"/>
              <a:ext cx="310360" cy="25641"/>
            </p14:xfrm>
          </p:contentPart>
        </mc:Choice>
        <mc:Fallback xmlns="">
          <p:pic>
            <p:nvPicPr>
              <p:cNvPr id="1048954" name="墨迹 1048953"/>
            </p:nvPicPr>
            <p:blipFill>
              <a:blip r:embed="rId23"/>
            </p:blipFill>
            <p:spPr>
              <a:xfrm>
                <a:off x="9176176" y="6208293"/>
                <a:ext cx="310360" cy="2564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8955" name="墨迹 1048954"/>
              <p14:cNvContentPartPr/>
              <p14:nvPr/>
            </p14:nvContentPartPr>
            <p14:xfrm>
              <a:off x="9296981" y="6227233"/>
              <a:ext cx="116261" cy="208200"/>
            </p14:xfrm>
          </p:contentPart>
        </mc:Choice>
        <mc:Fallback xmlns="">
          <p:pic>
            <p:nvPicPr>
              <p:cNvPr id="1048955" name="墨迹 1048954"/>
            </p:nvPicPr>
            <p:blipFill>
              <a:blip r:embed="rId25"/>
            </p:blipFill>
            <p:spPr>
              <a:xfrm>
                <a:off x="9296981" y="6227233"/>
                <a:ext cx="116261" cy="2082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8956" name="墨迹 1048955"/>
              <p14:cNvContentPartPr/>
              <p14:nvPr/>
            </p14:nvContentPartPr>
            <p14:xfrm>
              <a:off x="9363006" y="6002445"/>
              <a:ext cx="42614" cy="254843"/>
            </p14:xfrm>
          </p:contentPart>
        </mc:Choice>
        <mc:Fallback xmlns="">
          <p:pic>
            <p:nvPicPr>
              <p:cNvPr id="1048956" name="墨迹 1048955"/>
            </p:nvPicPr>
            <p:blipFill>
              <a:blip r:embed="rId27"/>
            </p:blipFill>
            <p:spPr>
              <a:xfrm>
                <a:off x="9363006" y="6002445"/>
                <a:ext cx="42614" cy="25484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8957" name="墨迹 1048956"/>
              <p14:cNvContentPartPr/>
              <p14:nvPr/>
            </p14:nvContentPartPr>
            <p14:xfrm>
              <a:off x="9523040" y="6099385"/>
              <a:ext cx="56994" cy="252265"/>
            </p14:xfrm>
          </p:contentPart>
        </mc:Choice>
        <mc:Fallback xmlns="">
          <p:pic>
            <p:nvPicPr>
              <p:cNvPr id="1048957" name="墨迹 1048956"/>
            </p:nvPicPr>
            <p:blipFill>
              <a:blip r:embed="rId29"/>
            </p:blipFill>
            <p:spPr>
              <a:xfrm>
                <a:off x="9523040" y="6099385"/>
                <a:ext cx="56994" cy="25226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8958" name="墨迹 1048957"/>
              <p14:cNvContentPartPr/>
              <p14:nvPr/>
            </p14:nvContentPartPr>
            <p14:xfrm>
              <a:off x="9531824" y="6118862"/>
              <a:ext cx="93475" cy="116933"/>
            </p14:xfrm>
          </p:contentPart>
        </mc:Choice>
        <mc:Fallback xmlns="">
          <p:pic>
            <p:nvPicPr>
              <p:cNvPr id="1048958" name="墨迹 1048957"/>
            </p:nvPicPr>
            <p:blipFill>
              <a:blip r:embed="rId31"/>
            </p:blipFill>
            <p:spPr>
              <a:xfrm>
                <a:off x="9531824" y="6118862"/>
                <a:ext cx="93475" cy="11693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8959" name="墨迹 1048958"/>
              <p14:cNvContentPartPr/>
              <p14:nvPr/>
            </p14:nvContentPartPr>
            <p14:xfrm>
              <a:off x="9589981" y="6251786"/>
              <a:ext cx="144074" cy="109688"/>
            </p14:xfrm>
          </p:contentPart>
        </mc:Choice>
        <mc:Fallback xmlns="">
          <p:pic>
            <p:nvPicPr>
              <p:cNvPr id="1048959" name="墨迹 1048958"/>
            </p:nvPicPr>
            <p:blipFill>
              <a:blip r:embed="rId33"/>
            </p:blipFill>
            <p:spPr>
              <a:xfrm>
                <a:off x="9589981" y="6251786"/>
                <a:ext cx="144074" cy="10968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8960" name="墨迹 1048959"/>
              <p14:cNvContentPartPr/>
              <p14:nvPr/>
            </p14:nvContentPartPr>
            <p14:xfrm>
              <a:off x="8932759" y="5929904"/>
              <a:ext cx="1171244" cy="24046"/>
            </p14:xfrm>
          </p:contentPart>
        </mc:Choice>
        <mc:Fallback xmlns="">
          <p:pic>
            <p:nvPicPr>
              <p:cNvPr id="1048960" name="墨迹 1048959"/>
            </p:nvPicPr>
            <p:blipFill>
              <a:blip r:embed="rId35"/>
            </p:blipFill>
            <p:spPr>
              <a:xfrm>
                <a:off x="8932759" y="5929904"/>
                <a:ext cx="1171244" cy="2404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8961" name="墨迹 1048960"/>
              <p14:cNvContentPartPr/>
              <p14:nvPr/>
            </p14:nvContentPartPr>
            <p14:xfrm>
              <a:off x="10995662" y="5129226"/>
              <a:ext cx="345150" cy="33797"/>
            </p14:xfrm>
          </p:contentPart>
        </mc:Choice>
        <mc:Fallback xmlns="">
          <p:pic>
            <p:nvPicPr>
              <p:cNvPr id="1048961" name="墨迹 1048960"/>
            </p:nvPicPr>
            <p:blipFill>
              <a:blip r:embed="rId37"/>
            </p:blipFill>
            <p:spPr>
              <a:xfrm>
                <a:off x="10995662" y="5129226"/>
                <a:ext cx="345150" cy="3379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8962" name="墨迹 1048961"/>
              <p14:cNvContentPartPr/>
              <p14:nvPr/>
            </p14:nvContentPartPr>
            <p14:xfrm>
              <a:off x="11101330" y="5187102"/>
              <a:ext cx="182043" cy="109481"/>
            </p14:xfrm>
          </p:contentPart>
        </mc:Choice>
        <mc:Fallback xmlns="">
          <p:pic>
            <p:nvPicPr>
              <p:cNvPr id="1048962" name="墨迹 1048961"/>
            </p:nvPicPr>
            <p:blipFill>
              <a:blip r:embed="rId39"/>
            </p:blipFill>
            <p:spPr>
              <a:xfrm>
                <a:off x="11101330" y="5187102"/>
                <a:ext cx="182043" cy="10948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8963" name="墨迹 1048962"/>
              <p14:cNvContentPartPr/>
              <p14:nvPr/>
            </p14:nvContentPartPr>
            <p14:xfrm>
              <a:off x="11131903" y="4876800"/>
              <a:ext cx="52564" cy="238615"/>
            </p14:xfrm>
          </p:contentPart>
        </mc:Choice>
        <mc:Fallback xmlns="">
          <p:pic>
            <p:nvPicPr>
              <p:cNvPr id="1048963" name="墨迹 1048962"/>
            </p:nvPicPr>
            <p:blipFill>
              <a:blip r:embed="rId41"/>
            </p:blipFill>
            <p:spPr>
              <a:xfrm>
                <a:off x="11131903" y="4876800"/>
                <a:ext cx="52564" cy="23861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8964" name="墨迹 1048963"/>
              <p14:cNvContentPartPr/>
              <p14:nvPr/>
            </p14:nvContentPartPr>
            <p14:xfrm>
              <a:off x="11162161" y="4873414"/>
              <a:ext cx="55778" cy="117841"/>
            </p14:xfrm>
          </p:contentPart>
        </mc:Choice>
        <mc:Fallback xmlns="">
          <p:pic>
            <p:nvPicPr>
              <p:cNvPr id="1048964" name="墨迹 1048963"/>
            </p:nvPicPr>
            <p:blipFill>
              <a:blip r:embed="rId43"/>
            </p:blipFill>
            <p:spPr>
              <a:xfrm>
                <a:off x="11162161" y="4873414"/>
                <a:ext cx="55778" cy="11784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8965" name="墨迹 1048964"/>
              <p14:cNvContentPartPr/>
              <p14:nvPr/>
            </p14:nvContentPartPr>
            <p14:xfrm>
              <a:off x="11212207" y="4986019"/>
              <a:ext cx="134903" cy="90779"/>
            </p14:xfrm>
          </p:contentPart>
        </mc:Choice>
        <mc:Fallback xmlns="">
          <p:pic>
            <p:nvPicPr>
              <p:cNvPr id="1048965" name="墨迹 1048964"/>
            </p:nvPicPr>
            <p:blipFill>
              <a:blip r:embed="rId45"/>
            </p:blipFill>
            <p:spPr>
              <a:xfrm>
                <a:off x="11212207" y="4986019"/>
                <a:ext cx="134903" cy="9077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8966" name="墨迹 1048965"/>
              <p14:cNvContentPartPr/>
              <p14:nvPr/>
            </p14:nvContentPartPr>
            <p14:xfrm>
              <a:off x="10569787" y="5327284"/>
              <a:ext cx="1459908" cy="50530"/>
            </p14:xfrm>
          </p:contentPart>
        </mc:Choice>
        <mc:Fallback xmlns="">
          <p:pic>
            <p:nvPicPr>
              <p:cNvPr id="1048966" name="墨迹 1048965"/>
            </p:nvPicPr>
            <p:blipFill>
              <a:blip r:embed="rId47"/>
            </p:blipFill>
            <p:spPr>
              <a:xfrm>
                <a:off x="10569787" y="5327284"/>
                <a:ext cx="1459908" cy="5053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8967" name="墨迹 1048966"/>
              <p14:cNvContentPartPr/>
              <p14:nvPr/>
            </p14:nvContentPartPr>
            <p14:xfrm>
              <a:off x="10713298" y="5720049"/>
              <a:ext cx="420708" cy="38171"/>
            </p14:xfrm>
          </p:contentPart>
        </mc:Choice>
        <mc:Fallback xmlns="">
          <p:pic>
            <p:nvPicPr>
              <p:cNvPr id="1048967" name="墨迹 1048966"/>
            </p:nvPicPr>
            <p:blipFill>
              <a:blip r:embed="rId49"/>
            </p:blipFill>
            <p:spPr>
              <a:xfrm>
                <a:off x="10713298" y="5720049"/>
                <a:ext cx="420708" cy="3817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8968" name="墨迹 1048967"/>
              <p14:cNvContentPartPr/>
              <p14:nvPr/>
            </p14:nvContentPartPr>
            <p14:xfrm>
              <a:off x="10882271" y="5788661"/>
              <a:ext cx="118137" cy="214135"/>
            </p14:xfrm>
          </p:contentPart>
        </mc:Choice>
        <mc:Fallback xmlns="">
          <p:pic>
            <p:nvPicPr>
              <p:cNvPr id="1048968" name="墨迹 1048967"/>
            </p:nvPicPr>
            <p:blipFill>
              <a:blip r:embed="rId51"/>
            </p:blipFill>
            <p:spPr>
              <a:xfrm>
                <a:off x="10882271" y="5788661"/>
                <a:ext cx="118137" cy="21413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8969" name="墨迹 1048968"/>
              <p14:cNvContentPartPr/>
              <p14:nvPr/>
            </p14:nvContentPartPr>
            <p14:xfrm>
              <a:off x="10876676" y="5463538"/>
              <a:ext cx="44477" cy="243246"/>
            </p14:xfrm>
          </p:contentPart>
        </mc:Choice>
        <mc:Fallback xmlns="">
          <p:pic>
            <p:nvPicPr>
              <p:cNvPr id="1048969" name="墨迹 1048968"/>
            </p:nvPicPr>
            <p:blipFill>
              <a:blip r:embed="rId53"/>
            </p:blipFill>
            <p:spPr>
              <a:xfrm>
                <a:off x="10876676" y="5463538"/>
                <a:ext cx="44477" cy="24324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8970" name="墨迹 1048969"/>
              <p14:cNvContentPartPr/>
              <p14:nvPr/>
            </p14:nvContentPartPr>
            <p14:xfrm>
              <a:off x="10901832" y="5476238"/>
              <a:ext cx="62369" cy="106268"/>
            </p14:xfrm>
          </p:contentPart>
        </mc:Choice>
        <mc:Fallback xmlns="">
          <p:pic>
            <p:nvPicPr>
              <p:cNvPr id="1048970" name="墨迹 1048969"/>
            </p:nvPicPr>
            <p:blipFill>
              <a:blip r:embed="rId55"/>
            </p:blipFill>
            <p:spPr>
              <a:xfrm>
                <a:off x="10901832" y="5476238"/>
                <a:ext cx="62369" cy="10626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8971" name="墨迹 1048970"/>
              <p14:cNvContentPartPr/>
              <p14:nvPr/>
            </p14:nvContentPartPr>
            <p14:xfrm>
              <a:off x="10956745" y="5599430"/>
              <a:ext cx="125973" cy="98099"/>
            </p14:xfrm>
          </p:contentPart>
        </mc:Choice>
        <mc:Fallback xmlns="">
          <p:pic>
            <p:nvPicPr>
              <p:cNvPr id="1048971" name="墨迹 1048970"/>
            </p:nvPicPr>
            <p:blipFill>
              <a:blip r:embed="rId57"/>
            </p:blipFill>
            <p:spPr>
              <a:xfrm>
                <a:off x="10956745" y="5599430"/>
                <a:ext cx="125973" cy="980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8972" name="墨迹 1048971"/>
              <p14:cNvContentPartPr/>
              <p14:nvPr/>
            </p14:nvContentPartPr>
            <p14:xfrm>
              <a:off x="11034395" y="5618480"/>
              <a:ext cx="197712" cy="370141"/>
            </p14:xfrm>
          </p:contentPart>
        </mc:Choice>
        <mc:Fallback xmlns="">
          <p:pic>
            <p:nvPicPr>
              <p:cNvPr id="1048972" name="墨迹 1048971"/>
            </p:nvPicPr>
            <p:blipFill>
              <a:blip r:embed="rId59"/>
            </p:blipFill>
            <p:spPr>
              <a:xfrm>
                <a:off x="11034395" y="5618480"/>
                <a:ext cx="197712" cy="37014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8973" name="墨迹 1048972"/>
              <p14:cNvContentPartPr/>
              <p14:nvPr/>
            </p14:nvContentPartPr>
            <p14:xfrm>
              <a:off x="10653027" y="5563869"/>
              <a:ext cx="81015" cy="413626"/>
            </p14:xfrm>
          </p:contentPart>
        </mc:Choice>
        <mc:Fallback xmlns="">
          <p:pic>
            <p:nvPicPr>
              <p:cNvPr id="1048973" name="墨迹 1048972"/>
            </p:nvPicPr>
            <p:blipFill>
              <a:blip r:embed="rId61"/>
            </p:blipFill>
            <p:spPr>
              <a:xfrm>
                <a:off x="10653027" y="5563869"/>
                <a:ext cx="81015" cy="41362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8974" name="墨迹 1048973"/>
              <p14:cNvContentPartPr/>
              <p14:nvPr/>
            </p14:nvContentPartPr>
            <p14:xfrm>
              <a:off x="11225109" y="5512083"/>
              <a:ext cx="161446" cy="123723"/>
            </p14:xfrm>
          </p:contentPart>
        </mc:Choice>
        <mc:Fallback xmlns="">
          <p:pic>
            <p:nvPicPr>
              <p:cNvPr id="1048974" name="墨迹 1048973"/>
            </p:nvPicPr>
            <p:blipFill>
              <a:blip r:embed="rId63"/>
            </p:blipFill>
            <p:spPr>
              <a:xfrm>
                <a:off x="11225109" y="5512083"/>
                <a:ext cx="161446" cy="12372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8975" name="墨迹 1048974"/>
              <p14:cNvContentPartPr/>
              <p14:nvPr/>
            </p14:nvContentPartPr>
            <p14:xfrm>
              <a:off x="11375737" y="5746750"/>
              <a:ext cx="122422" cy="142310"/>
            </p14:xfrm>
          </p:contentPart>
        </mc:Choice>
        <mc:Fallback xmlns="">
          <p:pic>
            <p:nvPicPr>
              <p:cNvPr id="1048975" name="墨迹 1048974"/>
            </p:nvPicPr>
            <p:blipFill>
              <a:blip r:embed="rId65"/>
            </p:blipFill>
            <p:spPr>
              <a:xfrm>
                <a:off x="11375737" y="5746750"/>
                <a:ext cx="122422" cy="1423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8976" name="墨迹 1048975"/>
              <p14:cNvContentPartPr/>
              <p14:nvPr/>
            </p14:nvContentPartPr>
            <p14:xfrm>
              <a:off x="11382164" y="5785697"/>
              <a:ext cx="108635" cy="111981"/>
            </p14:xfrm>
          </p:contentPart>
        </mc:Choice>
        <mc:Fallback xmlns="">
          <p:pic>
            <p:nvPicPr>
              <p:cNvPr id="1048976" name="墨迹 1048975"/>
            </p:nvPicPr>
            <p:blipFill>
              <a:blip r:embed="rId67"/>
            </p:blipFill>
            <p:spPr>
              <a:xfrm>
                <a:off x="11382164" y="5785697"/>
                <a:ext cx="108635" cy="111981"/>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8977" name="墨迹 1048976"/>
              <p14:cNvContentPartPr/>
              <p14:nvPr/>
            </p14:nvContentPartPr>
            <p14:xfrm>
              <a:off x="11599759" y="5790467"/>
              <a:ext cx="272652" cy="247697"/>
            </p14:xfrm>
          </p:contentPart>
        </mc:Choice>
        <mc:Fallback xmlns="">
          <p:pic>
            <p:nvPicPr>
              <p:cNvPr id="1048977" name="墨迹 1048976"/>
            </p:nvPicPr>
            <p:blipFill>
              <a:blip r:embed="rId69"/>
            </p:blipFill>
            <p:spPr>
              <a:xfrm>
                <a:off x="11599759" y="5790467"/>
                <a:ext cx="272652" cy="24769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8978" name="墨迹 1048977"/>
              <p14:cNvContentPartPr/>
              <p14:nvPr/>
            </p14:nvContentPartPr>
            <p14:xfrm>
              <a:off x="11714416" y="5517728"/>
              <a:ext cx="65682" cy="279195"/>
            </p14:xfrm>
          </p:contentPart>
        </mc:Choice>
        <mc:Fallback xmlns="">
          <p:pic>
            <p:nvPicPr>
              <p:cNvPr id="1048978" name="墨迹 1048977"/>
            </p:nvPicPr>
            <p:blipFill>
              <a:blip r:embed="rId71"/>
            </p:blipFill>
            <p:spPr>
              <a:xfrm>
                <a:off x="11714416" y="5517728"/>
                <a:ext cx="65682" cy="27919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8979" name="墨迹 1048978"/>
              <p14:cNvContentPartPr/>
              <p14:nvPr/>
            </p14:nvContentPartPr>
            <p14:xfrm>
              <a:off x="11723719" y="5547783"/>
              <a:ext cx="88515" cy="122652"/>
            </p14:xfrm>
          </p:contentPart>
        </mc:Choice>
        <mc:Fallback xmlns="">
          <p:pic>
            <p:nvPicPr>
              <p:cNvPr id="1048979" name="墨迹 1048978"/>
            </p:nvPicPr>
            <p:blipFill>
              <a:blip r:embed="rId73"/>
            </p:blipFill>
            <p:spPr>
              <a:xfrm>
                <a:off x="11723719" y="5547783"/>
                <a:ext cx="88515" cy="12265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8980" name="墨迹 1048979"/>
              <p14:cNvContentPartPr/>
              <p14:nvPr/>
            </p14:nvContentPartPr>
            <p14:xfrm>
              <a:off x="11804395" y="5666738"/>
              <a:ext cx="104012" cy="91358"/>
            </p14:xfrm>
          </p:contentPart>
        </mc:Choice>
        <mc:Fallback xmlns="">
          <p:pic>
            <p:nvPicPr>
              <p:cNvPr id="1048980" name="墨迹 1048979"/>
            </p:nvPicPr>
            <p:blipFill>
              <a:blip r:embed="rId75"/>
            </p:blipFill>
            <p:spPr>
              <a:xfrm>
                <a:off x="11804395" y="5666738"/>
                <a:ext cx="104012" cy="9135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8981" name="墨迹 1048980"/>
              <p14:cNvContentPartPr/>
              <p14:nvPr/>
            </p14:nvContentPartPr>
            <p14:xfrm>
              <a:off x="11794045" y="5644302"/>
              <a:ext cx="224113" cy="434624"/>
            </p14:xfrm>
          </p:contentPart>
        </mc:Choice>
        <mc:Fallback xmlns="">
          <p:pic>
            <p:nvPicPr>
              <p:cNvPr id="1048981" name="墨迹 1048980"/>
            </p:nvPicPr>
            <p:blipFill>
              <a:blip r:embed="rId77"/>
            </p:blipFill>
            <p:spPr>
              <a:xfrm>
                <a:off x="11794045" y="5644302"/>
                <a:ext cx="224113" cy="43462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8982" name="墨迹 1048981"/>
              <p14:cNvContentPartPr/>
              <p14:nvPr/>
            </p14:nvContentPartPr>
            <p14:xfrm>
              <a:off x="11528675" y="5623136"/>
              <a:ext cx="108212" cy="400746"/>
            </p14:xfrm>
          </p:contentPart>
        </mc:Choice>
        <mc:Fallback xmlns="">
          <p:pic>
            <p:nvPicPr>
              <p:cNvPr id="1048982" name="墨迹 1048981"/>
            </p:nvPicPr>
            <p:blipFill>
              <a:blip r:embed="rId79"/>
            </p:blipFill>
            <p:spPr>
              <a:xfrm>
                <a:off x="11528675" y="5623136"/>
                <a:ext cx="108212" cy="40074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48983" name="墨迹 1048982"/>
              <p14:cNvContentPartPr/>
              <p14:nvPr/>
            </p14:nvContentPartPr>
            <p14:xfrm>
              <a:off x="12035120" y="5555828"/>
              <a:ext cx="33759" cy="219751"/>
            </p14:xfrm>
          </p:contentPart>
        </mc:Choice>
        <mc:Fallback xmlns="">
          <p:pic>
            <p:nvPicPr>
              <p:cNvPr id="1048983" name="墨迹 1048982"/>
            </p:nvPicPr>
            <p:blipFill>
              <a:blip r:embed="rId81"/>
            </p:blipFill>
            <p:spPr>
              <a:xfrm>
                <a:off x="12035120" y="5555828"/>
                <a:ext cx="33759" cy="21975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48984" name="墨迹 1048983"/>
              <p14:cNvContentPartPr/>
              <p14:nvPr/>
            </p14:nvContentPartPr>
            <p14:xfrm>
              <a:off x="11383859" y="4939030"/>
              <a:ext cx="179893" cy="427141"/>
            </p14:xfrm>
          </p:contentPart>
        </mc:Choice>
        <mc:Fallback xmlns="">
          <p:pic>
            <p:nvPicPr>
              <p:cNvPr id="1048984" name="墨迹 1048983"/>
            </p:nvPicPr>
            <p:blipFill>
              <a:blip r:embed="rId83"/>
            </p:blipFill>
            <p:spPr>
              <a:xfrm>
                <a:off x="11383859" y="4939030"/>
                <a:ext cx="179893" cy="42714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48985" name="墨迹 1048984"/>
              <p14:cNvContentPartPr/>
              <p14:nvPr/>
            </p14:nvContentPartPr>
            <p14:xfrm>
              <a:off x="10908537" y="4870450"/>
              <a:ext cx="108713" cy="487680"/>
            </p14:xfrm>
          </p:contentPart>
        </mc:Choice>
        <mc:Fallback xmlns="">
          <p:pic>
            <p:nvPicPr>
              <p:cNvPr id="1048985" name="墨迹 1048984"/>
            </p:nvPicPr>
            <p:blipFill>
              <a:blip r:embed="rId85"/>
            </p:blipFill>
            <p:spPr>
              <a:xfrm>
                <a:off x="10908537" y="4870450"/>
                <a:ext cx="108713" cy="48768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48986" name="墨迹 1048985"/>
              <p14:cNvContentPartPr/>
              <p14:nvPr/>
            </p14:nvContentPartPr>
            <p14:xfrm>
              <a:off x="11628290" y="4779433"/>
              <a:ext cx="62060" cy="263598"/>
            </p14:xfrm>
          </p:contentPart>
        </mc:Choice>
        <mc:Fallback xmlns="">
          <p:pic>
            <p:nvPicPr>
              <p:cNvPr id="1048986" name="墨迹 1048985"/>
            </p:nvPicPr>
            <p:blipFill>
              <a:blip r:embed="rId87"/>
            </p:blipFill>
            <p:spPr>
              <a:xfrm>
                <a:off x="11628290" y="4779433"/>
                <a:ext cx="62060" cy="26359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48987" name="墨迹 1048986"/>
              <p14:cNvContentPartPr/>
              <p14:nvPr/>
            </p14:nvContentPartPr>
            <p14:xfrm>
              <a:off x="5163398" y="4164681"/>
              <a:ext cx="266712" cy="252622"/>
            </p14:xfrm>
          </p:contentPart>
        </mc:Choice>
        <mc:Fallback xmlns="">
          <p:pic>
            <p:nvPicPr>
              <p:cNvPr id="1048987" name="墨迹 1048986"/>
            </p:nvPicPr>
            <p:blipFill>
              <a:blip r:embed="rId89"/>
            </p:blipFill>
            <p:spPr>
              <a:xfrm>
                <a:off x="5163398" y="4164681"/>
                <a:ext cx="266712" cy="25262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48988" name="墨迹 1048987"/>
              <p14:cNvContentPartPr/>
              <p14:nvPr/>
            </p14:nvContentPartPr>
            <p14:xfrm>
              <a:off x="4987288" y="1734629"/>
              <a:ext cx="752750" cy="25590"/>
            </p14:xfrm>
          </p:contentPart>
        </mc:Choice>
        <mc:Fallback xmlns="">
          <p:pic>
            <p:nvPicPr>
              <p:cNvPr id="1048988" name="墨迹 1048987"/>
            </p:nvPicPr>
            <p:blipFill>
              <a:blip r:embed="rId91"/>
            </p:blipFill>
            <p:spPr>
              <a:xfrm>
                <a:off x="4987288" y="1734629"/>
                <a:ext cx="752750" cy="2559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2097152" name="墨迹 0"/>
              <p14:cNvContentPartPr/>
              <p14:nvPr/>
            </p14:nvContentPartPr>
            <p14:xfrm>
              <a:off x="7591777" y="3163929"/>
              <a:ext cx="242712" cy="28199"/>
            </p14:xfrm>
          </p:contentPart>
        </mc:Choice>
        <mc:Fallback xmlns="">
          <p:pic>
            <p:nvPicPr>
              <p:cNvPr id="2097152" name="墨迹 0"/>
            </p:nvPicPr>
            <p:blipFill>
              <a:blip r:embed="rId93"/>
            </p:blipFill>
            <p:spPr>
              <a:xfrm>
                <a:off x="7591777" y="3163929"/>
                <a:ext cx="242712" cy="281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 name="墨迹 1"/>
              <p14:cNvContentPartPr/>
              <p14:nvPr/>
            </p14:nvContentPartPr>
            <p14:xfrm>
              <a:off x="8077200" y="3113170"/>
              <a:ext cx="335844" cy="33839"/>
            </p14:xfrm>
          </p:contentPart>
        </mc:Choice>
        <mc:Fallback xmlns="">
          <p:pic>
            <p:nvPicPr>
              <p:cNvPr id="2" name="墨迹 1"/>
            </p:nvPicPr>
            <p:blipFill>
              <a:blip r:embed="rId95"/>
            </p:blipFill>
            <p:spPr>
              <a:xfrm>
                <a:off x="8077200" y="3113170"/>
                <a:ext cx="335844" cy="3383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3" name="墨迹 2"/>
              <p14:cNvContentPartPr/>
              <p14:nvPr/>
            </p14:nvContentPartPr>
            <p14:xfrm>
              <a:off x="8455377" y="3118810"/>
              <a:ext cx="33867" cy="1127961"/>
            </p14:xfrm>
          </p:contentPart>
        </mc:Choice>
        <mc:Fallback xmlns="">
          <p:pic>
            <p:nvPicPr>
              <p:cNvPr id="3" name="墨迹 2"/>
            </p:nvPicPr>
            <p:blipFill>
              <a:blip r:embed="rId97"/>
            </p:blipFill>
            <p:spPr>
              <a:xfrm>
                <a:off x="8455377" y="3118810"/>
                <a:ext cx="33867" cy="112796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 name="墨迹 3"/>
              <p14:cNvContentPartPr/>
              <p14:nvPr/>
            </p14:nvContentPartPr>
            <p14:xfrm>
              <a:off x="6067777" y="4198833"/>
              <a:ext cx="11289" cy="14099"/>
            </p14:xfrm>
          </p:contentPart>
        </mc:Choice>
        <mc:Fallback xmlns="">
          <p:pic>
            <p:nvPicPr>
              <p:cNvPr id="4" name="墨迹 3"/>
            </p:nvPicPr>
            <p:blipFill>
              <a:blip r:embed="rId99"/>
            </p:blipFill>
            <p:spPr>
              <a:xfrm>
                <a:off x="6067777" y="4198833"/>
                <a:ext cx="11289" cy="1409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 name="墨迹 4"/>
              <p14:cNvContentPartPr/>
              <p14:nvPr/>
            </p14:nvContentPartPr>
            <p14:xfrm>
              <a:off x="5791200" y="3462838"/>
              <a:ext cx="191911" cy="39479"/>
            </p14:xfrm>
          </p:contentPart>
        </mc:Choice>
        <mc:Fallback xmlns="">
          <p:pic>
            <p:nvPicPr>
              <p:cNvPr id="5" name="墨迹 4"/>
            </p:nvPicPr>
            <p:blipFill>
              <a:blip r:embed="rId101"/>
            </p:blipFill>
            <p:spPr>
              <a:xfrm>
                <a:off x="5791200" y="3462838"/>
                <a:ext cx="191911" cy="394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 name="墨迹 5"/>
              <p14:cNvContentPartPr/>
              <p14:nvPr/>
            </p14:nvContentPartPr>
            <p14:xfrm>
              <a:off x="5898444" y="3513597"/>
              <a:ext cx="11288" cy="313009"/>
            </p14:xfrm>
          </p:contentPart>
        </mc:Choice>
        <mc:Fallback xmlns="">
          <p:pic>
            <p:nvPicPr>
              <p:cNvPr id="6" name="墨迹 5"/>
            </p:nvPicPr>
            <p:blipFill>
              <a:blip r:embed="rId103"/>
            </p:blipFill>
            <p:spPr>
              <a:xfrm>
                <a:off x="5898444" y="3513597"/>
                <a:ext cx="11288" cy="31300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7" name="墨迹 6"/>
              <p14:cNvContentPartPr/>
              <p14:nvPr/>
            </p14:nvContentPartPr>
            <p14:xfrm>
              <a:off x="5988755" y="3513597"/>
              <a:ext cx="135467" cy="205852"/>
            </p14:xfrm>
          </p:contentPart>
        </mc:Choice>
        <mc:Fallback xmlns="">
          <p:pic>
            <p:nvPicPr>
              <p:cNvPr id="7" name="墨迹 6"/>
            </p:nvPicPr>
            <p:blipFill>
              <a:blip r:embed="rId105"/>
            </p:blipFill>
            <p:spPr>
              <a:xfrm>
                <a:off x="5988755" y="3513597"/>
                <a:ext cx="135467" cy="20585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8" name="墨迹 7"/>
              <p14:cNvContentPartPr/>
              <p14:nvPr/>
            </p14:nvContentPartPr>
            <p14:xfrm>
              <a:off x="6112933" y="3609473"/>
              <a:ext cx="33867" cy="78957"/>
            </p14:xfrm>
          </p:contentPart>
        </mc:Choice>
        <mc:Fallback xmlns="">
          <p:pic>
            <p:nvPicPr>
              <p:cNvPr id="8" name="墨迹 7"/>
            </p:nvPicPr>
            <p:blipFill>
              <a:blip r:embed="rId107"/>
            </p:blipFill>
            <p:spPr>
              <a:xfrm>
                <a:off x="6112933" y="3609473"/>
                <a:ext cx="33867" cy="789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9" name="墨迹 8"/>
              <p14:cNvContentPartPr/>
              <p14:nvPr/>
            </p14:nvContentPartPr>
            <p14:xfrm>
              <a:off x="6225822" y="3561535"/>
              <a:ext cx="98778" cy="19739"/>
            </p14:xfrm>
          </p:contentPart>
        </mc:Choice>
        <mc:Fallback xmlns="">
          <p:pic>
            <p:nvPicPr>
              <p:cNvPr id="9" name="墨迹 8"/>
            </p:nvPicPr>
            <p:blipFill>
              <a:blip r:embed="rId109"/>
            </p:blipFill>
            <p:spPr>
              <a:xfrm>
                <a:off x="6225822" y="3561535"/>
                <a:ext cx="98778" cy="1973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 name="墨迹 9"/>
              <p14:cNvContentPartPr/>
              <p14:nvPr/>
            </p14:nvContentPartPr>
            <p14:xfrm>
              <a:off x="6316133" y="3496677"/>
              <a:ext cx="59267" cy="28199"/>
            </p14:xfrm>
          </p:contentPart>
        </mc:Choice>
        <mc:Fallback xmlns="">
          <p:pic>
            <p:nvPicPr>
              <p:cNvPr id="10" name="墨迹 9"/>
            </p:nvPicPr>
            <p:blipFill>
              <a:blip r:embed="rId111"/>
            </p:blipFill>
            <p:spPr>
              <a:xfrm>
                <a:off x="6316133" y="3496677"/>
                <a:ext cx="59267" cy="2819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1" name="墨迹 10"/>
              <p14:cNvContentPartPr/>
              <p14:nvPr/>
            </p14:nvContentPartPr>
            <p14:xfrm>
              <a:off x="6333066" y="3457198"/>
              <a:ext cx="107244" cy="73318"/>
            </p14:xfrm>
          </p:contentPart>
        </mc:Choice>
        <mc:Fallback xmlns="">
          <p:pic>
            <p:nvPicPr>
              <p:cNvPr id="11" name="墨迹 10"/>
            </p:nvPicPr>
            <p:blipFill>
              <a:blip r:embed="rId113"/>
            </p:blipFill>
            <p:spPr>
              <a:xfrm>
                <a:off x="6333066" y="3457198"/>
                <a:ext cx="107244" cy="733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 name="墨迹 11"/>
              <p14:cNvContentPartPr/>
              <p14:nvPr/>
            </p14:nvContentPartPr>
            <p14:xfrm>
              <a:off x="6395155" y="3400801"/>
              <a:ext cx="22578" cy="321468"/>
            </p14:xfrm>
          </p:contentPart>
        </mc:Choice>
        <mc:Fallback xmlns="">
          <p:pic>
            <p:nvPicPr>
              <p:cNvPr id="12" name="墨迹 11"/>
            </p:nvPicPr>
            <p:blipFill>
              <a:blip r:embed="rId115"/>
            </p:blipFill>
            <p:spPr>
              <a:xfrm>
                <a:off x="6395155" y="3400801"/>
                <a:ext cx="22578" cy="32146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 name="墨迹 12"/>
              <p14:cNvContentPartPr/>
              <p14:nvPr/>
            </p14:nvContentPartPr>
            <p14:xfrm>
              <a:off x="6344355" y="3558715"/>
              <a:ext cx="107245" cy="124076"/>
            </p14:xfrm>
          </p:contentPart>
        </mc:Choice>
        <mc:Fallback xmlns="">
          <p:pic>
            <p:nvPicPr>
              <p:cNvPr id="13" name="墨迹 12"/>
            </p:nvPicPr>
            <p:blipFill>
              <a:blip r:embed="rId117"/>
            </p:blipFill>
            <p:spPr>
              <a:xfrm>
                <a:off x="6344355" y="3558715"/>
                <a:ext cx="107245" cy="12407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 name="墨迹 13"/>
              <p14:cNvContentPartPr/>
              <p14:nvPr/>
            </p14:nvContentPartPr>
            <p14:xfrm>
              <a:off x="6479822" y="3361322"/>
              <a:ext cx="183444" cy="287630"/>
            </p14:xfrm>
          </p:contentPart>
        </mc:Choice>
        <mc:Fallback xmlns="">
          <p:pic>
            <p:nvPicPr>
              <p:cNvPr id="14" name="墨迹 13"/>
            </p:nvPicPr>
            <p:blipFill>
              <a:blip r:embed="rId119"/>
            </p:blipFill>
            <p:spPr>
              <a:xfrm>
                <a:off x="6479822" y="3361322"/>
                <a:ext cx="183444" cy="28763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5" name="墨迹 14"/>
              <p14:cNvContentPartPr/>
              <p14:nvPr/>
            </p14:nvContentPartPr>
            <p14:xfrm>
              <a:off x="6570133" y="3519236"/>
              <a:ext cx="50800" cy="583720"/>
            </p14:xfrm>
          </p:contentPart>
        </mc:Choice>
        <mc:Fallback xmlns="">
          <p:pic>
            <p:nvPicPr>
              <p:cNvPr id="15" name="墨迹 14"/>
            </p:nvPicPr>
            <p:blipFill>
              <a:blip r:embed="rId121"/>
            </p:blipFill>
            <p:spPr>
              <a:xfrm>
                <a:off x="6570133" y="3519236"/>
                <a:ext cx="50800" cy="58372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6" name="墨迹 15"/>
              <p14:cNvContentPartPr/>
              <p14:nvPr/>
            </p14:nvContentPartPr>
            <p14:xfrm>
              <a:off x="5960533" y="3857625"/>
              <a:ext cx="16934" cy="327108"/>
            </p14:xfrm>
          </p:contentPart>
        </mc:Choice>
        <mc:Fallback xmlns="">
          <p:pic>
            <p:nvPicPr>
              <p:cNvPr id="16" name="墨迹 15"/>
            </p:nvPicPr>
            <p:blipFill>
              <a:blip r:embed="rId123"/>
            </p:blipFill>
            <p:spPr>
              <a:xfrm>
                <a:off x="5960533" y="3857625"/>
                <a:ext cx="16934" cy="32710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7" name="墨迹 16"/>
              <p14:cNvContentPartPr/>
              <p14:nvPr/>
            </p14:nvContentPartPr>
            <p14:xfrm>
              <a:off x="5983111" y="3919662"/>
              <a:ext cx="177800" cy="186114"/>
            </p14:xfrm>
          </p:contentPart>
        </mc:Choice>
        <mc:Fallback xmlns="">
          <p:pic>
            <p:nvPicPr>
              <p:cNvPr id="17" name="墨迹 16"/>
            </p:nvPicPr>
            <p:blipFill>
              <a:blip r:embed="rId125"/>
            </p:blipFill>
            <p:spPr>
              <a:xfrm>
                <a:off x="5983111" y="3919662"/>
                <a:ext cx="177800" cy="18611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8" name="墨迹 17"/>
              <p14:cNvContentPartPr/>
              <p14:nvPr/>
            </p14:nvContentPartPr>
            <p14:xfrm>
              <a:off x="6208888" y="3863264"/>
              <a:ext cx="141112" cy="186114"/>
            </p14:xfrm>
          </p:contentPart>
        </mc:Choice>
        <mc:Fallback xmlns="">
          <p:pic>
            <p:nvPicPr>
              <p:cNvPr id="18" name="墨迹 17"/>
            </p:nvPicPr>
            <p:blipFill>
              <a:blip r:embed="rId127"/>
            </p:blipFill>
            <p:spPr>
              <a:xfrm>
                <a:off x="6208888" y="3863264"/>
                <a:ext cx="141112" cy="18611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9" name="墨迹 18"/>
              <p14:cNvContentPartPr/>
              <p14:nvPr/>
            </p14:nvContentPartPr>
            <p14:xfrm>
              <a:off x="6293555" y="3959141"/>
              <a:ext cx="39512" cy="197393"/>
            </p14:xfrm>
          </p:contentPart>
        </mc:Choice>
        <mc:Fallback xmlns="">
          <p:pic>
            <p:nvPicPr>
              <p:cNvPr id="19" name="墨迹 18"/>
            </p:nvPicPr>
            <p:blipFill>
              <a:blip r:embed="rId129"/>
            </p:blipFill>
            <p:spPr>
              <a:xfrm>
                <a:off x="6293555" y="3959141"/>
                <a:ext cx="39512" cy="19739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0" name="墨迹 19"/>
              <p14:cNvContentPartPr/>
              <p14:nvPr/>
            </p14:nvContentPartPr>
            <p14:xfrm>
              <a:off x="6355644" y="3970420"/>
              <a:ext cx="59266" cy="112796"/>
            </p14:xfrm>
          </p:contentPart>
        </mc:Choice>
        <mc:Fallback xmlns="">
          <p:pic>
            <p:nvPicPr>
              <p:cNvPr id="20" name="墨迹 19"/>
            </p:nvPicPr>
            <p:blipFill>
              <a:blip r:embed="rId131"/>
            </p:blipFill>
            <p:spPr>
              <a:xfrm>
                <a:off x="6355644" y="3970420"/>
                <a:ext cx="59266" cy="11279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1" name="墨迹 20"/>
              <p14:cNvContentPartPr/>
              <p14:nvPr/>
            </p14:nvContentPartPr>
            <p14:xfrm>
              <a:off x="6451600" y="3973240"/>
              <a:ext cx="53622" cy="8460"/>
            </p14:xfrm>
          </p:contentPart>
        </mc:Choice>
        <mc:Fallback xmlns="">
          <p:pic>
            <p:nvPicPr>
              <p:cNvPr id="21" name="墨迹 20"/>
            </p:nvPicPr>
            <p:blipFill>
              <a:blip r:embed="rId133"/>
            </p:blipFill>
            <p:spPr>
              <a:xfrm>
                <a:off x="6451600" y="3973240"/>
                <a:ext cx="53622" cy="846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2" name="墨迹 21"/>
              <p14:cNvContentPartPr/>
              <p14:nvPr/>
            </p14:nvContentPartPr>
            <p14:xfrm>
              <a:off x="6536266" y="3899923"/>
              <a:ext cx="121356" cy="36659"/>
            </p14:xfrm>
          </p:contentPart>
        </mc:Choice>
        <mc:Fallback xmlns="">
          <p:pic>
            <p:nvPicPr>
              <p:cNvPr id="22" name="墨迹 21"/>
            </p:nvPicPr>
            <p:blipFill>
              <a:blip r:embed="rId135"/>
            </p:blipFill>
            <p:spPr>
              <a:xfrm>
                <a:off x="6536266" y="3899923"/>
                <a:ext cx="121356" cy="3665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3" name="墨迹 22"/>
              <p14:cNvContentPartPr/>
              <p14:nvPr/>
            </p14:nvContentPartPr>
            <p14:xfrm>
              <a:off x="6612466" y="3829426"/>
              <a:ext cx="8466" cy="321468"/>
            </p14:xfrm>
          </p:contentPart>
        </mc:Choice>
        <mc:Fallback xmlns="">
          <p:pic>
            <p:nvPicPr>
              <p:cNvPr id="23" name="墨迹 22"/>
            </p:nvPicPr>
            <p:blipFill>
              <a:blip r:embed="rId137"/>
            </p:blipFill>
            <p:spPr>
              <a:xfrm>
                <a:off x="6612466" y="3829426"/>
                <a:ext cx="8466" cy="32146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4" name="墨迹 23"/>
              <p14:cNvContentPartPr/>
              <p14:nvPr/>
            </p14:nvContentPartPr>
            <p14:xfrm>
              <a:off x="6547555" y="3936582"/>
              <a:ext cx="127000" cy="135355"/>
            </p14:xfrm>
          </p:contentPart>
        </mc:Choice>
        <mc:Fallback xmlns="">
          <p:pic>
            <p:nvPicPr>
              <p:cNvPr id="24" name="墨迹 23"/>
            </p:nvPicPr>
            <p:blipFill>
              <a:blip r:embed="rId139"/>
            </p:blipFill>
            <p:spPr>
              <a:xfrm>
                <a:off x="6547555" y="3936582"/>
                <a:ext cx="127000" cy="13535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5" name="墨迹 24"/>
              <p14:cNvContentPartPr/>
              <p14:nvPr/>
            </p14:nvContentPartPr>
            <p14:xfrm>
              <a:off x="6666088" y="3761748"/>
              <a:ext cx="143934" cy="270710"/>
            </p14:xfrm>
          </p:contentPart>
        </mc:Choice>
        <mc:Fallback xmlns="">
          <p:pic>
            <p:nvPicPr>
              <p:cNvPr id="25" name="墨迹 24"/>
            </p:nvPicPr>
            <p:blipFill>
              <a:blip r:embed="rId141"/>
            </p:blipFill>
            <p:spPr>
              <a:xfrm>
                <a:off x="6666088" y="3761748"/>
                <a:ext cx="143934" cy="27071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6" name="墨迹 25"/>
              <p14:cNvContentPartPr/>
              <p14:nvPr/>
            </p14:nvContentPartPr>
            <p14:xfrm>
              <a:off x="6756400" y="3919662"/>
              <a:ext cx="16933" cy="372227"/>
            </p14:xfrm>
          </p:contentPart>
        </mc:Choice>
        <mc:Fallback xmlns="">
          <p:pic>
            <p:nvPicPr>
              <p:cNvPr id="26" name="墨迹 25"/>
            </p:nvPicPr>
            <p:blipFill>
              <a:blip r:embed="rId143"/>
            </p:blipFill>
            <p:spPr>
              <a:xfrm>
                <a:off x="6756400" y="3919662"/>
                <a:ext cx="16933" cy="37222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7" name="墨迹 26"/>
              <p14:cNvContentPartPr/>
              <p14:nvPr/>
            </p14:nvContentPartPr>
            <p14:xfrm>
              <a:off x="2060222" y="5978190"/>
              <a:ext cx="79022" cy="296090"/>
            </p14:xfrm>
          </p:contentPart>
        </mc:Choice>
        <mc:Fallback xmlns="">
          <p:pic>
            <p:nvPicPr>
              <p:cNvPr id="27" name="墨迹 26"/>
            </p:nvPicPr>
            <p:blipFill>
              <a:blip r:embed="rId145"/>
            </p:blipFill>
            <p:spPr>
              <a:xfrm>
                <a:off x="2060222" y="5978190"/>
                <a:ext cx="79022" cy="29609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8" name="墨迹 27"/>
              <p14:cNvContentPartPr/>
              <p14:nvPr/>
            </p14:nvContentPartPr>
            <p14:xfrm>
              <a:off x="2218266" y="5944352"/>
              <a:ext cx="33867" cy="417345"/>
            </p14:xfrm>
          </p:contentPart>
        </mc:Choice>
        <mc:Fallback xmlns="">
          <p:pic>
            <p:nvPicPr>
              <p:cNvPr id="28" name="墨迹 27"/>
            </p:nvPicPr>
            <p:blipFill>
              <a:blip r:embed="rId147"/>
            </p:blipFill>
            <p:spPr>
              <a:xfrm>
                <a:off x="2218266" y="5944352"/>
                <a:ext cx="33867" cy="41734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9" name="墨迹 28"/>
              <p14:cNvContentPartPr/>
              <p14:nvPr/>
            </p14:nvContentPartPr>
            <p14:xfrm>
              <a:off x="2170288" y="5887953"/>
              <a:ext cx="64912" cy="149455"/>
            </p14:xfrm>
          </p:contentPart>
        </mc:Choice>
        <mc:Fallback xmlns="">
          <p:pic>
            <p:nvPicPr>
              <p:cNvPr id="29" name="墨迹 28"/>
            </p:nvPicPr>
            <p:blipFill>
              <a:blip r:embed="rId149"/>
            </p:blipFill>
            <p:spPr>
              <a:xfrm>
                <a:off x="2170288" y="5887953"/>
                <a:ext cx="64912" cy="14945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30" name="墨迹 29"/>
              <p14:cNvContentPartPr/>
              <p14:nvPr/>
            </p14:nvContentPartPr>
            <p14:xfrm>
              <a:off x="2257777" y="5938712"/>
              <a:ext cx="107245" cy="62038"/>
            </p14:xfrm>
          </p:contentPart>
        </mc:Choice>
        <mc:Fallback xmlns="">
          <p:pic>
            <p:nvPicPr>
              <p:cNvPr id="30" name="墨迹 29"/>
            </p:nvPicPr>
            <p:blipFill>
              <a:blip r:embed="rId151"/>
            </p:blipFill>
            <p:spPr>
              <a:xfrm>
                <a:off x="2257777" y="5938712"/>
                <a:ext cx="107245" cy="6203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31" name="墨迹 30"/>
              <p14:cNvContentPartPr/>
              <p14:nvPr/>
            </p14:nvContentPartPr>
            <p14:xfrm>
              <a:off x="2455333" y="6099446"/>
              <a:ext cx="324555" cy="14100"/>
            </p14:xfrm>
          </p:contentPart>
        </mc:Choice>
        <mc:Fallback xmlns="">
          <p:pic>
            <p:nvPicPr>
              <p:cNvPr id="31" name="墨迹 30"/>
            </p:nvPicPr>
            <p:blipFill>
              <a:blip r:embed="rId153"/>
            </p:blipFill>
            <p:spPr>
              <a:xfrm>
                <a:off x="2455333" y="6099446"/>
                <a:ext cx="324555" cy="1410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32" name="墨迹 31"/>
              <p14:cNvContentPartPr/>
              <p14:nvPr/>
            </p14:nvContentPartPr>
            <p14:xfrm>
              <a:off x="2765777" y="6023309"/>
              <a:ext cx="112889" cy="219952"/>
            </p14:xfrm>
          </p:contentPart>
        </mc:Choice>
        <mc:Fallback xmlns="">
          <p:pic>
            <p:nvPicPr>
              <p:cNvPr id="32" name="墨迹 31"/>
            </p:nvPicPr>
            <p:blipFill>
              <a:blip r:embed="rId155"/>
            </p:blipFill>
            <p:spPr>
              <a:xfrm>
                <a:off x="2765777" y="6023309"/>
                <a:ext cx="112889" cy="21995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33" name="墨迹 32"/>
              <p14:cNvContentPartPr/>
              <p14:nvPr/>
            </p14:nvContentPartPr>
            <p14:xfrm>
              <a:off x="3347155" y="5995110"/>
              <a:ext cx="163689" cy="242511"/>
            </p14:xfrm>
          </p:contentPart>
        </mc:Choice>
        <mc:Fallback xmlns="">
          <p:pic>
            <p:nvPicPr>
              <p:cNvPr id="33" name="墨迹 32"/>
            </p:nvPicPr>
            <p:blipFill>
              <a:blip r:embed="rId157"/>
            </p:blipFill>
            <p:spPr>
              <a:xfrm>
                <a:off x="3347155" y="5995110"/>
                <a:ext cx="163689" cy="242511"/>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34" name="墨迹 33"/>
              <p14:cNvContentPartPr/>
              <p14:nvPr/>
            </p14:nvContentPartPr>
            <p14:xfrm>
              <a:off x="3544711" y="6062787"/>
              <a:ext cx="90311" cy="118436"/>
            </p14:xfrm>
          </p:contentPart>
        </mc:Choice>
        <mc:Fallback xmlns="">
          <p:pic>
            <p:nvPicPr>
              <p:cNvPr id="34" name="墨迹 33"/>
            </p:nvPicPr>
            <p:blipFill>
              <a:blip r:embed="rId159"/>
            </p:blipFill>
            <p:spPr>
              <a:xfrm>
                <a:off x="3544711" y="6062787"/>
                <a:ext cx="90311" cy="11843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35" name="墨迹 34"/>
              <p14:cNvContentPartPr/>
              <p14:nvPr/>
            </p14:nvContentPartPr>
            <p14:xfrm>
              <a:off x="3522133" y="6158664"/>
              <a:ext cx="138289" cy="101516"/>
            </p14:xfrm>
          </p:contentPart>
        </mc:Choice>
        <mc:Fallback xmlns="">
          <p:pic>
            <p:nvPicPr>
              <p:cNvPr id="35" name="墨迹 34"/>
            </p:nvPicPr>
            <p:blipFill>
              <a:blip r:embed="rId161"/>
            </p:blipFill>
            <p:spPr>
              <a:xfrm>
                <a:off x="3522133" y="6158664"/>
                <a:ext cx="138289" cy="10151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36" name="墨迹 35"/>
              <p14:cNvContentPartPr/>
              <p14:nvPr/>
            </p14:nvContentPartPr>
            <p14:xfrm>
              <a:off x="3764844" y="6057147"/>
              <a:ext cx="124178" cy="245332"/>
            </p14:xfrm>
          </p:contentPart>
        </mc:Choice>
        <mc:Fallback xmlns="">
          <p:pic>
            <p:nvPicPr>
              <p:cNvPr id="36" name="墨迹 35"/>
            </p:nvPicPr>
            <p:blipFill>
              <a:blip r:embed="rId163"/>
            </p:blipFill>
            <p:spPr>
              <a:xfrm>
                <a:off x="3764844" y="6057147"/>
                <a:ext cx="124178" cy="245332"/>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37" name="墨迹 36"/>
              <p14:cNvContentPartPr/>
              <p14:nvPr/>
            </p14:nvContentPartPr>
            <p14:xfrm>
              <a:off x="4001911" y="5966911"/>
              <a:ext cx="194733" cy="281990"/>
            </p14:xfrm>
          </p:contentPart>
        </mc:Choice>
        <mc:Fallback xmlns="">
          <p:pic>
            <p:nvPicPr>
              <p:cNvPr id="37" name="墨迹 36"/>
            </p:nvPicPr>
            <p:blipFill>
              <a:blip r:embed="rId165"/>
            </p:blipFill>
            <p:spPr>
              <a:xfrm>
                <a:off x="4001911" y="5966911"/>
                <a:ext cx="194733" cy="28199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38" name="墨迹 37"/>
              <p14:cNvContentPartPr/>
              <p14:nvPr/>
            </p14:nvContentPartPr>
            <p14:xfrm>
              <a:off x="4109155" y="6034588"/>
              <a:ext cx="290689" cy="279170"/>
            </p14:xfrm>
          </p:contentPart>
        </mc:Choice>
        <mc:Fallback xmlns="">
          <p:pic>
            <p:nvPicPr>
              <p:cNvPr id="38" name="墨迹 37"/>
            </p:nvPicPr>
            <p:blipFill>
              <a:blip r:embed="rId167"/>
            </p:blipFill>
            <p:spPr>
              <a:xfrm>
                <a:off x="4109155" y="6034588"/>
                <a:ext cx="290689" cy="27917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39" name="墨迹 38"/>
              <p14:cNvContentPartPr/>
              <p14:nvPr/>
            </p14:nvContentPartPr>
            <p14:xfrm>
              <a:off x="5057422" y="5769518"/>
              <a:ext cx="172155" cy="28199"/>
            </p14:xfrm>
          </p:contentPart>
        </mc:Choice>
        <mc:Fallback xmlns="">
          <p:pic>
            <p:nvPicPr>
              <p:cNvPr id="39" name="墨迹 38"/>
            </p:nvPicPr>
            <p:blipFill>
              <a:blip r:embed="rId169"/>
            </p:blipFill>
            <p:spPr>
              <a:xfrm>
                <a:off x="5057422" y="5769518"/>
                <a:ext cx="172155" cy="2819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40" name="墨迹 39"/>
              <p14:cNvContentPartPr/>
              <p14:nvPr/>
            </p14:nvContentPartPr>
            <p14:xfrm>
              <a:off x="5159022" y="5792077"/>
              <a:ext cx="28222" cy="188934"/>
            </p14:xfrm>
          </p:contentPart>
        </mc:Choice>
        <mc:Fallback xmlns="">
          <p:pic>
            <p:nvPicPr>
              <p:cNvPr id="40" name="墨迹 39"/>
            </p:nvPicPr>
            <p:blipFill>
              <a:blip r:embed="rId171"/>
            </p:blipFill>
            <p:spPr>
              <a:xfrm>
                <a:off x="5159022" y="5792077"/>
                <a:ext cx="28222" cy="18893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41" name="墨迹 40"/>
              <p14:cNvContentPartPr/>
              <p14:nvPr/>
            </p14:nvContentPartPr>
            <p14:xfrm>
              <a:off x="5339644" y="5679281"/>
              <a:ext cx="39511" cy="437084"/>
            </p14:xfrm>
          </p:contentPart>
        </mc:Choice>
        <mc:Fallback xmlns="">
          <p:pic>
            <p:nvPicPr>
              <p:cNvPr id="41" name="墨迹 40"/>
            </p:nvPicPr>
            <p:blipFill>
              <a:blip r:embed="rId173"/>
            </p:blipFill>
            <p:spPr>
              <a:xfrm>
                <a:off x="5339644" y="5679281"/>
                <a:ext cx="39511" cy="43708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42" name="墨迹 41"/>
              <p14:cNvContentPartPr/>
              <p14:nvPr/>
            </p14:nvContentPartPr>
            <p14:xfrm>
              <a:off x="5297311" y="5656722"/>
              <a:ext cx="81844" cy="138175"/>
            </p14:xfrm>
          </p:contentPart>
        </mc:Choice>
        <mc:Fallback xmlns="">
          <p:pic>
            <p:nvPicPr>
              <p:cNvPr id="42" name="墨迹 41"/>
            </p:nvPicPr>
            <p:blipFill>
              <a:blip r:embed="rId175"/>
            </p:blipFill>
            <p:spPr>
              <a:xfrm>
                <a:off x="5297311" y="5656722"/>
                <a:ext cx="81844" cy="13817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43" name="墨迹 42"/>
              <p14:cNvContentPartPr/>
              <p14:nvPr/>
            </p14:nvContentPartPr>
            <p14:xfrm>
              <a:off x="5384800" y="5713119"/>
              <a:ext cx="95955" cy="90237"/>
            </p14:xfrm>
          </p:contentPart>
        </mc:Choice>
        <mc:Fallback xmlns="">
          <p:pic>
            <p:nvPicPr>
              <p:cNvPr id="43" name="墨迹 42"/>
            </p:nvPicPr>
            <p:blipFill>
              <a:blip r:embed="rId177"/>
            </p:blipFill>
            <p:spPr>
              <a:xfrm>
                <a:off x="5384800" y="5713119"/>
                <a:ext cx="95955" cy="9023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44" name="墨迹 43"/>
              <p14:cNvContentPartPr/>
              <p14:nvPr/>
            </p14:nvContentPartPr>
            <p14:xfrm>
              <a:off x="5604933" y="5746958"/>
              <a:ext cx="127000" cy="186114"/>
            </p14:xfrm>
          </p:contentPart>
        </mc:Choice>
        <mc:Fallback xmlns="">
          <p:pic>
            <p:nvPicPr>
              <p:cNvPr id="44" name="墨迹 43"/>
            </p:nvPicPr>
            <p:blipFill>
              <a:blip r:embed="rId179"/>
            </p:blipFill>
            <p:spPr>
              <a:xfrm>
                <a:off x="5604933" y="5746958"/>
                <a:ext cx="127000" cy="18611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45" name="墨迹 44"/>
              <p14:cNvContentPartPr/>
              <p14:nvPr/>
            </p14:nvContentPartPr>
            <p14:xfrm>
              <a:off x="5700888" y="5820276"/>
              <a:ext cx="301978" cy="11279"/>
            </p14:xfrm>
          </p:contentPart>
        </mc:Choice>
        <mc:Fallback xmlns="">
          <p:pic>
            <p:nvPicPr>
              <p:cNvPr id="45" name="墨迹 44"/>
            </p:nvPicPr>
            <p:blipFill>
              <a:blip r:embed="rId181"/>
            </p:blipFill>
            <p:spPr>
              <a:xfrm>
                <a:off x="5700888" y="5820276"/>
                <a:ext cx="301978" cy="1127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46" name="墨迹 45"/>
              <p14:cNvContentPartPr/>
              <p14:nvPr/>
            </p14:nvContentPartPr>
            <p14:xfrm>
              <a:off x="5588000" y="6079707"/>
              <a:ext cx="183444" cy="270710"/>
            </p14:xfrm>
          </p:contentPart>
        </mc:Choice>
        <mc:Fallback xmlns="">
          <p:pic>
            <p:nvPicPr>
              <p:cNvPr id="46" name="墨迹 45"/>
            </p:nvPicPr>
            <p:blipFill>
              <a:blip r:embed="rId183"/>
            </p:blipFill>
            <p:spPr>
              <a:xfrm>
                <a:off x="5588000" y="6079707"/>
                <a:ext cx="183444" cy="27071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47" name="墨迹 46"/>
              <p14:cNvContentPartPr/>
              <p14:nvPr/>
            </p14:nvContentPartPr>
            <p14:xfrm>
              <a:off x="5836355" y="6113546"/>
              <a:ext cx="31045" cy="73317"/>
            </p14:xfrm>
          </p:contentPart>
        </mc:Choice>
        <mc:Fallback xmlns="">
          <p:pic>
            <p:nvPicPr>
              <p:cNvPr id="47" name="墨迹 46"/>
            </p:nvPicPr>
            <p:blipFill>
              <a:blip r:embed="rId185"/>
            </p:blipFill>
            <p:spPr>
              <a:xfrm>
                <a:off x="5836355" y="6113546"/>
                <a:ext cx="31045" cy="7331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48" name="墨迹 47"/>
              <p14:cNvContentPartPr/>
              <p14:nvPr/>
            </p14:nvContentPartPr>
            <p14:xfrm>
              <a:off x="5706533" y="6113546"/>
              <a:ext cx="237067" cy="284810"/>
            </p14:xfrm>
          </p:contentPart>
        </mc:Choice>
        <mc:Fallback xmlns="">
          <p:pic>
            <p:nvPicPr>
              <p:cNvPr id="48" name="墨迹 47"/>
            </p:nvPicPr>
            <p:blipFill>
              <a:blip r:embed="rId187"/>
            </p:blipFill>
            <p:spPr>
              <a:xfrm>
                <a:off x="5706533" y="6113546"/>
                <a:ext cx="237067" cy="28481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49" name="墨迹 48"/>
              <p14:cNvContentPartPr/>
              <p14:nvPr/>
            </p14:nvContentPartPr>
            <p14:xfrm>
              <a:off x="6064955" y="6136105"/>
              <a:ext cx="121356" cy="222772"/>
            </p14:xfrm>
          </p:contentPart>
        </mc:Choice>
        <mc:Fallback xmlns="">
          <p:pic>
            <p:nvPicPr>
              <p:cNvPr id="49" name="墨迹 48"/>
            </p:nvPicPr>
            <p:blipFill>
              <a:blip r:embed="rId189"/>
            </p:blipFill>
            <p:spPr>
              <a:xfrm>
                <a:off x="6064955" y="6136105"/>
                <a:ext cx="121356" cy="22277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50" name="墨迹 49"/>
              <p14:cNvContentPartPr/>
              <p14:nvPr/>
            </p14:nvContentPartPr>
            <p14:xfrm>
              <a:off x="6259688" y="6079707"/>
              <a:ext cx="183444" cy="265070"/>
            </p14:xfrm>
          </p:contentPart>
        </mc:Choice>
        <mc:Fallback xmlns="">
          <p:pic>
            <p:nvPicPr>
              <p:cNvPr id="50" name="墨迹 49"/>
            </p:nvPicPr>
            <p:blipFill>
              <a:blip r:embed="rId191"/>
            </p:blipFill>
            <p:spPr>
              <a:xfrm>
                <a:off x="6259688" y="6079707"/>
                <a:ext cx="183444" cy="265070"/>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51" name="墨迹 50"/>
              <p14:cNvContentPartPr/>
              <p14:nvPr/>
            </p14:nvContentPartPr>
            <p14:xfrm>
              <a:off x="6423377" y="6175583"/>
              <a:ext cx="84667" cy="124076"/>
            </p14:xfrm>
          </p:contentPart>
        </mc:Choice>
        <mc:Fallback xmlns="">
          <p:pic>
            <p:nvPicPr>
              <p:cNvPr id="51" name="墨迹 50"/>
            </p:nvPicPr>
            <p:blipFill>
              <a:blip r:embed="rId193"/>
            </p:blipFill>
            <p:spPr>
              <a:xfrm>
                <a:off x="6423377" y="6175583"/>
                <a:ext cx="84667" cy="124076"/>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52" name="墨迹 51"/>
              <p14:cNvContentPartPr/>
              <p14:nvPr/>
            </p14:nvContentPartPr>
            <p14:xfrm>
              <a:off x="6395155" y="6265820"/>
              <a:ext cx="220134" cy="118436"/>
            </p14:xfrm>
          </p:contentPart>
        </mc:Choice>
        <mc:Fallback xmlns="">
          <p:pic>
            <p:nvPicPr>
              <p:cNvPr id="52" name="墨迹 51"/>
            </p:nvPicPr>
            <p:blipFill>
              <a:blip r:embed="rId195"/>
            </p:blipFill>
            <p:spPr>
              <a:xfrm>
                <a:off x="6395155" y="6265820"/>
                <a:ext cx="220134" cy="11843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53" name="墨迹 52"/>
              <p14:cNvContentPartPr/>
              <p14:nvPr/>
            </p14:nvContentPartPr>
            <p14:xfrm>
              <a:off x="7625644" y="4652837"/>
              <a:ext cx="282222" cy="208672"/>
            </p14:xfrm>
          </p:contentPart>
        </mc:Choice>
        <mc:Fallback xmlns="">
          <p:pic>
            <p:nvPicPr>
              <p:cNvPr id="53" name="墨迹 52"/>
            </p:nvPicPr>
            <p:blipFill>
              <a:blip r:embed="rId197"/>
            </p:blipFill>
            <p:spPr>
              <a:xfrm>
                <a:off x="7625644" y="4652837"/>
                <a:ext cx="282222" cy="20867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54" name="墨迹 53"/>
              <p14:cNvContentPartPr/>
              <p14:nvPr/>
            </p14:nvContentPartPr>
            <p14:xfrm>
              <a:off x="7885288" y="4596439"/>
              <a:ext cx="33867" cy="470923"/>
            </p14:xfrm>
          </p:contentPart>
        </mc:Choice>
        <mc:Fallback xmlns="">
          <p:pic>
            <p:nvPicPr>
              <p:cNvPr id="54" name="墨迹 53"/>
            </p:nvPicPr>
            <p:blipFill>
              <a:blip r:embed="rId199"/>
            </p:blipFill>
            <p:spPr>
              <a:xfrm>
                <a:off x="7885288" y="4596439"/>
                <a:ext cx="33867" cy="470923"/>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55" name="墨迹 54"/>
              <p14:cNvContentPartPr/>
              <p14:nvPr/>
            </p14:nvContentPartPr>
            <p14:xfrm>
              <a:off x="7941733" y="4743073"/>
              <a:ext cx="62089" cy="186114"/>
            </p14:xfrm>
          </p:contentPart>
        </mc:Choice>
        <mc:Fallback xmlns="">
          <p:pic>
            <p:nvPicPr>
              <p:cNvPr id="55" name="墨迹 54"/>
            </p:nvPicPr>
            <p:blipFill>
              <a:blip r:embed="rId201"/>
            </p:blipFill>
            <p:spPr>
              <a:xfrm>
                <a:off x="7941733" y="4743073"/>
                <a:ext cx="62089" cy="186114"/>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56" name="墨迹 55"/>
              <p14:cNvContentPartPr/>
              <p14:nvPr/>
            </p14:nvContentPartPr>
            <p14:xfrm>
              <a:off x="8077200" y="4731794"/>
              <a:ext cx="166511" cy="118436"/>
            </p14:xfrm>
          </p:contentPart>
        </mc:Choice>
        <mc:Fallback xmlns="">
          <p:pic>
            <p:nvPicPr>
              <p:cNvPr id="56" name="墨迹 55"/>
            </p:nvPicPr>
            <p:blipFill>
              <a:blip r:embed="rId203"/>
            </p:blipFill>
            <p:spPr>
              <a:xfrm>
                <a:off x="8077200" y="4731794"/>
                <a:ext cx="166511" cy="11843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57" name="墨迹 56"/>
              <p14:cNvContentPartPr/>
              <p14:nvPr/>
            </p14:nvContentPartPr>
            <p14:xfrm>
              <a:off x="8260644" y="4664116"/>
              <a:ext cx="25400" cy="394786"/>
            </p14:xfrm>
          </p:contentPart>
        </mc:Choice>
        <mc:Fallback xmlns="">
          <p:pic>
            <p:nvPicPr>
              <p:cNvPr id="57" name="墨迹 56"/>
            </p:nvPicPr>
            <p:blipFill>
              <a:blip r:embed="rId205"/>
            </p:blipFill>
            <p:spPr>
              <a:xfrm>
                <a:off x="8260644" y="4664116"/>
                <a:ext cx="25400" cy="394786"/>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58" name="墨迹 57"/>
              <p14:cNvContentPartPr/>
              <p14:nvPr/>
            </p14:nvContentPartPr>
            <p14:xfrm>
              <a:off x="8607777" y="4782552"/>
              <a:ext cx="5645" cy="8460"/>
            </p14:xfrm>
          </p:contentPart>
        </mc:Choice>
        <mc:Fallback xmlns="">
          <p:pic>
            <p:nvPicPr>
              <p:cNvPr id="58" name="墨迹 57"/>
            </p:nvPicPr>
            <p:blipFill>
              <a:blip r:embed="rId207"/>
            </p:blipFill>
            <p:spPr>
              <a:xfrm>
                <a:off x="8607777" y="4782552"/>
                <a:ext cx="5645" cy="846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59" name="墨迹 58"/>
              <p14:cNvContentPartPr/>
              <p14:nvPr/>
            </p14:nvContentPartPr>
            <p14:xfrm>
              <a:off x="8602133" y="4822031"/>
              <a:ext cx="14111" cy="5639"/>
            </p14:xfrm>
          </p:contentPart>
        </mc:Choice>
        <mc:Fallback xmlns="">
          <p:pic>
            <p:nvPicPr>
              <p:cNvPr id="59" name="墨迹 58"/>
            </p:nvPicPr>
            <p:blipFill>
              <a:blip r:embed="rId209"/>
            </p:blipFill>
            <p:spPr>
              <a:xfrm>
                <a:off x="8602133" y="4822031"/>
                <a:ext cx="14111" cy="563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60" name="墨迹 59"/>
              <p14:cNvContentPartPr/>
              <p14:nvPr/>
            </p14:nvContentPartPr>
            <p14:xfrm>
              <a:off x="8890000" y="4686676"/>
              <a:ext cx="62088" cy="112796"/>
            </p14:xfrm>
          </p:contentPart>
        </mc:Choice>
        <mc:Fallback xmlns="">
          <p:pic>
            <p:nvPicPr>
              <p:cNvPr id="60" name="墨迹 59"/>
            </p:nvPicPr>
            <p:blipFill>
              <a:blip r:embed="rId211"/>
            </p:blipFill>
            <p:spPr>
              <a:xfrm>
                <a:off x="8890000" y="4686676"/>
                <a:ext cx="62088" cy="112796"/>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61" name="墨迹 60"/>
              <p14:cNvContentPartPr/>
              <p14:nvPr/>
            </p14:nvContentPartPr>
            <p14:xfrm>
              <a:off x="8991600" y="4759993"/>
              <a:ext cx="53622" cy="39479"/>
            </p14:xfrm>
          </p:contentPart>
        </mc:Choice>
        <mc:Fallback xmlns="">
          <p:pic>
            <p:nvPicPr>
              <p:cNvPr id="61" name="墨迹 60"/>
            </p:nvPicPr>
            <p:blipFill>
              <a:blip r:embed="rId213"/>
            </p:blipFill>
            <p:spPr>
              <a:xfrm>
                <a:off x="8991600" y="4759993"/>
                <a:ext cx="53622" cy="3947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62" name="墨迹 61"/>
              <p14:cNvContentPartPr/>
              <p14:nvPr/>
            </p14:nvContentPartPr>
            <p14:xfrm>
              <a:off x="8985955" y="4652837"/>
              <a:ext cx="124178" cy="208672"/>
            </p14:xfrm>
          </p:contentPart>
        </mc:Choice>
        <mc:Fallback xmlns="">
          <p:pic>
            <p:nvPicPr>
              <p:cNvPr id="62" name="墨迹 61"/>
            </p:nvPicPr>
            <p:blipFill>
              <a:blip r:embed="rId215"/>
            </p:blipFill>
            <p:spPr>
              <a:xfrm>
                <a:off x="8985955" y="4652837"/>
                <a:ext cx="124178" cy="20867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63" name="墨迹 62"/>
              <p14:cNvContentPartPr/>
              <p14:nvPr/>
            </p14:nvContentPartPr>
            <p14:xfrm>
              <a:off x="9087555" y="4669756"/>
              <a:ext cx="84667" cy="25379"/>
            </p14:xfrm>
          </p:contentPart>
        </mc:Choice>
        <mc:Fallback xmlns="">
          <p:pic>
            <p:nvPicPr>
              <p:cNvPr id="63" name="墨迹 62"/>
            </p:nvPicPr>
            <p:blipFill>
              <a:blip r:embed="rId217"/>
            </p:blipFill>
            <p:spPr>
              <a:xfrm>
                <a:off x="9087555" y="4669756"/>
                <a:ext cx="84667" cy="2537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64" name="墨迹 63"/>
              <p14:cNvContentPartPr/>
              <p14:nvPr/>
            </p14:nvContentPartPr>
            <p14:xfrm>
              <a:off x="9177866" y="4573879"/>
              <a:ext cx="101600" cy="225593"/>
            </p14:xfrm>
          </p:contentPart>
        </mc:Choice>
        <mc:Fallback xmlns="">
          <p:pic>
            <p:nvPicPr>
              <p:cNvPr id="64" name="墨迹 63"/>
            </p:nvPicPr>
            <p:blipFill>
              <a:blip r:embed="rId219"/>
            </p:blipFill>
            <p:spPr>
              <a:xfrm>
                <a:off x="9177866" y="4573879"/>
                <a:ext cx="101600" cy="22559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65" name="墨迹 64"/>
              <p14:cNvContentPartPr/>
              <p14:nvPr/>
            </p14:nvContentPartPr>
            <p14:xfrm>
              <a:off x="9183511" y="4697955"/>
              <a:ext cx="5644" cy="501943"/>
            </p14:xfrm>
          </p:contentPart>
        </mc:Choice>
        <mc:Fallback xmlns="">
          <p:pic>
            <p:nvPicPr>
              <p:cNvPr id="65" name="墨迹 64"/>
            </p:nvPicPr>
            <p:blipFill>
              <a:blip r:embed="rId221"/>
            </p:blipFill>
            <p:spPr>
              <a:xfrm>
                <a:off x="9183511" y="4697955"/>
                <a:ext cx="5644" cy="50194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67" name="墨迹 66"/>
              <p14:cNvContentPartPr/>
              <p14:nvPr/>
            </p14:nvContentPartPr>
            <p14:xfrm>
              <a:off x="9318977" y="4833310"/>
              <a:ext cx="189089" cy="152275"/>
            </p14:xfrm>
          </p:contentPart>
        </mc:Choice>
        <mc:Fallback xmlns="">
          <p:pic>
            <p:nvPicPr>
              <p:cNvPr id="67" name="墨迹 66"/>
            </p:nvPicPr>
            <p:blipFill>
              <a:blip r:embed="rId223"/>
            </p:blipFill>
            <p:spPr>
              <a:xfrm>
                <a:off x="9318977" y="4833310"/>
                <a:ext cx="189089" cy="15227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68" name="墨迹 67"/>
              <p14:cNvContentPartPr/>
              <p14:nvPr/>
            </p14:nvContentPartPr>
            <p14:xfrm>
              <a:off x="9657644" y="1861134"/>
              <a:ext cx="138288" cy="146635"/>
            </p14:xfrm>
          </p:contentPart>
        </mc:Choice>
        <mc:Fallback xmlns="">
          <p:pic>
            <p:nvPicPr>
              <p:cNvPr id="68" name="墨迹 67"/>
            </p:nvPicPr>
            <p:blipFill>
              <a:blip r:embed="rId225"/>
            </p:blipFill>
            <p:spPr>
              <a:xfrm>
                <a:off x="9657644" y="1861134"/>
                <a:ext cx="138288" cy="14663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69" name="墨迹 68"/>
              <p14:cNvContentPartPr/>
              <p14:nvPr/>
            </p14:nvContentPartPr>
            <p14:xfrm>
              <a:off x="9838266" y="1810376"/>
              <a:ext cx="16934" cy="172014"/>
            </p14:xfrm>
          </p:contentPart>
        </mc:Choice>
        <mc:Fallback xmlns="">
          <p:pic>
            <p:nvPicPr>
              <p:cNvPr id="69" name="墨迹 68"/>
            </p:nvPicPr>
            <p:blipFill>
              <a:blip r:embed="rId227"/>
            </p:blipFill>
            <p:spPr>
              <a:xfrm>
                <a:off x="9838266" y="1810376"/>
                <a:ext cx="16934" cy="17201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70" name="墨迹 69"/>
              <p14:cNvContentPartPr/>
              <p14:nvPr/>
            </p14:nvContentPartPr>
            <p14:xfrm>
              <a:off x="9849555" y="1863954"/>
              <a:ext cx="87489" cy="42299"/>
            </p14:xfrm>
          </p:contentPart>
        </mc:Choice>
        <mc:Fallback xmlns="">
          <p:pic>
            <p:nvPicPr>
              <p:cNvPr id="70" name="墨迹 69"/>
            </p:nvPicPr>
            <p:blipFill>
              <a:blip r:embed="rId229"/>
            </p:blipFill>
            <p:spPr>
              <a:xfrm>
                <a:off x="9849555" y="1863954"/>
                <a:ext cx="87489" cy="4229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71" name="墨迹 70"/>
              <p14:cNvContentPartPr/>
              <p14:nvPr/>
            </p14:nvContentPartPr>
            <p14:xfrm>
              <a:off x="9931400" y="1731419"/>
              <a:ext cx="2822" cy="420165"/>
            </p14:xfrm>
          </p:contentPart>
        </mc:Choice>
        <mc:Fallback xmlns="">
          <p:pic>
            <p:nvPicPr>
              <p:cNvPr id="71" name="墨迹 70"/>
            </p:nvPicPr>
            <p:blipFill>
              <a:blip r:embed="rId231"/>
            </p:blipFill>
            <p:spPr>
              <a:xfrm>
                <a:off x="9931400" y="1731419"/>
                <a:ext cx="2822" cy="42016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72" name="墨迹 71"/>
              <p14:cNvContentPartPr/>
              <p14:nvPr/>
            </p14:nvContentPartPr>
            <p14:xfrm>
              <a:off x="9990666" y="1917532"/>
              <a:ext cx="110066" cy="84597"/>
            </p14:xfrm>
          </p:contentPart>
        </mc:Choice>
        <mc:Fallback xmlns="">
          <p:pic>
            <p:nvPicPr>
              <p:cNvPr id="72" name="墨迹 71"/>
            </p:nvPicPr>
            <p:blipFill>
              <a:blip r:embed="rId233"/>
            </p:blipFill>
            <p:spPr>
              <a:xfrm>
                <a:off x="9990666" y="1917532"/>
                <a:ext cx="110066" cy="8459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73" name="墨迹 72"/>
              <p14:cNvContentPartPr/>
              <p14:nvPr/>
            </p14:nvContentPartPr>
            <p14:xfrm>
              <a:off x="10131777" y="1861134"/>
              <a:ext cx="141112" cy="22560"/>
            </p14:xfrm>
          </p:contentPart>
        </mc:Choice>
        <mc:Fallback xmlns="">
          <p:pic>
            <p:nvPicPr>
              <p:cNvPr id="73" name="墨迹 72"/>
            </p:nvPicPr>
            <p:blipFill>
              <a:blip r:embed="rId235"/>
            </p:blipFill>
            <p:spPr>
              <a:xfrm>
                <a:off x="10131777" y="1861134"/>
                <a:ext cx="141112" cy="2256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74" name="墨迹 73"/>
              <p14:cNvContentPartPr/>
              <p14:nvPr/>
            </p14:nvContentPartPr>
            <p14:xfrm>
              <a:off x="10185400" y="1799097"/>
              <a:ext cx="25400" cy="225592"/>
            </p14:xfrm>
          </p:contentPart>
        </mc:Choice>
        <mc:Fallback xmlns="">
          <p:pic>
            <p:nvPicPr>
              <p:cNvPr id="74" name="墨迹 73"/>
            </p:nvPicPr>
            <p:blipFill>
              <a:blip r:embed="rId237"/>
            </p:blipFill>
            <p:spPr>
              <a:xfrm>
                <a:off x="10185400" y="1799097"/>
                <a:ext cx="25400" cy="22559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75" name="墨迹 74"/>
              <p14:cNvContentPartPr/>
              <p14:nvPr/>
            </p14:nvContentPartPr>
            <p14:xfrm>
              <a:off x="10368844" y="1838575"/>
              <a:ext cx="237067" cy="152275"/>
            </p14:xfrm>
          </p:contentPart>
        </mc:Choice>
        <mc:Fallback xmlns="">
          <p:pic>
            <p:nvPicPr>
              <p:cNvPr id="75" name="墨迹 74"/>
            </p:nvPicPr>
            <p:blipFill>
              <a:blip r:embed="rId239"/>
            </p:blipFill>
            <p:spPr>
              <a:xfrm>
                <a:off x="10368844" y="1838575"/>
                <a:ext cx="237067" cy="152275"/>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76" name="墨迹 75"/>
              <p14:cNvContentPartPr/>
              <p14:nvPr/>
            </p14:nvContentPartPr>
            <p14:xfrm>
              <a:off x="10707511" y="1849855"/>
              <a:ext cx="189089" cy="22559"/>
            </p14:xfrm>
          </p:contentPart>
        </mc:Choice>
        <mc:Fallback xmlns="">
          <p:pic>
            <p:nvPicPr>
              <p:cNvPr id="76" name="墨迹 75"/>
            </p:nvPicPr>
            <p:blipFill>
              <a:blip r:embed="rId241"/>
            </p:blipFill>
            <p:spPr>
              <a:xfrm>
                <a:off x="10707511" y="1849855"/>
                <a:ext cx="189089" cy="2255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77" name="墨迹 76"/>
              <p14:cNvContentPartPr/>
              <p14:nvPr/>
            </p14:nvContentPartPr>
            <p14:xfrm>
              <a:off x="10882488" y="1776537"/>
              <a:ext cx="104423" cy="53578"/>
            </p14:xfrm>
          </p:contentPart>
        </mc:Choice>
        <mc:Fallback xmlns="">
          <p:pic>
            <p:nvPicPr>
              <p:cNvPr id="77" name="墨迹 76"/>
            </p:nvPicPr>
            <p:blipFill>
              <a:blip r:embed="rId243"/>
            </p:blipFill>
            <p:spPr>
              <a:xfrm>
                <a:off x="10882488" y="1776537"/>
                <a:ext cx="104423" cy="5357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78" name="墨迹 77"/>
              <p14:cNvContentPartPr/>
              <p14:nvPr/>
            </p14:nvContentPartPr>
            <p14:xfrm>
              <a:off x="10735732" y="1917532"/>
              <a:ext cx="186268" cy="19740"/>
            </p14:xfrm>
          </p:contentPart>
        </mc:Choice>
        <mc:Fallback xmlns="">
          <p:pic>
            <p:nvPicPr>
              <p:cNvPr id="78" name="墨迹 77"/>
            </p:nvPicPr>
            <p:blipFill>
              <a:blip r:embed="rId245"/>
            </p:blipFill>
            <p:spPr>
              <a:xfrm>
                <a:off x="10735732" y="1917532"/>
                <a:ext cx="186268" cy="1974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79" name="墨迹 78"/>
              <p14:cNvContentPartPr/>
              <p14:nvPr/>
            </p14:nvContentPartPr>
            <p14:xfrm>
              <a:off x="10735732" y="1951371"/>
              <a:ext cx="95956" cy="56398"/>
            </p14:xfrm>
          </p:contentPart>
        </mc:Choice>
        <mc:Fallback xmlns="">
          <p:pic>
            <p:nvPicPr>
              <p:cNvPr id="79" name="墨迹 78"/>
            </p:nvPicPr>
            <p:blipFill>
              <a:blip r:embed="rId247"/>
            </p:blipFill>
            <p:spPr>
              <a:xfrm>
                <a:off x="10735732" y="1951371"/>
                <a:ext cx="95956" cy="5639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80" name="墨迹 79"/>
              <p14:cNvContentPartPr/>
              <p14:nvPr/>
            </p14:nvContentPartPr>
            <p14:xfrm>
              <a:off x="11040532" y="1787817"/>
              <a:ext cx="180623" cy="197393"/>
            </p14:xfrm>
          </p:contentPart>
        </mc:Choice>
        <mc:Fallback xmlns="">
          <p:pic>
            <p:nvPicPr>
              <p:cNvPr id="80" name="墨迹 79"/>
            </p:nvPicPr>
            <p:blipFill>
              <a:blip r:embed="rId249"/>
            </p:blipFill>
            <p:spPr>
              <a:xfrm>
                <a:off x="11040532" y="1787817"/>
                <a:ext cx="180623" cy="197393"/>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81" name="墨迹 80"/>
              <p14:cNvContentPartPr/>
              <p14:nvPr/>
            </p14:nvContentPartPr>
            <p14:xfrm>
              <a:off x="11238088" y="1835755"/>
              <a:ext cx="64912" cy="19739"/>
            </p14:xfrm>
          </p:contentPart>
        </mc:Choice>
        <mc:Fallback xmlns="">
          <p:pic>
            <p:nvPicPr>
              <p:cNvPr id="81" name="墨迹 80"/>
            </p:nvPicPr>
            <p:blipFill>
              <a:blip r:embed="rId251"/>
            </p:blipFill>
            <p:spPr>
              <a:xfrm>
                <a:off x="11238088" y="1835755"/>
                <a:ext cx="64912" cy="1973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82" name="墨迹 81"/>
              <p14:cNvContentPartPr/>
              <p14:nvPr/>
            </p14:nvContentPartPr>
            <p14:xfrm>
              <a:off x="11277600" y="1691940"/>
              <a:ext cx="50800" cy="380687"/>
            </p14:xfrm>
          </p:contentPart>
        </mc:Choice>
        <mc:Fallback xmlns="">
          <p:pic>
            <p:nvPicPr>
              <p:cNvPr id="82" name="墨迹 81"/>
            </p:nvPicPr>
            <p:blipFill>
              <a:blip r:embed="rId253"/>
            </p:blipFill>
            <p:spPr>
              <a:xfrm>
                <a:off x="11277600" y="1691940"/>
                <a:ext cx="50800" cy="380687"/>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83" name="墨迹 82"/>
              <p14:cNvContentPartPr/>
              <p14:nvPr/>
            </p14:nvContentPartPr>
            <p14:xfrm>
              <a:off x="11339688" y="1832935"/>
              <a:ext cx="90312" cy="191754"/>
            </p14:xfrm>
          </p:contentPart>
        </mc:Choice>
        <mc:Fallback xmlns="">
          <p:pic>
            <p:nvPicPr>
              <p:cNvPr id="83" name="墨迹 82"/>
            </p:nvPicPr>
            <p:blipFill>
              <a:blip r:embed="rId255"/>
            </p:blipFill>
            <p:spPr>
              <a:xfrm>
                <a:off x="11339688" y="1832935"/>
                <a:ext cx="90312" cy="191754"/>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84" name="墨迹 83"/>
              <p14:cNvContentPartPr/>
              <p14:nvPr/>
            </p14:nvContentPartPr>
            <p14:xfrm>
              <a:off x="11514667" y="1838575"/>
              <a:ext cx="158044" cy="124076"/>
            </p14:xfrm>
          </p:contentPart>
        </mc:Choice>
        <mc:Fallback xmlns="">
          <p:pic>
            <p:nvPicPr>
              <p:cNvPr id="84" name="墨迹 83"/>
            </p:nvPicPr>
            <p:blipFill>
              <a:blip r:embed="rId257"/>
            </p:blipFill>
            <p:spPr>
              <a:xfrm>
                <a:off x="11514667" y="1838575"/>
                <a:ext cx="158044" cy="124076"/>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85" name="墨迹 84"/>
              <p14:cNvContentPartPr/>
              <p14:nvPr/>
            </p14:nvContentPartPr>
            <p14:xfrm>
              <a:off x="11661422" y="1782177"/>
              <a:ext cx="56445" cy="273531"/>
            </p14:xfrm>
          </p:contentPart>
        </mc:Choice>
        <mc:Fallback xmlns="">
          <p:pic>
            <p:nvPicPr>
              <p:cNvPr id="85" name="墨迹 84"/>
            </p:nvPicPr>
            <p:blipFill>
              <a:blip r:embed="rId259"/>
            </p:blipFill>
            <p:spPr>
              <a:xfrm>
                <a:off x="11661422" y="1782177"/>
                <a:ext cx="56445" cy="273531"/>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86" name="墨迹 85"/>
              <p14:cNvContentPartPr/>
              <p14:nvPr/>
            </p14:nvContentPartPr>
            <p14:xfrm>
              <a:off x="9866488" y="2233361"/>
              <a:ext cx="152400" cy="118436"/>
            </p14:xfrm>
          </p:contentPart>
        </mc:Choice>
        <mc:Fallback xmlns="">
          <p:pic>
            <p:nvPicPr>
              <p:cNvPr id="86" name="墨迹 85"/>
            </p:nvPicPr>
            <p:blipFill>
              <a:blip r:embed="rId261"/>
            </p:blipFill>
            <p:spPr>
              <a:xfrm>
                <a:off x="9866488" y="2233361"/>
                <a:ext cx="152400" cy="118436"/>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87" name="墨迹 86"/>
              <p14:cNvContentPartPr/>
              <p14:nvPr/>
            </p14:nvContentPartPr>
            <p14:xfrm>
              <a:off x="10538177" y="2154404"/>
              <a:ext cx="28223" cy="163554"/>
            </p14:xfrm>
          </p:contentPart>
        </mc:Choice>
        <mc:Fallback xmlns="">
          <p:pic>
            <p:nvPicPr>
              <p:cNvPr id="87" name="墨迹 86"/>
            </p:nvPicPr>
            <p:blipFill>
              <a:blip r:embed="rId263"/>
            </p:blipFill>
            <p:spPr>
              <a:xfrm>
                <a:off x="10538177" y="2154404"/>
                <a:ext cx="28223" cy="163554"/>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88" name="墨迹 87"/>
              <p14:cNvContentPartPr/>
              <p14:nvPr/>
            </p14:nvContentPartPr>
            <p14:xfrm>
              <a:off x="11125200" y="2188243"/>
              <a:ext cx="90311" cy="78957"/>
            </p14:xfrm>
          </p:contentPart>
        </mc:Choice>
        <mc:Fallback xmlns="">
          <p:pic>
            <p:nvPicPr>
              <p:cNvPr id="88" name="墨迹 87"/>
            </p:nvPicPr>
            <p:blipFill>
              <a:blip r:embed="rId265"/>
            </p:blipFill>
            <p:spPr>
              <a:xfrm>
                <a:off x="11125200" y="2188243"/>
                <a:ext cx="90311" cy="7895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89" name="墨迹 88"/>
              <p14:cNvContentPartPr/>
              <p14:nvPr/>
            </p14:nvContentPartPr>
            <p14:xfrm>
              <a:off x="9911644" y="2571750"/>
              <a:ext cx="81844" cy="90236"/>
            </p14:xfrm>
          </p:contentPart>
        </mc:Choice>
        <mc:Fallback xmlns="">
          <p:pic>
            <p:nvPicPr>
              <p:cNvPr id="89" name="墨迹 88"/>
            </p:nvPicPr>
            <p:blipFill>
              <a:blip r:embed="rId267"/>
            </p:blipFill>
            <p:spPr>
              <a:xfrm>
                <a:off x="9911644" y="2571750"/>
                <a:ext cx="81844" cy="90236"/>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90" name="墨迹 89"/>
              <p14:cNvContentPartPr/>
              <p14:nvPr/>
            </p14:nvContentPartPr>
            <p14:xfrm>
              <a:off x="10030177" y="2560470"/>
              <a:ext cx="56445" cy="84597"/>
            </p14:xfrm>
          </p:contentPart>
        </mc:Choice>
        <mc:Fallback xmlns="">
          <p:pic>
            <p:nvPicPr>
              <p:cNvPr id="90" name="墨迹 89"/>
            </p:nvPicPr>
            <p:blipFill>
              <a:blip r:embed="rId269"/>
            </p:blipFill>
            <p:spPr>
              <a:xfrm>
                <a:off x="10030177" y="2560470"/>
                <a:ext cx="56445" cy="84597"/>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91" name="墨迹 90"/>
              <p14:cNvContentPartPr/>
              <p14:nvPr/>
            </p14:nvContentPartPr>
            <p14:xfrm>
              <a:off x="10033000" y="2509712"/>
              <a:ext cx="104422" cy="163554"/>
            </p14:xfrm>
          </p:contentPart>
        </mc:Choice>
        <mc:Fallback xmlns="">
          <p:pic>
            <p:nvPicPr>
              <p:cNvPr id="91" name="墨迹 90"/>
            </p:nvPicPr>
            <p:blipFill>
              <a:blip r:embed="rId271"/>
            </p:blipFill>
            <p:spPr>
              <a:xfrm>
                <a:off x="10033000" y="2509712"/>
                <a:ext cx="104422" cy="163554"/>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92" name="墨迹 91"/>
              <p14:cNvContentPartPr/>
              <p14:nvPr/>
            </p14:nvContentPartPr>
            <p14:xfrm>
              <a:off x="10515600" y="2504072"/>
              <a:ext cx="107244" cy="118436"/>
            </p14:xfrm>
          </p:contentPart>
        </mc:Choice>
        <mc:Fallback xmlns="">
          <p:pic>
            <p:nvPicPr>
              <p:cNvPr id="92" name="墨迹 91"/>
            </p:nvPicPr>
            <p:blipFill>
              <a:blip r:embed="rId273"/>
            </p:blipFill>
            <p:spPr>
              <a:xfrm>
                <a:off x="10515600" y="2504072"/>
                <a:ext cx="107244" cy="11843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93" name="墨迹 92"/>
              <p14:cNvContentPartPr/>
              <p14:nvPr/>
            </p14:nvContentPartPr>
            <p14:xfrm>
              <a:off x="10538177" y="2470233"/>
              <a:ext cx="118533" cy="152275"/>
            </p14:xfrm>
          </p:contentPart>
        </mc:Choice>
        <mc:Fallback xmlns="">
          <p:pic>
            <p:nvPicPr>
              <p:cNvPr id="93" name="墨迹 92"/>
            </p:nvPicPr>
            <p:blipFill>
              <a:blip r:embed="rId275"/>
            </p:blipFill>
            <p:spPr>
              <a:xfrm>
                <a:off x="10538177" y="2470233"/>
                <a:ext cx="118533" cy="152275"/>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94" name="墨迹 93"/>
              <p14:cNvContentPartPr/>
              <p14:nvPr/>
            </p14:nvContentPartPr>
            <p14:xfrm>
              <a:off x="11108267" y="2430754"/>
              <a:ext cx="101600" cy="109977"/>
            </p14:xfrm>
          </p:contentPart>
        </mc:Choice>
        <mc:Fallback xmlns="">
          <p:pic>
            <p:nvPicPr>
              <p:cNvPr id="94" name="墨迹 93"/>
            </p:nvPicPr>
            <p:blipFill>
              <a:blip r:embed="rId277"/>
            </p:blipFill>
            <p:spPr>
              <a:xfrm>
                <a:off x="11108267" y="2430754"/>
                <a:ext cx="101600" cy="10997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95" name="墨迹 94"/>
              <p14:cNvContentPartPr/>
              <p14:nvPr/>
            </p14:nvContentPartPr>
            <p14:xfrm>
              <a:off x="11068755" y="2379996"/>
              <a:ext cx="214489" cy="222772"/>
            </p14:xfrm>
          </p:contentPart>
        </mc:Choice>
        <mc:Fallback xmlns="">
          <p:pic>
            <p:nvPicPr>
              <p:cNvPr id="95" name="墨迹 94"/>
            </p:nvPicPr>
            <p:blipFill>
              <a:blip r:embed="rId279"/>
            </p:blipFill>
            <p:spPr>
              <a:xfrm>
                <a:off x="11068755" y="2379996"/>
                <a:ext cx="214489" cy="22277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96" name="墨迹 95"/>
              <p14:cNvContentPartPr/>
              <p14:nvPr/>
            </p14:nvContentPartPr>
            <p14:xfrm>
              <a:off x="9815688" y="2831180"/>
              <a:ext cx="118534" cy="135356"/>
            </p14:xfrm>
          </p:contentPart>
        </mc:Choice>
        <mc:Fallback xmlns="">
          <p:pic>
            <p:nvPicPr>
              <p:cNvPr id="96" name="墨迹 95"/>
            </p:nvPicPr>
            <p:blipFill>
              <a:blip r:embed="rId281"/>
            </p:blipFill>
            <p:spPr>
              <a:xfrm>
                <a:off x="9815688" y="2831180"/>
                <a:ext cx="118534" cy="135356"/>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97" name="墨迹 96"/>
              <p14:cNvContentPartPr/>
              <p14:nvPr/>
            </p14:nvContentPartPr>
            <p14:xfrm>
              <a:off x="9968088" y="2898858"/>
              <a:ext cx="104422" cy="5640"/>
            </p14:xfrm>
          </p:contentPart>
        </mc:Choice>
        <mc:Fallback xmlns="">
          <p:pic>
            <p:nvPicPr>
              <p:cNvPr id="97" name="墨迹 96"/>
            </p:nvPicPr>
            <p:blipFill>
              <a:blip r:embed="rId283"/>
            </p:blipFill>
            <p:spPr>
              <a:xfrm>
                <a:off x="9968088" y="2898858"/>
                <a:ext cx="104422" cy="5640"/>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98" name="墨迹 97"/>
              <p14:cNvContentPartPr/>
              <p14:nvPr/>
            </p14:nvContentPartPr>
            <p14:xfrm>
              <a:off x="10092266" y="2819901"/>
              <a:ext cx="93134" cy="135355"/>
            </p14:xfrm>
          </p:contentPart>
        </mc:Choice>
        <mc:Fallback xmlns="">
          <p:pic>
            <p:nvPicPr>
              <p:cNvPr id="98" name="墨迹 97"/>
            </p:nvPicPr>
            <p:blipFill>
              <a:blip r:embed="rId285"/>
            </p:blipFill>
            <p:spPr>
              <a:xfrm>
                <a:off x="10092266" y="2819901"/>
                <a:ext cx="93134" cy="135355"/>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99" name="墨迹 98"/>
              <p14:cNvContentPartPr/>
              <p14:nvPr/>
            </p14:nvContentPartPr>
            <p14:xfrm>
              <a:off x="10210800" y="2836820"/>
              <a:ext cx="84666" cy="107156"/>
            </p14:xfrm>
          </p:contentPart>
        </mc:Choice>
        <mc:Fallback xmlns="">
          <p:pic>
            <p:nvPicPr>
              <p:cNvPr id="99" name="墨迹 98"/>
            </p:nvPicPr>
            <p:blipFill>
              <a:blip r:embed="rId287"/>
            </p:blipFill>
            <p:spPr>
              <a:xfrm>
                <a:off x="10210800" y="2836820"/>
                <a:ext cx="84666" cy="107156"/>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00" name="墨迹 99"/>
              <p14:cNvContentPartPr/>
              <p14:nvPr/>
            </p14:nvContentPartPr>
            <p14:xfrm>
              <a:off x="10210800" y="2786062"/>
              <a:ext cx="101600" cy="169194"/>
            </p14:xfrm>
          </p:contentPart>
        </mc:Choice>
        <mc:Fallback xmlns="">
          <p:pic>
            <p:nvPicPr>
              <p:cNvPr id="100" name="墨迹 99"/>
            </p:nvPicPr>
            <p:blipFill>
              <a:blip r:embed="rId289"/>
            </p:blipFill>
            <p:spPr>
              <a:xfrm>
                <a:off x="10210800" y="2786062"/>
                <a:ext cx="101600" cy="169194"/>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01" name="墨迹 100"/>
              <p14:cNvContentPartPr/>
              <p14:nvPr/>
            </p14:nvContentPartPr>
            <p14:xfrm>
              <a:off x="10552288" y="2814261"/>
              <a:ext cx="36689" cy="149455"/>
            </p14:xfrm>
          </p:contentPart>
        </mc:Choice>
        <mc:Fallback xmlns="">
          <p:pic>
            <p:nvPicPr>
              <p:cNvPr id="101" name="墨迹 100"/>
            </p:nvPicPr>
            <p:blipFill>
              <a:blip r:embed="rId291"/>
            </p:blipFill>
            <p:spPr>
              <a:xfrm>
                <a:off x="10552288" y="2814261"/>
                <a:ext cx="36689" cy="149455"/>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02" name="墨迹 101"/>
              <p14:cNvContentPartPr/>
              <p14:nvPr/>
            </p14:nvContentPartPr>
            <p14:xfrm>
              <a:off x="10622844" y="2881939"/>
              <a:ext cx="64911" cy="11279"/>
            </p14:xfrm>
          </p:contentPart>
        </mc:Choice>
        <mc:Fallback xmlns="">
          <p:pic>
            <p:nvPicPr>
              <p:cNvPr id="102" name="墨迹 101"/>
            </p:nvPicPr>
            <p:blipFill>
              <a:blip r:embed="rId293"/>
            </p:blipFill>
            <p:spPr>
              <a:xfrm>
                <a:off x="10622844" y="2881939"/>
                <a:ext cx="64911" cy="11279"/>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03" name="墨迹 102"/>
              <p14:cNvContentPartPr/>
              <p14:nvPr/>
            </p14:nvContentPartPr>
            <p14:xfrm>
              <a:off x="10701867" y="2814261"/>
              <a:ext cx="62088" cy="121256"/>
            </p14:xfrm>
          </p:contentPart>
        </mc:Choice>
        <mc:Fallback xmlns="">
          <p:pic>
            <p:nvPicPr>
              <p:cNvPr id="103" name="墨迹 102"/>
            </p:nvPicPr>
            <p:blipFill>
              <a:blip r:embed="rId295"/>
            </p:blipFill>
            <p:spPr>
              <a:xfrm>
                <a:off x="10701867" y="2814261"/>
                <a:ext cx="62088" cy="121256"/>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04" name="墨迹 103"/>
              <p14:cNvContentPartPr/>
              <p14:nvPr/>
            </p14:nvContentPartPr>
            <p14:xfrm>
              <a:off x="10693400" y="2752223"/>
              <a:ext cx="143932" cy="200213"/>
            </p14:xfrm>
          </p:contentPart>
        </mc:Choice>
        <mc:Fallback xmlns="">
          <p:pic>
            <p:nvPicPr>
              <p:cNvPr id="104" name="墨迹 103"/>
            </p:nvPicPr>
            <p:blipFill>
              <a:blip r:embed="rId297"/>
            </p:blipFill>
            <p:spPr>
              <a:xfrm>
                <a:off x="10693400" y="2752223"/>
                <a:ext cx="143932" cy="200213"/>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05" name="墨迹 104"/>
              <p14:cNvContentPartPr/>
              <p14:nvPr/>
            </p14:nvContentPartPr>
            <p14:xfrm>
              <a:off x="11209867" y="2712745"/>
              <a:ext cx="79022" cy="124075"/>
            </p14:xfrm>
          </p:contentPart>
        </mc:Choice>
        <mc:Fallback xmlns="">
          <p:pic>
            <p:nvPicPr>
              <p:cNvPr id="105" name="墨迹 104"/>
            </p:nvPicPr>
            <p:blipFill>
              <a:blip r:embed="rId299"/>
            </p:blipFill>
            <p:spPr>
              <a:xfrm>
                <a:off x="11209867" y="2712745"/>
                <a:ext cx="79022" cy="124075"/>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06" name="墨迹 105"/>
              <p14:cNvContentPartPr/>
              <p14:nvPr/>
            </p14:nvContentPartPr>
            <p14:xfrm>
              <a:off x="11201400" y="2684545"/>
              <a:ext cx="132644" cy="135356"/>
            </p14:xfrm>
          </p:contentPart>
        </mc:Choice>
        <mc:Fallback xmlns="">
          <p:pic>
            <p:nvPicPr>
              <p:cNvPr id="106" name="墨迹 105"/>
            </p:nvPicPr>
            <p:blipFill>
              <a:blip r:embed="rId301"/>
            </p:blipFill>
            <p:spPr>
              <a:xfrm>
                <a:off x="11201400" y="2684545"/>
                <a:ext cx="132644" cy="135356"/>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07" name="墨迹 106"/>
              <p14:cNvContentPartPr/>
              <p14:nvPr/>
            </p14:nvContentPartPr>
            <p14:xfrm>
              <a:off x="10504311" y="3293644"/>
              <a:ext cx="101600" cy="118436"/>
            </p14:xfrm>
          </p:contentPart>
        </mc:Choice>
        <mc:Fallback xmlns="">
          <p:pic>
            <p:nvPicPr>
              <p:cNvPr id="107" name="墨迹 106"/>
            </p:nvPicPr>
            <p:blipFill>
              <a:blip r:embed="rId303"/>
            </p:blipFill>
            <p:spPr>
              <a:xfrm>
                <a:off x="10504311" y="3293644"/>
                <a:ext cx="101600" cy="118436"/>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08" name="墨迹 107"/>
              <p14:cNvContentPartPr/>
              <p14:nvPr/>
            </p14:nvContentPartPr>
            <p14:xfrm>
              <a:off x="10521244" y="3225967"/>
              <a:ext cx="169333" cy="172014"/>
            </p14:xfrm>
          </p:contentPart>
        </mc:Choice>
        <mc:Fallback xmlns="">
          <p:pic>
            <p:nvPicPr>
              <p:cNvPr id="108" name="墨迹 107"/>
            </p:nvPicPr>
            <p:blipFill>
              <a:blip r:embed="rId305"/>
            </p:blipFill>
            <p:spPr>
              <a:xfrm>
                <a:off x="10521244" y="3225967"/>
                <a:ext cx="169333" cy="172014"/>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09" name="墨迹 108"/>
              <p14:cNvContentPartPr/>
              <p14:nvPr/>
            </p14:nvContentPartPr>
            <p14:xfrm>
              <a:off x="10109200" y="3400801"/>
              <a:ext cx="908755" cy="112796"/>
            </p14:xfrm>
          </p:contentPart>
        </mc:Choice>
        <mc:Fallback xmlns="">
          <p:pic>
            <p:nvPicPr>
              <p:cNvPr id="109" name="墨迹 108"/>
            </p:nvPicPr>
            <p:blipFill>
              <a:blip r:embed="rId307"/>
            </p:blipFill>
            <p:spPr>
              <a:xfrm>
                <a:off x="10109200" y="3400801"/>
                <a:ext cx="908755" cy="11279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10" name="墨迹 109"/>
              <p14:cNvContentPartPr/>
              <p14:nvPr/>
            </p14:nvContentPartPr>
            <p14:xfrm>
              <a:off x="10318044" y="3564355"/>
              <a:ext cx="121356" cy="90237"/>
            </p14:xfrm>
          </p:contentPart>
        </mc:Choice>
        <mc:Fallback xmlns="">
          <p:pic>
            <p:nvPicPr>
              <p:cNvPr id="110" name="墨迹 109"/>
            </p:nvPicPr>
            <p:blipFill>
              <a:blip r:embed="rId309"/>
            </p:blipFill>
            <p:spPr>
              <a:xfrm>
                <a:off x="10318044" y="3564355"/>
                <a:ext cx="121356" cy="90237"/>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11" name="墨迹 110"/>
              <p14:cNvContentPartPr/>
              <p14:nvPr/>
            </p14:nvContentPartPr>
            <p14:xfrm>
              <a:off x="10464800" y="3572815"/>
              <a:ext cx="81844" cy="2820"/>
            </p14:xfrm>
          </p:contentPart>
        </mc:Choice>
        <mc:Fallback xmlns="">
          <p:pic>
            <p:nvPicPr>
              <p:cNvPr id="111" name="墨迹 110"/>
            </p:nvPicPr>
            <p:blipFill>
              <a:blip r:embed="rId311"/>
            </p:blipFill>
            <p:spPr>
              <a:xfrm>
                <a:off x="10464800" y="3572815"/>
                <a:ext cx="81844" cy="282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12" name="墨迹 111"/>
              <p14:cNvContentPartPr/>
              <p14:nvPr/>
            </p14:nvContentPartPr>
            <p14:xfrm>
              <a:off x="10538177" y="3519236"/>
              <a:ext cx="112888" cy="112796"/>
            </p14:xfrm>
          </p:contentPart>
        </mc:Choice>
        <mc:Fallback xmlns="">
          <p:pic>
            <p:nvPicPr>
              <p:cNvPr id="112" name="墨迹 111"/>
            </p:nvPicPr>
            <p:blipFill>
              <a:blip r:embed="rId313"/>
            </p:blipFill>
            <p:spPr>
              <a:xfrm>
                <a:off x="10538177" y="3519236"/>
                <a:ext cx="112888" cy="11279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13" name="墨迹 112"/>
              <p14:cNvContentPartPr/>
              <p14:nvPr/>
            </p14:nvContentPartPr>
            <p14:xfrm>
              <a:off x="10662355" y="3524876"/>
              <a:ext cx="73377" cy="95877"/>
            </p14:xfrm>
          </p:contentPart>
        </mc:Choice>
        <mc:Fallback xmlns="">
          <p:pic>
            <p:nvPicPr>
              <p:cNvPr id="113" name="墨迹 112"/>
            </p:nvPicPr>
            <p:blipFill>
              <a:blip r:embed="rId315"/>
            </p:blipFill>
            <p:spPr>
              <a:xfrm>
                <a:off x="10662355" y="3524876"/>
                <a:ext cx="73377" cy="95877"/>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14" name="墨迹 113"/>
              <p14:cNvContentPartPr/>
              <p14:nvPr/>
            </p14:nvContentPartPr>
            <p14:xfrm>
              <a:off x="10642600" y="3507957"/>
              <a:ext cx="115711" cy="140995"/>
            </p14:xfrm>
          </p:contentPart>
        </mc:Choice>
        <mc:Fallback xmlns="">
          <p:pic>
            <p:nvPicPr>
              <p:cNvPr id="114" name="墨迹 113"/>
            </p:nvPicPr>
            <p:blipFill>
              <a:blip r:embed="rId317"/>
            </p:blipFill>
            <p:spPr>
              <a:xfrm>
                <a:off x="10642600" y="3507957"/>
                <a:ext cx="115711" cy="140995"/>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15" name="墨迹 114"/>
              <p14:cNvContentPartPr/>
              <p14:nvPr/>
            </p14:nvContentPartPr>
            <p14:xfrm>
              <a:off x="10797822" y="3564355"/>
              <a:ext cx="121356" cy="5639"/>
            </p14:xfrm>
          </p:contentPart>
        </mc:Choice>
        <mc:Fallback xmlns="">
          <p:pic>
            <p:nvPicPr>
              <p:cNvPr id="115" name="墨迹 114"/>
            </p:nvPicPr>
            <p:blipFill>
              <a:blip r:embed="rId319"/>
            </p:blipFill>
            <p:spPr>
              <a:xfrm>
                <a:off x="10797822" y="3564355"/>
                <a:ext cx="121356" cy="5639"/>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16" name="墨迹 115"/>
              <p14:cNvContentPartPr/>
              <p14:nvPr/>
            </p14:nvContentPartPr>
            <p14:xfrm>
              <a:off x="10871200" y="3507957"/>
              <a:ext cx="11288" cy="174834"/>
            </p14:xfrm>
          </p:contentPart>
        </mc:Choice>
        <mc:Fallback xmlns="">
          <p:pic>
            <p:nvPicPr>
              <p:cNvPr id="116" name="墨迹 115"/>
            </p:nvPicPr>
            <p:blipFill>
              <a:blip r:embed="rId321"/>
            </p:blipFill>
            <p:spPr>
              <a:xfrm>
                <a:off x="10871200" y="3507957"/>
                <a:ext cx="11288" cy="174834"/>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17" name="墨迹 116"/>
              <p14:cNvContentPartPr/>
              <p14:nvPr/>
            </p14:nvContentPartPr>
            <p14:xfrm>
              <a:off x="10984088" y="3485398"/>
              <a:ext cx="5644" cy="155094"/>
            </p14:xfrm>
          </p:contentPart>
        </mc:Choice>
        <mc:Fallback xmlns="">
          <p:pic>
            <p:nvPicPr>
              <p:cNvPr id="117" name="墨迹 116"/>
            </p:nvPicPr>
            <p:blipFill>
              <a:blip r:embed="rId323"/>
            </p:blipFill>
            <p:spPr>
              <a:xfrm>
                <a:off x="10984088" y="3485398"/>
                <a:ext cx="5644" cy="155094"/>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18" name="墨迹 117"/>
              <p14:cNvContentPartPr/>
              <p14:nvPr/>
            </p14:nvContentPartPr>
            <p14:xfrm>
              <a:off x="11040532" y="3536156"/>
              <a:ext cx="79023" cy="11279"/>
            </p14:xfrm>
          </p:contentPart>
        </mc:Choice>
        <mc:Fallback xmlns="">
          <p:pic>
            <p:nvPicPr>
              <p:cNvPr id="118" name="墨迹 117"/>
            </p:nvPicPr>
            <p:blipFill>
              <a:blip r:embed="rId325"/>
            </p:blipFill>
            <p:spPr>
              <a:xfrm>
                <a:off x="11040532" y="3536156"/>
                <a:ext cx="79023" cy="11279"/>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19" name="墨迹 118"/>
              <p14:cNvContentPartPr/>
              <p14:nvPr/>
            </p14:nvContentPartPr>
            <p14:xfrm>
              <a:off x="11119555" y="3491037"/>
              <a:ext cx="62089" cy="163555"/>
            </p14:xfrm>
          </p:contentPart>
        </mc:Choice>
        <mc:Fallback xmlns="">
          <p:pic>
            <p:nvPicPr>
              <p:cNvPr id="119" name="墨迹 118"/>
            </p:nvPicPr>
            <p:blipFill>
              <a:blip r:embed="rId327"/>
            </p:blipFill>
            <p:spPr>
              <a:xfrm>
                <a:off x="11119555" y="3491037"/>
                <a:ext cx="62089" cy="163555"/>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20" name="墨迹 119"/>
              <p14:cNvContentPartPr/>
              <p14:nvPr/>
            </p14:nvContentPartPr>
            <p14:xfrm>
              <a:off x="11074400" y="3491037"/>
              <a:ext cx="135467" cy="149455"/>
            </p14:xfrm>
          </p:contentPart>
        </mc:Choice>
        <mc:Fallback xmlns="">
          <p:pic>
            <p:nvPicPr>
              <p:cNvPr id="120" name="墨迹 119"/>
            </p:nvPicPr>
            <p:blipFill>
              <a:blip r:embed="rId329"/>
            </p:blipFill>
            <p:spPr>
              <a:xfrm>
                <a:off x="11074400" y="3491037"/>
                <a:ext cx="135467" cy="149455"/>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21" name="墨迹 120"/>
              <p14:cNvContentPartPr/>
              <p14:nvPr/>
            </p14:nvContentPartPr>
            <p14:xfrm>
              <a:off x="11260667" y="3513597"/>
              <a:ext cx="90311" cy="16919"/>
            </p14:xfrm>
          </p:contentPart>
        </mc:Choice>
        <mc:Fallback xmlns="">
          <p:pic>
            <p:nvPicPr>
              <p:cNvPr id="121" name="墨迹 120"/>
            </p:nvPicPr>
            <p:blipFill>
              <a:blip r:embed="rId331"/>
            </p:blipFill>
            <p:spPr>
              <a:xfrm>
                <a:off x="11260667" y="3513597"/>
                <a:ext cx="90311" cy="16919"/>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22" name="墨迹 121"/>
              <p14:cNvContentPartPr/>
              <p14:nvPr/>
            </p14:nvContentPartPr>
            <p14:xfrm>
              <a:off x="11314288" y="3468478"/>
              <a:ext cx="14112" cy="177654"/>
            </p14:xfrm>
          </p:contentPart>
        </mc:Choice>
        <mc:Fallback xmlns="">
          <p:pic>
            <p:nvPicPr>
              <p:cNvPr id="122" name="墨迹 121"/>
            </p:nvPicPr>
            <p:blipFill>
              <a:blip r:embed="rId333"/>
            </p:blipFill>
            <p:spPr>
              <a:xfrm>
                <a:off x="11314288" y="3468478"/>
                <a:ext cx="14112" cy="177654"/>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23" name="墨迹 122"/>
              <p14:cNvContentPartPr/>
              <p14:nvPr/>
            </p14:nvContentPartPr>
            <p14:xfrm>
              <a:off x="11407422" y="3457198"/>
              <a:ext cx="67733" cy="138176"/>
            </p14:xfrm>
          </p:contentPart>
        </mc:Choice>
        <mc:Fallback xmlns="">
          <p:pic>
            <p:nvPicPr>
              <p:cNvPr id="123" name="墨迹 122"/>
            </p:nvPicPr>
            <p:blipFill>
              <a:blip r:embed="rId335"/>
            </p:blipFill>
            <p:spPr>
              <a:xfrm>
                <a:off x="11407422" y="3457198"/>
                <a:ext cx="67733" cy="138176"/>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24" name="墨迹 123"/>
              <p14:cNvContentPartPr/>
              <p14:nvPr/>
            </p14:nvContentPartPr>
            <p14:xfrm>
              <a:off x="11356622" y="3406440"/>
              <a:ext cx="174978" cy="197393"/>
            </p14:xfrm>
          </p:contentPart>
        </mc:Choice>
        <mc:Fallback xmlns="">
          <p:pic>
            <p:nvPicPr>
              <p:cNvPr id="124" name="墨迹 123"/>
            </p:nvPicPr>
            <p:blipFill>
              <a:blip r:embed="rId337"/>
            </p:blipFill>
            <p:spPr>
              <a:xfrm>
                <a:off x="11356622" y="3406440"/>
                <a:ext cx="174978" cy="197393"/>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25" name="墨迹 124"/>
              <p14:cNvContentPartPr/>
              <p14:nvPr/>
            </p14:nvContentPartPr>
            <p14:xfrm>
              <a:off x="10961511" y="3341583"/>
              <a:ext cx="668867" cy="76137"/>
            </p14:xfrm>
          </p:contentPart>
        </mc:Choice>
        <mc:Fallback xmlns="">
          <p:pic>
            <p:nvPicPr>
              <p:cNvPr id="125" name="墨迹 124"/>
            </p:nvPicPr>
            <p:blipFill>
              <a:blip r:embed="rId339"/>
            </p:blipFill>
            <p:spPr>
              <a:xfrm>
                <a:off x="10961511" y="3341583"/>
                <a:ext cx="668867" cy="76137"/>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26" name="墨迹 125"/>
              <p14:cNvContentPartPr/>
              <p14:nvPr/>
            </p14:nvContentPartPr>
            <p14:xfrm>
              <a:off x="11576755" y="3299284"/>
              <a:ext cx="19756" cy="360"/>
            </p14:xfrm>
          </p:contentPart>
        </mc:Choice>
        <mc:Fallback xmlns="">
          <p:pic>
            <p:nvPicPr>
              <p:cNvPr id="126" name="墨迹 125"/>
            </p:nvPicPr>
            <p:blipFill>
              <a:blip r:embed="rId341"/>
            </p:blipFill>
            <p:spPr>
              <a:xfrm>
                <a:off x="11576755" y="3299284"/>
                <a:ext cx="19756" cy="360"/>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27" name="墨迹 126"/>
              <p14:cNvContentPartPr/>
              <p14:nvPr/>
            </p14:nvContentPartPr>
            <p14:xfrm>
              <a:off x="11602155" y="3203407"/>
              <a:ext cx="110067" cy="149455"/>
            </p14:xfrm>
          </p:contentPart>
        </mc:Choice>
        <mc:Fallback xmlns="">
          <p:pic>
            <p:nvPicPr>
              <p:cNvPr id="127" name="墨迹 126"/>
            </p:nvPicPr>
            <p:blipFill>
              <a:blip r:embed="rId343"/>
            </p:blipFill>
            <p:spPr>
              <a:xfrm>
                <a:off x="11602155" y="3203407"/>
                <a:ext cx="110067" cy="149455"/>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28" name="墨迹 127"/>
              <p14:cNvContentPartPr/>
              <p14:nvPr/>
            </p14:nvContentPartPr>
            <p14:xfrm>
              <a:off x="11582400" y="3237246"/>
              <a:ext cx="104422" cy="166375"/>
            </p14:xfrm>
          </p:contentPart>
        </mc:Choice>
        <mc:Fallback xmlns="">
          <p:pic>
            <p:nvPicPr>
              <p:cNvPr id="128" name="墨迹 127"/>
            </p:nvPicPr>
            <p:blipFill>
              <a:blip r:embed="rId345"/>
            </p:blipFill>
            <p:spPr>
              <a:xfrm>
                <a:off x="11582400" y="3237246"/>
                <a:ext cx="104422" cy="166375"/>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29" name="墨迹 128"/>
              <p14:cNvContentPartPr/>
              <p14:nvPr/>
            </p14:nvContentPartPr>
            <p14:xfrm>
              <a:off x="11734800" y="3254166"/>
              <a:ext cx="45155" cy="95876"/>
            </p14:xfrm>
          </p:contentPart>
        </mc:Choice>
        <mc:Fallback xmlns="">
          <p:pic>
            <p:nvPicPr>
              <p:cNvPr id="129" name="墨迹 128"/>
            </p:nvPicPr>
            <p:blipFill>
              <a:blip r:embed="rId347"/>
            </p:blipFill>
            <p:spPr>
              <a:xfrm>
                <a:off x="11734800" y="3254166"/>
                <a:ext cx="45155" cy="95876"/>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30" name="墨迹 129"/>
              <p14:cNvContentPartPr/>
              <p14:nvPr/>
            </p14:nvContentPartPr>
            <p14:xfrm>
              <a:off x="11796888" y="3192128"/>
              <a:ext cx="197556" cy="437084"/>
            </p14:xfrm>
          </p:contentPart>
        </mc:Choice>
        <mc:Fallback xmlns="">
          <p:pic>
            <p:nvPicPr>
              <p:cNvPr id="130" name="墨迹 129"/>
            </p:nvPicPr>
            <p:blipFill>
              <a:blip r:embed="rId349"/>
            </p:blipFill>
            <p:spPr>
              <a:xfrm>
                <a:off x="11796888" y="3192128"/>
                <a:ext cx="197556" cy="437084"/>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31" name="墨迹 130"/>
              <p14:cNvContentPartPr/>
              <p14:nvPr/>
            </p14:nvContentPartPr>
            <p14:xfrm>
              <a:off x="11932355" y="3507957"/>
              <a:ext cx="39512" cy="16919"/>
            </p14:xfrm>
          </p:contentPart>
        </mc:Choice>
        <mc:Fallback xmlns="">
          <p:pic>
            <p:nvPicPr>
              <p:cNvPr id="131" name="墨迹 130"/>
            </p:nvPicPr>
            <p:blipFill>
              <a:blip r:embed="rId351"/>
            </p:blipFill>
            <p:spPr>
              <a:xfrm>
                <a:off x="11932355" y="3507957"/>
                <a:ext cx="39512" cy="16919"/>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32" name="墨迹 131"/>
              <p14:cNvContentPartPr/>
              <p14:nvPr/>
            </p14:nvContentPartPr>
            <p14:xfrm>
              <a:off x="10955867" y="3885823"/>
              <a:ext cx="95955" cy="5640"/>
            </p14:xfrm>
          </p:contentPart>
        </mc:Choice>
        <mc:Fallback xmlns="">
          <p:pic>
            <p:nvPicPr>
              <p:cNvPr id="132" name="墨迹 131"/>
            </p:nvPicPr>
            <p:blipFill>
              <a:blip r:embed="rId353"/>
            </p:blipFill>
            <p:spPr>
              <a:xfrm>
                <a:off x="10955867" y="3885823"/>
                <a:ext cx="95955" cy="5640"/>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33" name="墨迹 132"/>
              <p14:cNvContentPartPr/>
              <p14:nvPr/>
            </p14:nvContentPartPr>
            <p14:xfrm>
              <a:off x="10927644" y="3928122"/>
              <a:ext cx="143933" cy="31019"/>
            </p14:xfrm>
          </p:contentPart>
        </mc:Choice>
        <mc:Fallback xmlns="">
          <p:pic>
            <p:nvPicPr>
              <p:cNvPr id="133" name="墨迹 132"/>
            </p:nvPicPr>
            <p:blipFill>
              <a:blip r:embed="rId355"/>
            </p:blipFill>
            <p:spPr>
              <a:xfrm>
                <a:off x="10927644" y="3928122"/>
                <a:ext cx="143933" cy="31019"/>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34" name="墨迹 133"/>
              <p14:cNvContentPartPr/>
              <p14:nvPr/>
            </p14:nvContentPartPr>
            <p14:xfrm>
              <a:off x="11082867" y="3840705"/>
              <a:ext cx="87488" cy="152275"/>
            </p14:xfrm>
          </p:contentPart>
        </mc:Choice>
        <mc:Fallback xmlns="">
          <p:pic>
            <p:nvPicPr>
              <p:cNvPr id="134" name="墨迹 133"/>
            </p:nvPicPr>
            <p:blipFill>
              <a:blip r:embed="rId357"/>
            </p:blipFill>
            <p:spPr>
              <a:xfrm>
                <a:off x="11082867" y="3840705"/>
                <a:ext cx="87488" cy="152275"/>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35" name="墨迹 134"/>
              <p14:cNvContentPartPr/>
              <p14:nvPr/>
            </p14:nvContentPartPr>
            <p14:xfrm>
              <a:off x="11153422" y="3857625"/>
              <a:ext cx="93133" cy="11279"/>
            </p14:xfrm>
          </p:contentPart>
        </mc:Choice>
        <mc:Fallback xmlns="">
          <p:pic>
            <p:nvPicPr>
              <p:cNvPr id="135" name="墨迹 134"/>
            </p:nvPicPr>
            <p:blipFill>
              <a:blip r:embed="rId359"/>
            </p:blipFill>
            <p:spPr>
              <a:xfrm>
                <a:off x="11153422" y="3857625"/>
                <a:ext cx="93133" cy="11279"/>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36" name="墨迹 135"/>
              <p14:cNvContentPartPr/>
              <p14:nvPr/>
            </p14:nvContentPartPr>
            <p14:xfrm>
              <a:off x="11260667" y="3857625"/>
              <a:ext cx="67733" cy="78957"/>
            </p14:xfrm>
          </p:contentPart>
        </mc:Choice>
        <mc:Fallback xmlns="">
          <p:pic>
            <p:nvPicPr>
              <p:cNvPr id="136" name="墨迹 135"/>
            </p:nvPicPr>
            <p:blipFill>
              <a:blip r:embed="rId361"/>
            </p:blipFill>
            <p:spPr>
              <a:xfrm>
                <a:off x="11260667" y="3857625"/>
                <a:ext cx="67733" cy="78957"/>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37" name="墨迹 136"/>
              <p14:cNvContentPartPr/>
              <p14:nvPr/>
            </p14:nvContentPartPr>
            <p14:xfrm>
              <a:off x="11257844" y="3778667"/>
              <a:ext cx="149577" cy="358128"/>
            </p14:xfrm>
          </p:contentPart>
        </mc:Choice>
        <mc:Fallback xmlns="">
          <p:pic>
            <p:nvPicPr>
              <p:cNvPr id="137" name="墨迹 136"/>
            </p:nvPicPr>
            <p:blipFill>
              <a:blip r:embed="rId363"/>
            </p:blipFill>
            <p:spPr>
              <a:xfrm>
                <a:off x="11257844" y="3778667"/>
                <a:ext cx="149577" cy="358128"/>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38" name="墨迹 137"/>
              <p14:cNvContentPartPr/>
              <p14:nvPr/>
            </p14:nvContentPartPr>
            <p14:xfrm>
              <a:off x="11367911" y="3976060"/>
              <a:ext cx="50800" cy="45119"/>
            </p14:xfrm>
          </p:contentPart>
        </mc:Choice>
        <mc:Fallback xmlns="">
          <p:pic>
            <p:nvPicPr>
              <p:cNvPr id="138" name="墨迹 137"/>
            </p:nvPicPr>
            <p:blipFill>
              <a:blip r:embed="rId365"/>
            </p:blipFill>
            <p:spPr>
              <a:xfrm>
                <a:off x="11367911" y="3976060"/>
                <a:ext cx="50800" cy="45119"/>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39" name="墨迹 138"/>
              <p14:cNvContentPartPr/>
              <p14:nvPr/>
            </p14:nvContentPartPr>
            <p14:xfrm>
              <a:off x="10950222" y="4286250"/>
              <a:ext cx="79023" cy="219952"/>
            </p14:xfrm>
          </p:contentPart>
        </mc:Choice>
        <mc:Fallback xmlns="">
          <p:pic>
            <p:nvPicPr>
              <p:cNvPr id="139" name="墨迹 138"/>
            </p:nvPicPr>
            <p:blipFill>
              <a:blip r:embed="rId367"/>
            </p:blipFill>
            <p:spPr>
              <a:xfrm>
                <a:off x="10950222" y="4286250"/>
                <a:ext cx="79023" cy="219952"/>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40" name="墨迹 139"/>
              <p14:cNvContentPartPr/>
              <p14:nvPr/>
            </p14:nvContentPartPr>
            <p14:xfrm>
              <a:off x="10938932" y="4274970"/>
              <a:ext cx="129823" cy="200213"/>
            </p14:xfrm>
          </p:contentPart>
        </mc:Choice>
        <mc:Fallback xmlns="">
          <p:pic>
            <p:nvPicPr>
              <p:cNvPr id="140" name="墨迹 139"/>
            </p:nvPicPr>
            <p:blipFill>
              <a:blip r:embed="rId369"/>
            </p:blipFill>
            <p:spPr>
              <a:xfrm>
                <a:off x="10938932" y="4274970"/>
                <a:ext cx="129823" cy="200213"/>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41" name="墨迹 140"/>
              <p14:cNvContentPartPr/>
              <p14:nvPr/>
            </p14:nvContentPartPr>
            <p14:xfrm>
              <a:off x="11102622" y="4331368"/>
              <a:ext cx="90312" cy="25379"/>
            </p14:xfrm>
          </p:contentPart>
        </mc:Choice>
        <mc:Fallback xmlns="">
          <p:pic>
            <p:nvPicPr>
              <p:cNvPr id="141" name="墨迹 140"/>
            </p:nvPicPr>
            <p:blipFill>
              <a:blip r:embed="rId371"/>
            </p:blipFill>
            <p:spPr>
              <a:xfrm>
                <a:off x="11102622" y="4331368"/>
                <a:ext cx="90312" cy="25379"/>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42" name="墨迹 141"/>
              <p14:cNvContentPartPr/>
              <p14:nvPr/>
            </p14:nvContentPartPr>
            <p14:xfrm>
              <a:off x="11108267" y="4404685"/>
              <a:ext cx="107244" cy="11280"/>
            </p14:xfrm>
          </p:contentPart>
        </mc:Choice>
        <mc:Fallback xmlns="">
          <p:pic>
            <p:nvPicPr>
              <p:cNvPr id="142" name="墨迹 141"/>
            </p:nvPicPr>
            <p:blipFill>
              <a:blip r:embed="rId373"/>
            </p:blipFill>
            <p:spPr>
              <a:xfrm>
                <a:off x="11108267" y="4404685"/>
                <a:ext cx="107244" cy="11280"/>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43" name="墨迹 142"/>
              <p14:cNvContentPartPr/>
              <p14:nvPr/>
            </p14:nvContentPartPr>
            <p14:xfrm>
              <a:off x="11277600" y="4320088"/>
              <a:ext cx="45155" cy="118436"/>
            </p14:xfrm>
          </p:contentPart>
        </mc:Choice>
        <mc:Fallback xmlns="">
          <p:pic>
            <p:nvPicPr>
              <p:cNvPr id="143" name="墨迹 142"/>
            </p:nvPicPr>
            <p:blipFill>
              <a:blip r:embed="rId375"/>
            </p:blipFill>
            <p:spPr>
              <a:xfrm>
                <a:off x="11277600" y="4320088"/>
                <a:ext cx="45155" cy="118436"/>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44" name="墨迹 143"/>
              <p14:cNvContentPartPr/>
              <p14:nvPr/>
            </p14:nvContentPartPr>
            <p14:xfrm>
              <a:off x="11328400" y="4365207"/>
              <a:ext cx="42332" cy="56398"/>
            </p14:xfrm>
          </p:contentPart>
        </mc:Choice>
        <mc:Fallback xmlns="">
          <p:pic>
            <p:nvPicPr>
              <p:cNvPr id="144" name="墨迹 143"/>
            </p:nvPicPr>
            <p:blipFill>
              <a:blip r:embed="rId377"/>
            </p:blipFill>
            <p:spPr>
              <a:xfrm>
                <a:off x="11328400" y="4365207"/>
                <a:ext cx="42332" cy="56398"/>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45" name="墨迹 144"/>
              <p14:cNvContentPartPr/>
              <p14:nvPr/>
            </p14:nvContentPartPr>
            <p14:xfrm>
              <a:off x="11382022" y="4235491"/>
              <a:ext cx="64912" cy="383507"/>
            </p14:xfrm>
          </p:contentPart>
        </mc:Choice>
        <mc:Fallback xmlns="">
          <p:pic>
            <p:nvPicPr>
              <p:cNvPr id="145" name="墨迹 144"/>
            </p:nvPicPr>
            <p:blipFill>
              <a:blip r:embed="rId379"/>
            </p:blipFill>
            <p:spPr>
              <a:xfrm>
                <a:off x="11382022" y="4235491"/>
                <a:ext cx="64912" cy="383507"/>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146" name="墨迹 145"/>
              <p14:cNvContentPartPr/>
              <p14:nvPr/>
            </p14:nvContentPartPr>
            <p14:xfrm>
              <a:off x="11475155" y="4246771"/>
              <a:ext cx="79023" cy="231232"/>
            </p14:xfrm>
          </p:contentPart>
        </mc:Choice>
        <mc:Fallback xmlns="">
          <p:pic>
            <p:nvPicPr>
              <p:cNvPr id="146" name="墨迹 145"/>
            </p:nvPicPr>
            <p:blipFill>
              <a:blip r:embed="rId381"/>
            </p:blipFill>
            <p:spPr>
              <a:xfrm>
                <a:off x="11475155" y="4246771"/>
                <a:ext cx="79023" cy="231232"/>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147" name="墨迹 146"/>
              <p14:cNvContentPartPr/>
              <p14:nvPr/>
            </p14:nvContentPartPr>
            <p14:xfrm>
              <a:off x="11554177" y="4224212"/>
              <a:ext cx="47977" cy="11279"/>
            </p14:xfrm>
          </p:contentPart>
        </mc:Choice>
        <mc:Fallback xmlns="">
          <p:pic>
            <p:nvPicPr>
              <p:cNvPr id="147" name="墨迹 146"/>
            </p:nvPicPr>
            <p:blipFill>
              <a:blip r:embed="rId383"/>
            </p:blipFill>
            <p:spPr>
              <a:xfrm>
                <a:off x="11554177" y="4224212"/>
                <a:ext cx="47977" cy="11279"/>
              </a:xfrm>
              <a:prstGeom prst="rect"/>
            </p:spPr>
          </p:pic>
        </mc:Fallback>
      </mc:AlternateContent>
    </p:spTree>
    <p:custDataLst>
      <p:tags r:id="rId38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5" name="图片 1"/>
          <p:cNvPicPr>
            <a:picLocks noChangeAspect="1"/>
          </p:cNvPicPr>
          <p:nvPr/>
        </p:nvPicPr>
        <p:blipFill>
          <a:blip r:embed="rId1"/>
          <a:stretch>
            <a:fillRect/>
          </a:stretch>
        </p:blipFill>
        <p:spPr>
          <a:xfrm>
            <a:off x="285115" y="238125"/>
            <a:ext cx="10939780" cy="5667375"/>
          </a:xfrm>
          <a:prstGeom prst="rect">
            <a:avLst/>
          </a:prstGeom>
        </p:spPr>
      </p:pic>
      <mc:AlternateContent xmlns:mc="http://schemas.openxmlformats.org/markup-compatibility/2006" xmlns:p14="http://schemas.microsoft.com/office/powerpoint/2010/main">
        <mc:Choice Requires="p14">
          <p:contentPart r:id="rId2" p14:bwMode="auto">
            <p14:nvContentPartPr>
              <p14:cNvPr id="1048992" name="墨迹 1048991"/>
              <p14:cNvContentPartPr/>
              <p14:nvPr/>
            </p14:nvContentPartPr>
            <p14:xfrm>
              <a:off x="9317567" y="5519845"/>
              <a:ext cx="0" cy="0"/>
            </p14:xfrm>
          </p:contentPart>
        </mc:Choice>
        <mc:Fallback xmlns="">
          <p:pic>
            <p:nvPicPr>
              <p:cNvPr id="1048992" name="墨迹 1048991"/>
            </p:nvPicPr>
            <p:blipFill>
              <a:blip r:embed="rId3"/>
            </p:blipFill>
            <p:spPr>
              <a:xfrm>
                <a:off x="9317567" y="551984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994" name="墨迹 1048993"/>
              <p14:cNvContentPartPr/>
              <p14:nvPr/>
            </p14:nvContentPartPr>
            <p14:xfrm>
              <a:off x="4991100" y="4352668"/>
              <a:ext cx="920221" cy="112295"/>
            </p14:xfrm>
          </p:contentPart>
        </mc:Choice>
        <mc:Fallback xmlns="">
          <p:pic>
            <p:nvPicPr>
              <p:cNvPr id="1048994" name="墨迹 1048993"/>
            </p:nvPicPr>
            <p:blipFill>
              <a:blip r:embed="rId5"/>
            </p:blipFill>
            <p:spPr>
              <a:xfrm>
                <a:off x="4991100" y="4352668"/>
                <a:ext cx="920221" cy="11229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999" name="墨迹 1048998"/>
              <p14:cNvContentPartPr/>
              <p14:nvPr/>
            </p14:nvContentPartPr>
            <p14:xfrm>
              <a:off x="5422053" y="4624069"/>
              <a:ext cx="93405" cy="113372"/>
            </p14:xfrm>
          </p:contentPart>
        </mc:Choice>
        <mc:Fallback xmlns="">
          <p:pic>
            <p:nvPicPr>
              <p:cNvPr id="1048999" name="墨迹 1048998"/>
            </p:nvPicPr>
            <p:blipFill>
              <a:blip r:embed="rId7"/>
            </p:blipFill>
            <p:spPr>
              <a:xfrm>
                <a:off x="5422053" y="4624069"/>
                <a:ext cx="93405" cy="11337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9021" name="墨迹 1049020"/>
              <p14:cNvContentPartPr/>
              <p14:nvPr/>
            </p14:nvContentPartPr>
            <p14:xfrm>
              <a:off x="9133843" y="5009302"/>
              <a:ext cx="3207" cy="27298"/>
            </p14:xfrm>
          </p:contentPart>
        </mc:Choice>
        <mc:Fallback xmlns="">
          <p:pic>
            <p:nvPicPr>
              <p:cNvPr id="1049021" name="墨迹 1049020"/>
            </p:nvPicPr>
            <p:blipFill>
              <a:blip r:embed="rId9"/>
            </p:blipFill>
            <p:spPr>
              <a:xfrm>
                <a:off x="9133843" y="5009302"/>
                <a:ext cx="3207" cy="272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9030" name="墨迹 1049029"/>
              <p14:cNvContentPartPr/>
              <p14:nvPr/>
            </p14:nvContentPartPr>
            <p14:xfrm>
              <a:off x="9698992" y="5165123"/>
              <a:ext cx="126445" cy="14360"/>
            </p14:xfrm>
          </p:contentPart>
        </mc:Choice>
        <mc:Fallback xmlns="">
          <p:pic>
            <p:nvPicPr>
              <p:cNvPr id="1049030" name="墨迹 1049029"/>
            </p:nvPicPr>
            <p:blipFill>
              <a:blip r:embed="rId11"/>
            </p:blipFill>
            <p:spPr>
              <a:xfrm>
                <a:off x="9698992" y="5165123"/>
                <a:ext cx="126445" cy="14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9034" name="墨迹 1049033"/>
              <p14:cNvContentPartPr/>
              <p14:nvPr/>
            </p14:nvContentPartPr>
            <p14:xfrm>
              <a:off x="10008026" y="5132916"/>
              <a:ext cx="12719" cy="18042"/>
            </p14:xfrm>
          </p:contentPart>
        </mc:Choice>
        <mc:Fallback xmlns="">
          <p:pic>
            <p:nvPicPr>
              <p:cNvPr id="1049034" name="墨迹 1049033"/>
            </p:nvPicPr>
            <p:blipFill>
              <a:blip r:embed="rId13"/>
            </p:blipFill>
            <p:spPr>
              <a:xfrm>
                <a:off x="10008026" y="5132916"/>
                <a:ext cx="12719" cy="1804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097152" name="墨迹 0"/>
              <p14:cNvContentPartPr/>
              <p14:nvPr/>
            </p14:nvContentPartPr>
            <p14:xfrm>
              <a:off x="4701822" y="5859755"/>
              <a:ext cx="417689" cy="39478"/>
            </p14:xfrm>
          </p:contentPart>
        </mc:Choice>
        <mc:Fallback xmlns="">
          <p:pic>
            <p:nvPicPr>
              <p:cNvPr id="2097152" name="墨迹 0"/>
            </p:nvPicPr>
            <p:blipFill>
              <a:blip r:embed="rId15"/>
            </p:blipFill>
            <p:spPr>
              <a:xfrm>
                <a:off x="4701822" y="5859755"/>
                <a:ext cx="417689" cy="3947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 name="墨迹 1"/>
              <p14:cNvContentPartPr/>
              <p14:nvPr/>
            </p14:nvContentPartPr>
            <p14:xfrm>
              <a:off x="4888088" y="6006389"/>
              <a:ext cx="118534" cy="293270"/>
            </p14:xfrm>
          </p:contentPart>
        </mc:Choice>
        <mc:Fallback xmlns="">
          <p:pic>
            <p:nvPicPr>
              <p:cNvPr id="2" name="墨迹 1"/>
            </p:nvPicPr>
            <p:blipFill>
              <a:blip r:embed="rId17"/>
            </p:blipFill>
            <p:spPr>
              <a:xfrm>
                <a:off x="4888088" y="6006389"/>
                <a:ext cx="118534" cy="29327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 name="墨迹 2"/>
              <p14:cNvContentPartPr/>
              <p14:nvPr/>
            </p14:nvContentPartPr>
            <p14:xfrm>
              <a:off x="4854222" y="6169944"/>
              <a:ext cx="107244" cy="197393"/>
            </p14:xfrm>
          </p:contentPart>
        </mc:Choice>
        <mc:Fallback xmlns="">
          <p:pic>
            <p:nvPicPr>
              <p:cNvPr id="3" name="墨迹 2"/>
            </p:nvPicPr>
            <p:blipFill>
              <a:blip r:embed="rId19"/>
            </p:blipFill>
            <p:spPr>
              <a:xfrm>
                <a:off x="4854222" y="6169944"/>
                <a:ext cx="107244" cy="19739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 name="墨迹 3"/>
              <p14:cNvContentPartPr/>
              <p14:nvPr/>
            </p14:nvContentPartPr>
            <p14:xfrm>
              <a:off x="4921955" y="6288380"/>
              <a:ext cx="189089" cy="70497"/>
            </p14:xfrm>
          </p:contentPart>
        </mc:Choice>
        <mc:Fallback xmlns="">
          <p:pic>
            <p:nvPicPr>
              <p:cNvPr id="4" name="墨迹 3"/>
            </p:nvPicPr>
            <p:blipFill>
              <a:blip r:embed="rId21"/>
            </p:blipFill>
            <p:spPr>
              <a:xfrm>
                <a:off x="4921955" y="6288380"/>
                <a:ext cx="189089" cy="7049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5" name="墨迹 4"/>
              <p14:cNvContentPartPr/>
              <p14:nvPr/>
            </p14:nvContentPartPr>
            <p14:xfrm>
              <a:off x="5125155" y="6068427"/>
              <a:ext cx="129822" cy="22559"/>
            </p14:xfrm>
          </p:contentPart>
        </mc:Choice>
        <mc:Fallback xmlns="">
          <p:pic>
            <p:nvPicPr>
              <p:cNvPr id="5" name="墨迹 4"/>
            </p:nvPicPr>
            <p:blipFill>
              <a:blip r:embed="rId23"/>
            </p:blipFill>
            <p:spPr>
              <a:xfrm>
                <a:off x="5125155" y="6068427"/>
                <a:ext cx="129822" cy="225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6" name="墨迹 5"/>
              <p14:cNvContentPartPr/>
              <p14:nvPr/>
            </p14:nvContentPartPr>
            <p14:xfrm>
              <a:off x="5181600" y="6006389"/>
              <a:ext cx="28222" cy="403247"/>
            </p14:xfrm>
          </p:contentPart>
        </mc:Choice>
        <mc:Fallback xmlns="">
          <p:pic>
            <p:nvPicPr>
              <p:cNvPr id="6" name="墨迹 5"/>
            </p:nvPicPr>
            <p:blipFill>
              <a:blip r:embed="rId25"/>
            </p:blipFill>
            <p:spPr>
              <a:xfrm>
                <a:off x="5181600" y="6006389"/>
                <a:ext cx="28222" cy="40324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7" name="墨迹 6"/>
              <p14:cNvContentPartPr/>
              <p14:nvPr/>
            </p14:nvContentPartPr>
            <p14:xfrm>
              <a:off x="5142088" y="6107906"/>
              <a:ext cx="231423" cy="242511"/>
            </p14:xfrm>
          </p:contentPart>
        </mc:Choice>
        <mc:Fallback xmlns="">
          <p:pic>
            <p:nvPicPr>
              <p:cNvPr id="7" name="墨迹 6"/>
            </p:nvPicPr>
            <p:blipFill>
              <a:blip r:embed="rId27"/>
            </p:blipFill>
            <p:spPr>
              <a:xfrm>
                <a:off x="5142088" y="6107906"/>
                <a:ext cx="231423" cy="24251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8" name="墨迹 7"/>
              <p14:cNvContentPartPr/>
              <p14:nvPr/>
            </p14:nvContentPartPr>
            <p14:xfrm>
              <a:off x="5288844" y="6254541"/>
              <a:ext cx="141111" cy="98696"/>
            </p14:xfrm>
          </p:contentPart>
        </mc:Choice>
        <mc:Fallback xmlns="">
          <p:pic>
            <p:nvPicPr>
              <p:cNvPr id="8" name="墨迹 7"/>
            </p:nvPicPr>
            <p:blipFill>
              <a:blip r:embed="rId29"/>
            </p:blipFill>
            <p:spPr>
              <a:xfrm>
                <a:off x="5288844" y="6254541"/>
                <a:ext cx="141111" cy="9869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9" name="墨迹 8"/>
              <p14:cNvContentPartPr/>
              <p14:nvPr/>
            </p14:nvContentPartPr>
            <p14:xfrm>
              <a:off x="5537200" y="6223522"/>
              <a:ext cx="52577" cy="52534"/>
            </p14:xfrm>
          </p:contentPart>
        </mc:Choice>
        <mc:Fallback xmlns="">
          <p:pic>
            <p:nvPicPr>
              <p:cNvPr id="9" name="墨迹 8"/>
            </p:nvPicPr>
            <p:blipFill>
              <a:blip r:embed="rId31"/>
            </p:blipFill>
            <p:spPr>
              <a:xfrm>
                <a:off x="5537200" y="6223522"/>
                <a:ext cx="52577" cy="5253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 name="墨迹 9"/>
              <p14:cNvContentPartPr/>
              <p14:nvPr/>
            </p14:nvContentPartPr>
            <p14:xfrm>
              <a:off x="4518377" y="4551320"/>
              <a:ext cx="42334" cy="400426"/>
            </p14:xfrm>
          </p:contentPart>
        </mc:Choice>
        <mc:Fallback xmlns="">
          <p:pic>
            <p:nvPicPr>
              <p:cNvPr id="10" name="墨迹 9"/>
            </p:nvPicPr>
            <p:blipFill>
              <a:blip r:embed="rId33"/>
            </p:blipFill>
            <p:spPr>
              <a:xfrm>
                <a:off x="4518377" y="4551320"/>
                <a:ext cx="42334" cy="40042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 name="墨迹 10"/>
              <p14:cNvContentPartPr/>
              <p14:nvPr/>
            </p14:nvContentPartPr>
            <p14:xfrm>
              <a:off x="4459111" y="4523121"/>
              <a:ext cx="101600" cy="236872"/>
            </p14:xfrm>
          </p:contentPart>
        </mc:Choice>
        <mc:Fallback xmlns="">
          <p:pic>
            <p:nvPicPr>
              <p:cNvPr id="11" name="墨迹 10"/>
            </p:nvPicPr>
            <p:blipFill>
              <a:blip r:embed="rId35"/>
            </p:blipFill>
            <p:spPr>
              <a:xfrm>
                <a:off x="4459111" y="4523121"/>
                <a:ext cx="101600" cy="23687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2" name="墨迹 11"/>
              <p14:cNvContentPartPr/>
              <p14:nvPr/>
            </p14:nvContentPartPr>
            <p14:xfrm>
              <a:off x="4577644" y="4556960"/>
              <a:ext cx="143933" cy="78957"/>
            </p14:xfrm>
          </p:contentPart>
        </mc:Choice>
        <mc:Fallback xmlns="">
          <p:pic>
            <p:nvPicPr>
              <p:cNvPr id="12" name="墨迹 11"/>
            </p:nvPicPr>
            <p:blipFill>
              <a:blip r:embed="rId37"/>
            </p:blipFill>
            <p:spPr>
              <a:xfrm>
                <a:off x="4577644" y="4556960"/>
                <a:ext cx="143933" cy="7895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3" name="墨迹 12"/>
              <p14:cNvContentPartPr/>
              <p14:nvPr/>
            </p14:nvContentPartPr>
            <p14:xfrm>
              <a:off x="7394222" y="4111416"/>
              <a:ext cx="101600" cy="62037"/>
            </p14:xfrm>
          </p:contentPart>
        </mc:Choice>
        <mc:Fallback xmlns="">
          <p:pic>
            <p:nvPicPr>
              <p:cNvPr id="13" name="墨迹 12"/>
            </p:nvPicPr>
            <p:blipFill>
              <a:blip r:embed="rId39"/>
            </p:blipFill>
            <p:spPr>
              <a:xfrm>
                <a:off x="7394222" y="4111416"/>
                <a:ext cx="101600" cy="6203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4" name="墨迹 13"/>
              <p14:cNvContentPartPr/>
              <p14:nvPr/>
            </p14:nvContentPartPr>
            <p14:xfrm>
              <a:off x="7377288" y="4215752"/>
              <a:ext cx="98778" cy="188933"/>
            </p14:xfrm>
          </p:contentPart>
        </mc:Choice>
        <mc:Fallback xmlns="">
          <p:pic>
            <p:nvPicPr>
              <p:cNvPr id="14" name="墨迹 13"/>
            </p:nvPicPr>
            <p:blipFill>
              <a:blip r:embed="rId41"/>
            </p:blipFill>
            <p:spPr>
              <a:xfrm>
                <a:off x="7377288" y="4215752"/>
                <a:ext cx="98778" cy="1889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5" name="墨迹 14"/>
              <p14:cNvContentPartPr/>
              <p14:nvPr/>
            </p14:nvContentPartPr>
            <p14:xfrm>
              <a:off x="7529688" y="3981700"/>
              <a:ext cx="90312" cy="67678"/>
            </p14:xfrm>
          </p:contentPart>
        </mc:Choice>
        <mc:Fallback xmlns="">
          <p:pic>
            <p:nvPicPr>
              <p:cNvPr id="15" name="墨迹 14"/>
            </p:nvPicPr>
            <p:blipFill>
              <a:blip r:embed="rId43"/>
            </p:blipFill>
            <p:spPr>
              <a:xfrm>
                <a:off x="7529688" y="3981700"/>
                <a:ext cx="90312" cy="6767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6" name="墨迹 15"/>
              <p14:cNvContentPartPr/>
              <p14:nvPr/>
            </p14:nvContentPartPr>
            <p14:xfrm>
              <a:off x="7518400" y="4094496"/>
              <a:ext cx="124177" cy="332749"/>
            </p14:xfrm>
          </p:contentPart>
        </mc:Choice>
        <mc:Fallback xmlns="">
          <p:pic>
            <p:nvPicPr>
              <p:cNvPr id="16" name="墨迹 15"/>
            </p:nvPicPr>
            <p:blipFill>
              <a:blip r:embed="rId45"/>
            </p:blipFill>
            <p:spPr>
              <a:xfrm>
                <a:off x="7518400" y="4094496"/>
                <a:ext cx="124177" cy="33274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7" name="墨迹 16"/>
              <p14:cNvContentPartPr/>
              <p14:nvPr/>
            </p14:nvContentPartPr>
            <p14:xfrm>
              <a:off x="7704666" y="4088856"/>
              <a:ext cx="220134" cy="327109"/>
            </p14:xfrm>
          </p:contentPart>
        </mc:Choice>
        <mc:Fallback xmlns="">
          <p:pic>
            <p:nvPicPr>
              <p:cNvPr id="17" name="墨迹 16"/>
            </p:nvPicPr>
            <p:blipFill>
              <a:blip r:embed="rId47"/>
            </p:blipFill>
            <p:spPr>
              <a:xfrm>
                <a:off x="7704666" y="4088856"/>
                <a:ext cx="220134" cy="32710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8" name="墨迹 17"/>
              <p14:cNvContentPartPr/>
              <p14:nvPr/>
            </p14:nvContentPartPr>
            <p14:xfrm>
              <a:off x="7761111" y="4274970"/>
              <a:ext cx="259644" cy="87417"/>
            </p14:xfrm>
          </p:contentPart>
        </mc:Choice>
        <mc:Fallback xmlns="">
          <p:pic>
            <p:nvPicPr>
              <p:cNvPr id="18" name="墨迹 17"/>
            </p:nvPicPr>
            <p:blipFill>
              <a:blip r:embed="rId49"/>
            </p:blipFill>
            <p:spPr>
              <a:xfrm>
                <a:off x="7761111" y="4274970"/>
                <a:ext cx="259644" cy="8741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9" name="墨迹 18"/>
              <p14:cNvContentPartPr/>
              <p14:nvPr/>
            </p14:nvContentPartPr>
            <p14:xfrm>
              <a:off x="8071555" y="3925302"/>
              <a:ext cx="90312" cy="62038"/>
            </p14:xfrm>
          </p:contentPart>
        </mc:Choice>
        <mc:Fallback xmlns="">
          <p:pic>
            <p:nvPicPr>
              <p:cNvPr id="19" name="墨迹 18"/>
            </p:nvPicPr>
            <p:blipFill>
              <a:blip r:embed="rId51"/>
            </p:blipFill>
            <p:spPr>
              <a:xfrm>
                <a:off x="8071555" y="3925302"/>
                <a:ext cx="90312" cy="6203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0" name="墨迹 19"/>
              <p14:cNvContentPartPr/>
              <p14:nvPr/>
            </p14:nvContentPartPr>
            <p14:xfrm>
              <a:off x="7967133" y="4038098"/>
              <a:ext cx="110067" cy="485023"/>
            </p14:xfrm>
          </p:contentPart>
        </mc:Choice>
        <mc:Fallback xmlns="">
          <p:pic>
            <p:nvPicPr>
              <p:cNvPr id="20" name="墨迹 19"/>
            </p:nvPicPr>
            <p:blipFill>
              <a:blip r:embed="rId53"/>
            </p:blipFill>
            <p:spPr>
              <a:xfrm>
                <a:off x="7967133" y="4038098"/>
                <a:ext cx="110067" cy="48502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1" name="墨迹 20"/>
              <p14:cNvContentPartPr/>
              <p14:nvPr/>
            </p14:nvContentPartPr>
            <p14:xfrm>
              <a:off x="7936088" y="4139615"/>
              <a:ext cx="270934" cy="78957"/>
            </p14:xfrm>
          </p:contentPart>
        </mc:Choice>
        <mc:Fallback xmlns="">
          <p:pic>
            <p:nvPicPr>
              <p:cNvPr id="21" name="墨迹 20"/>
            </p:nvPicPr>
            <p:blipFill>
              <a:blip r:embed="rId55"/>
            </p:blipFill>
            <p:spPr>
              <a:xfrm>
                <a:off x="7936088" y="4139615"/>
                <a:ext cx="270934" cy="7895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2" name="墨迹 21"/>
              <p14:cNvContentPartPr/>
              <p14:nvPr/>
            </p14:nvContentPartPr>
            <p14:xfrm>
              <a:off x="8068733" y="4066297"/>
              <a:ext cx="138289" cy="372227"/>
            </p14:xfrm>
          </p:contentPart>
        </mc:Choice>
        <mc:Fallback xmlns="">
          <p:pic>
            <p:nvPicPr>
              <p:cNvPr id="22" name="墨迹 21"/>
            </p:nvPicPr>
            <p:blipFill>
              <a:blip r:embed="rId57"/>
            </p:blipFill>
            <p:spPr>
              <a:xfrm>
                <a:off x="8068733" y="4066297"/>
                <a:ext cx="138289" cy="37222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3" name="墨迹 22"/>
              <p14:cNvContentPartPr/>
              <p14:nvPr/>
            </p14:nvContentPartPr>
            <p14:xfrm>
              <a:off x="8111066" y="4382126"/>
              <a:ext cx="158044" cy="62038"/>
            </p14:xfrm>
          </p:contentPart>
        </mc:Choice>
        <mc:Fallback xmlns="">
          <p:pic>
            <p:nvPicPr>
              <p:cNvPr id="23" name="墨迹 22"/>
            </p:nvPicPr>
            <p:blipFill>
              <a:blip r:embed="rId59"/>
            </p:blipFill>
            <p:spPr>
              <a:xfrm>
                <a:off x="8111066" y="4382126"/>
                <a:ext cx="158044" cy="6203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4" name="墨迹 23"/>
              <p14:cNvContentPartPr/>
              <p14:nvPr/>
            </p14:nvContentPartPr>
            <p14:xfrm>
              <a:off x="8342488" y="3959141"/>
              <a:ext cx="16934" cy="146635"/>
            </p14:xfrm>
          </p:contentPart>
        </mc:Choice>
        <mc:Fallback xmlns="">
          <p:pic>
            <p:nvPicPr>
              <p:cNvPr id="24" name="墨迹 23"/>
            </p:nvPicPr>
            <p:blipFill>
              <a:blip r:embed="rId61"/>
            </p:blipFill>
            <p:spPr>
              <a:xfrm>
                <a:off x="8342488" y="3959141"/>
                <a:ext cx="16934" cy="14663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5" name="墨迹 24"/>
              <p14:cNvContentPartPr/>
              <p14:nvPr/>
            </p14:nvContentPartPr>
            <p14:xfrm>
              <a:off x="8257822" y="3914023"/>
              <a:ext cx="290688" cy="476563"/>
            </p14:xfrm>
          </p:contentPart>
        </mc:Choice>
        <mc:Fallback xmlns="">
          <p:pic>
            <p:nvPicPr>
              <p:cNvPr id="25" name="墨迹 24"/>
            </p:nvPicPr>
            <p:blipFill>
              <a:blip r:embed="rId63"/>
            </p:blipFill>
            <p:spPr>
              <a:xfrm>
                <a:off x="8257822" y="3914023"/>
                <a:ext cx="290688" cy="47656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6" name="墨迹 25"/>
              <p14:cNvContentPartPr/>
              <p14:nvPr/>
            </p14:nvContentPartPr>
            <p14:xfrm>
              <a:off x="8556977" y="4009899"/>
              <a:ext cx="197556" cy="248152"/>
            </p14:xfrm>
          </p:contentPart>
        </mc:Choice>
        <mc:Fallback xmlns="">
          <p:pic>
            <p:nvPicPr>
              <p:cNvPr id="26" name="墨迹 25"/>
            </p:nvPicPr>
            <p:blipFill>
              <a:blip r:embed="rId65"/>
            </p:blipFill>
            <p:spPr>
              <a:xfrm>
                <a:off x="8556977" y="4009899"/>
                <a:ext cx="197556" cy="24815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7" name="墨迹 26"/>
              <p14:cNvContentPartPr/>
              <p14:nvPr/>
            </p14:nvContentPartPr>
            <p14:xfrm>
              <a:off x="8658577" y="4156534"/>
              <a:ext cx="39512" cy="197393"/>
            </p14:xfrm>
          </p:contentPart>
        </mc:Choice>
        <mc:Fallback xmlns="">
          <p:pic>
            <p:nvPicPr>
              <p:cNvPr id="27" name="墨迹 26"/>
            </p:nvPicPr>
            <p:blipFill>
              <a:blip r:embed="rId67"/>
            </p:blipFill>
            <p:spPr>
              <a:xfrm>
                <a:off x="8658577" y="4156534"/>
                <a:ext cx="39512" cy="19739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8" name="墨迹 27"/>
              <p14:cNvContentPartPr/>
              <p14:nvPr/>
            </p14:nvContentPartPr>
            <p14:xfrm>
              <a:off x="8720666" y="4196013"/>
              <a:ext cx="95956" cy="87417"/>
            </p14:xfrm>
          </p:contentPart>
        </mc:Choice>
        <mc:Fallback xmlns="">
          <p:pic>
            <p:nvPicPr>
              <p:cNvPr id="28" name="墨迹 27"/>
            </p:nvPicPr>
            <p:blipFill>
              <a:blip r:embed="rId69"/>
            </p:blipFill>
            <p:spPr>
              <a:xfrm>
                <a:off x="8720666" y="4196013"/>
                <a:ext cx="95956" cy="8741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9" name="墨迹 28"/>
              <p14:cNvContentPartPr/>
              <p14:nvPr/>
            </p14:nvContentPartPr>
            <p14:xfrm>
              <a:off x="8890000" y="3885823"/>
              <a:ext cx="95955" cy="87417"/>
            </p14:xfrm>
          </p:contentPart>
        </mc:Choice>
        <mc:Fallback xmlns="">
          <p:pic>
            <p:nvPicPr>
              <p:cNvPr id="29" name="墨迹 28"/>
            </p:nvPicPr>
            <p:blipFill>
              <a:blip r:embed="rId71"/>
            </p:blipFill>
            <p:spPr>
              <a:xfrm>
                <a:off x="8890000" y="3885823"/>
                <a:ext cx="95955" cy="8741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0" name="墨迹 29"/>
              <p14:cNvContentPartPr/>
              <p14:nvPr/>
            </p14:nvContentPartPr>
            <p14:xfrm>
              <a:off x="8827911" y="3987340"/>
              <a:ext cx="220133" cy="417345"/>
            </p14:xfrm>
          </p:contentPart>
        </mc:Choice>
        <mc:Fallback xmlns="">
          <p:pic>
            <p:nvPicPr>
              <p:cNvPr id="30" name="墨迹 29"/>
            </p:nvPicPr>
            <p:blipFill>
              <a:blip r:embed="rId73"/>
            </p:blipFill>
            <p:spPr>
              <a:xfrm>
                <a:off x="8827911" y="3987340"/>
                <a:ext cx="220133" cy="41734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1" name="墨迹 30"/>
              <p14:cNvContentPartPr/>
              <p14:nvPr/>
            </p14:nvContentPartPr>
            <p14:xfrm>
              <a:off x="8833555" y="4280610"/>
              <a:ext cx="316089" cy="121256"/>
            </p14:xfrm>
          </p:contentPart>
        </mc:Choice>
        <mc:Fallback xmlns="">
          <p:pic>
            <p:nvPicPr>
              <p:cNvPr id="31" name="墨迹 30"/>
            </p:nvPicPr>
            <p:blipFill>
              <a:blip r:embed="rId75"/>
            </p:blipFill>
            <p:spPr>
              <a:xfrm>
                <a:off x="8833555" y="4280610"/>
                <a:ext cx="316089" cy="12125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2" name="墨迹 31"/>
              <p14:cNvContentPartPr/>
              <p14:nvPr/>
            </p14:nvContentPartPr>
            <p14:xfrm>
              <a:off x="8980311" y="4032458"/>
              <a:ext cx="5644" cy="129716"/>
            </p14:xfrm>
          </p:contentPart>
        </mc:Choice>
        <mc:Fallback xmlns="">
          <p:pic>
            <p:nvPicPr>
              <p:cNvPr id="32" name="墨迹 31"/>
            </p:nvPicPr>
            <p:blipFill>
              <a:blip r:embed="rId77"/>
            </p:blipFill>
            <p:spPr>
              <a:xfrm>
                <a:off x="8980311" y="4032458"/>
                <a:ext cx="5644" cy="12971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3" name="墨迹 32"/>
              <p14:cNvContentPartPr/>
              <p14:nvPr/>
            </p14:nvContentPartPr>
            <p14:xfrm>
              <a:off x="9064977" y="4043738"/>
              <a:ext cx="53623" cy="16919"/>
            </p14:xfrm>
          </p:contentPart>
        </mc:Choice>
        <mc:Fallback xmlns="">
          <p:pic>
            <p:nvPicPr>
              <p:cNvPr id="33" name="墨迹 32"/>
            </p:nvPicPr>
            <p:blipFill>
              <a:blip r:embed="rId79"/>
            </p:blipFill>
            <p:spPr>
              <a:xfrm>
                <a:off x="9064977" y="4043738"/>
                <a:ext cx="53623" cy="169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4" name="墨迹 33"/>
              <p14:cNvContentPartPr/>
              <p14:nvPr/>
            </p14:nvContentPartPr>
            <p14:xfrm>
              <a:off x="9304866" y="4173454"/>
              <a:ext cx="8466" cy="360"/>
            </p14:xfrm>
          </p:contentPart>
        </mc:Choice>
        <mc:Fallback xmlns="">
          <p:pic>
            <p:nvPicPr>
              <p:cNvPr id="34" name="墨迹 33"/>
            </p:nvPicPr>
            <p:blipFill>
              <a:blip r:embed="rId81"/>
            </p:blipFill>
            <p:spPr>
              <a:xfrm>
                <a:off x="9304866" y="4173454"/>
                <a:ext cx="8466" cy="36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5" name="墨迹 34"/>
              <p14:cNvContentPartPr/>
              <p14:nvPr/>
            </p14:nvContentPartPr>
            <p14:xfrm>
              <a:off x="4526844" y="5357812"/>
              <a:ext cx="2850444" cy="50758"/>
            </p14:xfrm>
          </p:contentPart>
        </mc:Choice>
        <mc:Fallback xmlns="">
          <p:pic>
            <p:nvPicPr>
              <p:cNvPr id="35" name="墨迹 34"/>
            </p:nvPicPr>
            <p:blipFill>
              <a:blip r:embed="rId83"/>
            </p:blipFill>
            <p:spPr>
              <a:xfrm>
                <a:off x="4526844" y="5357812"/>
                <a:ext cx="2850444" cy="5075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6" name="墨迹 35"/>
              <p14:cNvContentPartPr/>
              <p14:nvPr/>
            </p14:nvContentPartPr>
            <p14:xfrm>
              <a:off x="9465733" y="2241821"/>
              <a:ext cx="39511" cy="8460"/>
            </p14:xfrm>
          </p:contentPart>
        </mc:Choice>
        <mc:Fallback xmlns="">
          <p:pic>
            <p:nvPicPr>
              <p:cNvPr id="36" name="墨迹 35"/>
            </p:nvPicPr>
            <p:blipFill>
              <a:blip r:embed="rId85"/>
            </p:blipFill>
            <p:spPr>
              <a:xfrm>
                <a:off x="9465733" y="2241821"/>
                <a:ext cx="39511" cy="84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7" name="墨迹 36"/>
              <p14:cNvContentPartPr/>
              <p14:nvPr/>
            </p14:nvContentPartPr>
            <p14:xfrm>
              <a:off x="7783688" y="778292"/>
              <a:ext cx="3392312" cy="50758"/>
            </p14:xfrm>
          </p:contentPart>
        </mc:Choice>
        <mc:Fallback xmlns="">
          <p:pic>
            <p:nvPicPr>
              <p:cNvPr id="37" name="墨迹 36"/>
            </p:nvPicPr>
            <p:blipFill>
              <a:blip r:embed="rId87"/>
            </p:blipFill>
            <p:spPr>
              <a:xfrm>
                <a:off x="7783688" y="778292"/>
                <a:ext cx="3392312" cy="507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8" name="墨迹 37"/>
              <p14:cNvContentPartPr/>
              <p14:nvPr/>
            </p14:nvContentPartPr>
            <p14:xfrm>
              <a:off x="8060266" y="868529"/>
              <a:ext cx="16934" cy="180474"/>
            </p14:xfrm>
          </p:contentPart>
        </mc:Choice>
        <mc:Fallback xmlns="">
          <p:pic>
            <p:nvPicPr>
              <p:cNvPr id="38" name="墨迹 37"/>
            </p:nvPicPr>
            <p:blipFill>
              <a:blip r:embed="rId89"/>
            </p:blipFill>
            <p:spPr>
              <a:xfrm>
                <a:off x="8060266" y="868529"/>
                <a:ext cx="16934" cy="18047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9" name="墨迹 38"/>
              <p14:cNvContentPartPr/>
              <p14:nvPr/>
            </p14:nvContentPartPr>
            <p14:xfrm>
              <a:off x="8088488" y="800851"/>
              <a:ext cx="420512" cy="304550"/>
            </p14:xfrm>
          </p:contentPart>
        </mc:Choice>
        <mc:Fallback xmlns="">
          <p:pic>
            <p:nvPicPr>
              <p:cNvPr id="39" name="墨迹 38"/>
            </p:nvPicPr>
            <p:blipFill>
              <a:blip r:embed="rId91"/>
            </p:blipFill>
            <p:spPr>
              <a:xfrm>
                <a:off x="8088488" y="800851"/>
                <a:ext cx="420512" cy="30455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0" name="墨迹 39"/>
              <p14:cNvContentPartPr/>
              <p14:nvPr/>
            </p14:nvContentPartPr>
            <p14:xfrm>
              <a:off x="8441266" y="891088"/>
              <a:ext cx="31044" cy="547061"/>
            </p14:xfrm>
          </p:contentPart>
        </mc:Choice>
        <mc:Fallback xmlns="">
          <p:pic>
            <p:nvPicPr>
              <p:cNvPr id="40" name="墨迹 39"/>
            </p:nvPicPr>
            <p:blipFill>
              <a:blip r:embed="rId93"/>
            </p:blipFill>
            <p:spPr>
              <a:xfrm>
                <a:off x="8441266" y="891088"/>
                <a:ext cx="31044" cy="54706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1" name="墨迹 40"/>
              <p14:cNvContentPartPr/>
              <p14:nvPr/>
            </p14:nvContentPartPr>
            <p14:xfrm>
              <a:off x="8751711" y="1054643"/>
              <a:ext cx="52578" cy="52534"/>
            </p14:xfrm>
          </p:contentPart>
        </mc:Choice>
        <mc:Fallback xmlns="">
          <p:pic>
            <p:nvPicPr>
              <p:cNvPr id="41" name="墨迹 40"/>
            </p:nvPicPr>
            <p:blipFill>
              <a:blip r:embed="rId95"/>
            </p:blipFill>
            <p:spPr>
              <a:xfrm>
                <a:off x="8751711" y="1054643"/>
                <a:ext cx="52578" cy="5253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2" name="墨迹 41"/>
              <p14:cNvContentPartPr/>
              <p14:nvPr/>
            </p14:nvContentPartPr>
            <p14:xfrm>
              <a:off x="8517466" y="242511"/>
              <a:ext cx="234244" cy="281990"/>
            </p14:xfrm>
          </p:contentPart>
        </mc:Choice>
        <mc:Fallback xmlns="">
          <p:pic>
            <p:nvPicPr>
              <p:cNvPr id="42" name="墨迹 41"/>
            </p:nvPicPr>
            <p:blipFill>
              <a:blip r:embed="rId97"/>
            </p:blipFill>
            <p:spPr>
              <a:xfrm>
                <a:off x="8517466" y="242511"/>
                <a:ext cx="234244" cy="28199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3" name="墨迹 42"/>
              <p14:cNvContentPartPr/>
              <p14:nvPr/>
            </p14:nvContentPartPr>
            <p14:xfrm>
              <a:off x="8782755" y="242511"/>
              <a:ext cx="39512" cy="578080"/>
            </p14:xfrm>
          </p:contentPart>
        </mc:Choice>
        <mc:Fallback xmlns="">
          <p:pic>
            <p:nvPicPr>
              <p:cNvPr id="43" name="墨迹 42"/>
            </p:nvPicPr>
            <p:blipFill>
              <a:blip r:embed="rId99"/>
            </p:blipFill>
            <p:spPr>
              <a:xfrm>
                <a:off x="8782755" y="242511"/>
                <a:ext cx="39512" cy="57808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4" name="墨迹 43"/>
              <p14:cNvContentPartPr/>
              <p14:nvPr/>
            </p14:nvContentPartPr>
            <p14:xfrm>
              <a:off x="8926688" y="231231"/>
              <a:ext cx="42334" cy="234052"/>
            </p14:xfrm>
          </p:contentPart>
        </mc:Choice>
        <mc:Fallback xmlns="">
          <p:pic>
            <p:nvPicPr>
              <p:cNvPr id="44" name="墨迹 43"/>
            </p:nvPicPr>
            <p:blipFill>
              <a:blip r:embed="rId101"/>
            </p:blipFill>
            <p:spPr>
              <a:xfrm>
                <a:off x="8926688" y="231231"/>
                <a:ext cx="42334" cy="23405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5" name="墨迹 44"/>
              <p14:cNvContentPartPr/>
              <p14:nvPr/>
            </p14:nvContentPartPr>
            <p14:xfrm>
              <a:off x="8952088" y="313009"/>
              <a:ext cx="110067" cy="8459"/>
            </p14:xfrm>
          </p:contentPart>
        </mc:Choice>
        <mc:Fallback xmlns="">
          <p:pic>
            <p:nvPicPr>
              <p:cNvPr id="45" name="墨迹 44"/>
            </p:nvPicPr>
            <p:blipFill>
              <a:blip r:embed="rId103"/>
            </p:blipFill>
            <p:spPr>
              <a:xfrm>
                <a:off x="8952088" y="313009"/>
                <a:ext cx="110067" cy="845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6" name="墨迹 45"/>
              <p14:cNvContentPartPr/>
              <p14:nvPr/>
            </p14:nvContentPartPr>
            <p14:xfrm>
              <a:off x="9048044" y="208672"/>
              <a:ext cx="155222" cy="231232"/>
            </p14:xfrm>
          </p:contentPart>
        </mc:Choice>
        <mc:Fallback xmlns="">
          <p:pic>
            <p:nvPicPr>
              <p:cNvPr id="46" name="墨迹 45"/>
            </p:nvPicPr>
            <p:blipFill>
              <a:blip r:embed="rId105"/>
            </p:blipFill>
            <p:spPr>
              <a:xfrm>
                <a:off x="9048044" y="208672"/>
                <a:ext cx="155222" cy="23123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7" name="墨迹 46"/>
              <p14:cNvContentPartPr/>
              <p14:nvPr/>
            </p14:nvContentPartPr>
            <p14:xfrm>
              <a:off x="9245600" y="157914"/>
              <a:ext cx="299155" cy="372227"/>
            </p14:xfrm>
          </p:contentPart>
        </mc:Choice>
        <mc:Fallback xmlns="">
          <p:pic>
            <p:nvPicPr>
              <p:cNvPr id="47" name="墨迹 46"/>
            </p:nvPicPr>
            <p:blipFill>
              <a:blip r:embed="rId107"/>
            </p:blipFill>
            <p:spPr>
              <a:xfrm>
                <a:off x="9245600" y="157914"/>
                <a:ext cx="299155" cy="37222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8" name="墨迹 47"/>
              <p14:cNvContentPartPr/>
              <p14:nvPr/>
            </p14:nvContentPartPr>
            <p14:xfrm>
              <a:off x="9285111" y="1065922"/>
              <a:ext cx="124178" cy="307369"/>
            </p14:xfrm>
          </p:contentPart>
        </mc:Choice>
        <mc:Fallback xmlns="">
          <p:pic>
            <p:nvPicPr>
              <p:cNvPr id="48" name="墨迹 47"/>
            </p:nvPicPr>
            <p:blipFill>
              <a:blip r:embed="rId109"/>
            </p:blipFill>
            <p:spPr>
              <a:xfrm>
                <a:off x="9285111" y="1065922"/>
                <a:ext cx="124178" cy="30736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9" name="墨迹 48"/>
              <p14:cNvContentPartPr/>
              <p14:nvPr/>
            </p14:nvContentPartPr>
            <p14:xfrm>
              <a:off x="7112000" y="2013409"/>
              <a:ext cx="124177" cy="363767"/>
            </p14:xfrm>
          </p:contentPart>
        </mc:Choice>
        <mc:Fallback xmlns="">
          <p:pic>
            <p:nvPicPr>
              <p:cNvPr id="49" name="墨迹 48"/>
            </p:nvPicPr>
            <p:blipFill>
              <a:blip r:embed="rId111"/>
            </p:blipFill>
            <p:spPr>
              <a:xfrm>
                <a:off x="7112000" y="2013409"/>
                <a:ext cx="124177" cy="36376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0" name="墨迹 49"/>
              <p14:cNvContentPartPr/>
              <p14:nvPr/>
            </p14:nvContentPartPr>
            <p14:xfrm>
              <a:off x="7267222" y="2024689"/>
              <a:ext cx="76200" cy="208672"/>
            </p14:xfrm>
          </p:contentPart>
        </mc:Choice>
        <mc:Fallback xmlns="">
          <p:pic>
            <p:nvPicPr>
              <p:cNvPr id="50" name="墨迹 49"/>
            </p:nvPicPr>
            <p:blipFill>
              <a:blip r:embed="rId113"/>
            </p:blipFill>
            <p:spPr>
              <a:xfrm>
                <a:off x="7267222" y="2024689"/>
                <a:ext cx="76200" cy="20867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1" name="墨迹 50"/>
              <p14:cNvContentPartPr/>
              <p14:nvPr/>
            </p14:nvContentPartPr>
            <p14:xfrm>
              <a:off x="7309555" y="1985210"/>
              <a:ext cx="211667" cy="304549"/>
            </p14:xfrm>
          </p:contentPart>
        </mc:Choice>
        <mc:Fallback xmlns="">
          <p:pic>
            <p:nvPicPr>
              <p:cNvPr id="51" name="墨迹 50"/>
            </p:nvPicPr>
            <p:blipFill>
              <a:blip r:embed="rId115"/>
            </p:blipFill>
            <p:spPr>
              <a:xfrm>
                <a:off x="7309555" y="1985210"/>
                <a:ext cx="211667" cy="30454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2" name="墨迹 51"/>
              <p14:cNvContentPartPr/>
              <p14:nvPr/>
            </p14:nvContentPartPr>
            <p14:xfrm>
              <a:off x="7490177" y="1957011"/>
              <a:ext cx="135467" cy="363767"/>
            </p14:xfrm>
          </p:contentPart>
        </mc:Choice>
        <mc:Fallback xmlns="">
          <p:pic>
            <p:nvPicPr>
              <p:cNvPr id="52" name="墨迹 51"/>
            </p:nvPicPr>
            <p:blipFill>
              <a:blip r:embed="rId117"/>
            </p:blipFill>
            <p:spPr>
              <a:xfrm>
                <a:off x="7490177" y="1957011"/>
                <a:ext cx="135467" cy="36376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3" name="墨迹 52"/>
              <p14:cNvContentPartPr/>
              <p14:nvPr/>
            </p14:nvContentPartPr>
            <p14:xfrm>
              <a:off x="7501466" y="2007769"/>
              <a:ext cx="237066" cy="267891"/>
            </p14:xfrm>
          </p:contentPart>
        </mc:Choice>
        <mc:Fallback xmlns="">
          <p:pic>
            <p:nvPicPr>
              <p:cNvPr id="53" name="墨迹 52"/>
            </p:nvPicPr>
            <p:blipFill>
              <a:blip r:embed="rId119"/>
            </p:blipFill>
            <p:spPr>
              <a:xfrm>
                <a:off x="7501466" y="2007769"/>
                <a:ext cx="237066" cy="26789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4" name="墨迹 53"/>
              <p14:cNvContentPartPr/>
              <p14:nvPr/>
            </p14:nvContentPartPr>
            <p14:xfrm>
              <a:off x="7693377" y="2171324"/>
              <a:ext cx="141112" cy="90236"/>
            </p14:xfrm>
          </p:contentPart>
        </mc:Choice>
        <mc:Fallback xmlns="">
          <p:pic>
            <p:nvPicPr>
              <p:cNvPr id="54" name="墨迹 53"/>
            </p:nvPicPr>
            <p:blipFill>
              <a:blip r:embed="rId121"/>
            </p:blipFill>
            <p:spPr>
              <a:xfrm>
                <a:off x="7693377" y="2171324"/>
                <a:ext cx="141112" cy="9023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5" name="墨迹 54"/>
              <p14:cNvContentPartPr/>
              <p14:nvPr/>
            </p14:nvContentPartPr>
            <p14:xfrm>
              <a:off x="5096933" y="2408195"/>
              <a:ext cx="124177" cy="521682"/>
            </p14:xfrm>
          </p:contentPart>
        </mc:Choice>
        <mc:Fallback xmlns="">
          <p:pic>
            <p:nvPicPr>
              <p:cNvPr id="55" name="墨迹 54"/>
            </p:nvPicPr>
            <p:blipFill>
              <a:blip r:embed="rId123"/>
            </p:blipFill>
            <p:spPr>
              <a:xfrm>
                <a:off x="5096933" y="2408195"/>
                <a:ext cx="124177" cy="5216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6" name="墨迹 55"/>
              <p14:cNvContentPartPr/>
              <p14:nvPr/>
            </p14:nvContentPartPr>
            <p14:xfrm>
              <a:off x="5283200" y="2385636"/>
              <a:ext cx="129822" cy="265071"/>
            </p14:xfrm>
          </p:contentPart>
        </mc:Choice>
        <mc:Fallback xmlns="">
          <p:pic>
            <p:nvPicPr>
              <p:cNvPr id="56" name="墨迹 55"/>
            </p:nvPicPr>
            <p:blipFill>
              <a:blip r:embed="rId125"/>
            </p:blipFill>
            <p:spPr>
              <a:xfrm>
                <a:off x="5283200" y="2385636"/>
                <a:ext cx="129822" cy="26507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7" name="墨迹 56"/>
              <p14:cNvContentPartPr/>
              <p14:nvPr/>
            </p14:nvContentPartPr>
            <p14:xfrm>
              <a:off x="5446888" y="2371536"/>
              <a:ext cx="163689" cy="70498"/>
            </p14:xfrm>
          </p:contentPart>
        </mc:Choice>
        <mc:Fallback xmlns="">
          <p:pic>
            <p:nvPicPr>
              <p:cNvPr id="57" name="墨迹 56"/>
            </p:nvPicPr>
            <p:blipFill>
              <a:blip r:embed="rId127"/>
            </p:blipFill>
            <p:spPr>
              <a:xfrm>
                <a:off x="5446888" y="2371536"/>
                <a:ext cx="163689" cy="7049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8" name="墨迹 57"/>
              <p14:cNvContentPartPr/>
              <p14:nvPr/>
            </p14:nvContentPartPr>
            <p14:xfrm>
              <a:off x="5531555" y="2317958"/>
              <a:ext cx="19756" cy="346848"/>
            </p14:xfrm>
          </p:contentPart>
        </mc:Choice>
        <mc:Fallback xmlns="">
          <p:pic>
            <p:nvPicPr>
              <p:cNvPr id="58" name="墨迹 57"/>
            </p:nvPicPr>
            <p:blipFill>
              <a:blip r:embed="rId129"/>
            </p:blipFill>
            <p:spPr>
              <a:xfrm>
                <a:off x="5531555" y="2317958"/>
                <a:ext cx="19756" cy="34684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9" name="墨迹 58"/>
              <p14:cNvContentPartPr/>
              <p14:nvPr/>
            </p14:nvContentPartPr>
            <p14:xfrm>
              <a:off x="5492044" y="2396916"/>
              <a:ext cx="220133" cy="242511"/>
            </p14:xfrm>
          </p:contentPart>
        </mc:Choice>
        <mc:Fallback xmlns="">
          <p:pic>
            <p:nvPicPr>
              <p:cNvPr id="59" name="墨迹 58"/>
            </p:nvPicPr>
            <p:blipFill>
              <a:blip r:embed="rId131"/>
            </p:blipFill>
            <p:spPr>
              <a:xfrm>
                <a:off x="5492044" y="2396916"/>
                <a:ext cx="220133" cy="24251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0" name="墨迹 59"/>
              <p14:cNvContentPartPr/>
              <p14:nvPr/>
            </p14:nvContentPartPr>
            <p14:xfrm>
              <a:off x="5621866" y="2526631"/>
              <a:ext cx="177800" cy="64858"/>
            </p14:xfrm>
          </p:contentPart>
        </mc:Choice>
        <mc:Fallback xmlns="">
          <p:pic>
            <p:nvPicPr>
              <p:cNvPr id="60" name="墨迹 59"/>
            </p:nvPicPr>
            <p:blipFill>
              <a:blip r:embed="rId133"/>
            </p:blipFill>
            <p:spPr>
              <a:xfrm>
                <a:off x="5621866" y="2526631"/>
                <a:ext cx="177800" cy="6485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1" name="墨迹 60"/>
              <p14:cNvContentPartPr/>
              <p14:nvPr/>
            </p14:nvContentPartPr>
            <p14:xfrm>
              <a:off x="9589911" y="1173078"/>
              <a:ext cx="16933" cy="8460"/>
            </p14:xfrm>
          </p:contentPart>
        </mc:Choice>
        <mc:Fallback xmlns="">
          <p:pic>
            <p:nvPicPr>
              <p:cNvPr id="61" name="墨迹 60"/>
            </p:nvPicPr>
            <p:blipFill>
              <a:blip r:embed="rId135"/>
            </p:blipFill>
            <p:spPr>
              <a:xfrm>
                <a:off x="9589911" y="1173078"/>
                <a:ext cx="16933" cy="846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2" name="墨迹 61"/>
              <p14:cNvContentPartPr/>
              <p14:nvPr/>
            </p14:nvContentPartPr>
            <p14:xfrm>
              <a:off x="9578622" y="1229476"/>
              <a:ext cx="33866" cy="14100"/>
            </p14:xfrm>
          </p:contentPart>
        </mc:Choice>
        <mc:Fallback xmlns="">
          <p:pic>
            <p:nvPicPr>
              <p:cNvPr id="62" name="墨迹 61"/>
            </p:nvPicPr>
            <p:blipFill>
              <a:blip r:embed="rId137"/>
            </p:blipFill>
            <p:spPr>
              <a:xfrm>
                <a:off x="9578622" y="1229476"/>
                <a:ext cx="33866" cy="1410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3" name="墨迹 62"/>
              <p14:cNvContentPartPr/>
              <p14:nvPr/>
            </p14:nvContentPartPr>
            <p14:xfrm>
              <a:off x="9821333" y="1099761"/>
              <a:ext cx="200378" cy="174834"/>
            </p14:xfrm>
          </p:contentPart>
        </mc:Choice>
        <mc:Fallback xmlns="">
          <p:pic>
            <p:nvPicPr>
              <p:cNvPr id="63" name="墨迹 62"/>
            </p:nvPicPr>
            <p:blipFill>
              <a:blip r:embed="rId139"/>
            </p:blipFill>
            <p:spPr>
              <a:xfrm>
                <a:off x="9821333" y="1099761"/>
                <a:ext cx="200378" cy="17483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64" name="墨迹 63"/>
              <p14:cNvContentPartPr/>
              <p14:nvPr/>
            </p14:nvContentPartPr>
            <p14:xfrm>
              <a:off x="10024533" y="1116680"/>
              <a:ext cx="93134" cy="152275"/>
            </p14:xfrm>
          </p:contentPart>
        </mc:Choice>
        <mc:Fallback xmlns="">
          <p:pic>
            <p:nvPicPr>
              <p:cNvPr id="64" name="墨迹 63"/>
            </p:nvPicPr>
            <p:blipFill>
              <a:blip r:embed="rId141"/>
            </p:blipFill>
            <p:spPr>
              <a:xfrm>
                <a:off x="10024533" y="1116680"/>
                <a:ext cx="93134" cy="15227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65" name="墨迹 64"/>
              <p14:cNvContentPartPr/>
              <p14:nvPr/>
            </p14:nvContentPartPr>
            <p14:xfrm>
              <a:off x="10117666" y="1032083"/>
              <a:ext cx="19756" cy="391967"/>
            </p14:xfrm>
          </p:contentPart>
        </mc:Choice>
        <mc:Fallback xmlns="">
          <p:pic>
            <p:nvPicPr>
              <p:cNvPr id="65" name="墨迹 64"/>
            </p:nvPicPr>
            <p:blipFill>
              <a:blip r:embed="rId143"/>
            </p:blipFill>
            <p:spPr>
              <a:xfrm>
                <a:off x="10117666" y="1032083"/>
                <a:ext cx="19756" cy="39196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66" name="墨迹 65"/>
              <p14:cNvContentPartPr/>
              <p14:nvPr/>
            </p14:nvContentPartPr>
            <p14:xfrm>
              <a:off x="10165644" y="1161799"/>
              <a:ext cx="237066" cy="135355"/>
            </p14:xfrm>
          </p:contentPart>
        </mc:Choice>
        <mc:Fallback xmlns="">
          <p:pic>
            <p:nvPicPr>
              <p:cNvPr id="66" name="墨迹 65"/>
            </p:nvPicPr>
            <p:blipFill>
              <a:blip r:embed="rId145"/>
            </p:blipFill>
            <p:spPr>
              <a:xfrm>
                <a:off x="10165644" y="1161799"/>
                <a:ext cx="237066" cy="13535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8" name="墨迹 67"/>
              <p14:cNvContentPartPr/>
              <p14:nvPr/>
            </p14:nvContentPartPr>
            <p14:xfrm>
              <a:off x="10453511" y="1201277"/>
              <a:ext cx="149577" cy="28199"/>
            </p14:xfrm>
          </p:contentPart>
        </mc:Choice>
        <mc:Fallback xmlns="">
          <p:pic>
            <p:nvPicPr>
              <p:cNvPr id="68" name="墨迹 67"/>
            </p:nvPicPr>
            <p:blipFill>
              <a:blip r:embed="rId147"/>
            </p:blipFill>
            <p:spPr>
              <a:xfrm>
                <a:off x="10453511" y="1201277"/>
                <a:ext cx="149577" cy="2819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69" name="墨迹 68"/>
              <p14:cNvContentPartPr/>
              <p14:nvPr/>
            </p14:nvContentPartPr>
            <p14:xfrm>
              <a:off x="10507132" y="1127960"/>
              <a:ext cx="19756" cy="228412"/>
            </p14:xfrm>
          </p:contentPart>
        </mc:Choice>
        <mc:Fallback xmlns="">
          <p:pic>
            <p:nvPicPr>
              <p:cNvPr id="69" name="墨迹 68"/>
            </p:nvPicPr>
            <p:blipFill>
              <a:blip r:embed="rId149"/>
            </p:blipFill>
            <p:spPr>
              <a:xfrm>
                <a:off x="10507132" y="1127960"/>
                <a:ext cx="19756" cy="22841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0" name="墨迹 69"/>
              <p14:cNvContentPartPr/>
              <p14:nvPr/>
            </p14:nvContentPartPr>
            <p14:xfrm>
              <a:off x="10645422" y="1122320"/>
              <a:ext cx="191912" cy="152275"/>
            </p14:xfrm>
          </p:contentPart>
        </mc:Choice>
        <mc:Fallback xmlns="">
          <p:pic>
            <p:nvPicPr>
              <p:cNvPr id="70" name="墨迹 69"/>
            </p:nvPicPr>
            <p:blipFill>
              <a:blip r:embed="rId151"/>
            </p:blipFill>
            <p:spPr>
              <a:xfrm>
                <a:off x="10645422" y="1122320"/>
                <a:ext cx="191912" cy="15227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1" name="墨迹 70"/>
              <p14:cNvContentPartPr/>
              <p14:nvPr/>
            </p14:nvContentPartPr>
            <p14:xfrm>
              <a:off x="10826044" y="1026444"/>
              <a:ext cx="112888" cy="28199"/>
            </p14:xfrm>
          </p:contentPart>
        </mc:Choice>
        <mc:Fallback xmlns="">
          <p:pic>
            <p:nvPicPr>
              <p:cNvPr id="71" name="墨迹 70"/>
            </p:nvPicPr>
            <p:blipFill>
              <a:blip r:embed="rId153"/>
            </p:blipFill>
            <p:spPr>
              <a:xfrm>
                <a:off x="10826044" y="1026444"/>
                <a:ext cx="112888" cy="2819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2" name="墨迹 71"/>
              <p14:cNvContentPartPr/>
              <p14:nvPr/>
            </p14:nvContentPartPr>
            <p14:xfrm>
              <a:off x="10910711" y="1111041"/>
              <a:ext cx="146756" cy="25379"/>
            </p14:xfrm>
          </p:contentPart>
        </mc:Choice>
        <mc:Fallback xmlns="">
          <p:pic>
            <p:nvPicPr>
              <p:cNvPr id="72" name="墨迹 71"/>
            </p:nvPicPr>
            <p:blipFill>
              <a:blip r:embed="rId155"/>
            </p:blipFill>
            <p:spPr>
              <a:xfrm>
                <a:off x="10910711" y="1111041"/>
                <a:ext cx="146756" cy="2537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3" name="墨迹 72"/>
              <p14:cNvContentPartPr/>
              <p14:nvPr/>
            </p14:nvContentPartPr>
            <p14:xfrm>
              <a:off x="10910711" y="1175898"/>
              <a:ext cx="174977" cy="8460"/>
            </p14:xfrm>
          </p:contentPart>
        </mc:Choice>
        <mc:Fallback xmlns="">
          <p:pic>
            <p:nvPicPr>
              <p:cNvPr id="73" name="墨迹 72"/>
            </p:nvPicPr>
            <p:blipFill>
              <a:blip r:embed="rId157"/>
            </p:blipFill>
            <p:spPr>
              <a:xfrm>
                <a:off x="10910711" y="1175898"/>
                <a:ext cx="174977" cy="846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74" name="墨迹 73"/>
              <p14:cNvContentPartPr/>
              <p14:nvPr/>
            </p14:nvContentPartPr>
            <p14:xfrm>
              <a:off x="11122377" y="1043363"/>
              <a:ext cx="64911" cy="157914"/>
            </p14:xfrm>
          </p:contentPart>
        </mc:Choice>
        <mc:Fallback xmlns="">
          <p:pic>
            <p:nvPicPr>
              <p:cNvPr id="74" name="墨迹 73"/>
            </p:nvPicPr>
            <p:blipFill>
              <a:blip r:embed="rId159"/>
            </p:blipFill>
            <p:spPr>
              <a:xfrm>
                <a:off x="11122377" y="1043363"/>
                <a:ext cx="64911" cy="15791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75" name="墨迹 74"/>
              <p14:cNvContentPartPr/>
              <p14:nvPr/>
            </p14:nvContentPartPr>
            <p14:xfrm>
              <a:off x="11164711" y="1091301"/>
              <a:ext cx="84667" cy="31019"/>
            </p14:xfrm>
          </p:contentPart>
        </mc:Choice>
        <mc:Fallback xmlns="">
          <p:pic>
            <p:nvPicPr>
              <p:cNvPr id="75" name="墨迹 74"/>
            </p:nvPicPr>
            <p:blipFill>
              <a:blip r:embed="rId161"/>
            </p:blipFill>
            <p:spPr>
              <a:xfrm>
                <a:off x="11164711" y="1091301"/>
                <a:ext cx="84667" cy="310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76" name="墨迹 75"/>
              <p14:cNvContentPartPr/>
              <p14:nvPr/>
            </p14:nvContentPartPr>
            <p14:xfrm>
              <a:off x="11215511" y="970046"/>
              <a:ext cx="220133" cy="465283"/>
            </p14:xfrm>
          </p:contentPart>
        </mc:Choice>
        <mc:Fallback xmlns="">
          <p:pic>
            <p:nvPicPr>
              <p:cNvPr id="76" name="墨迹 75"/>
            </p:nvPicPr>
            <p:blipFill>
              <a:blip r:embed="rId163"/>
            </p:blipFill>
            <p:spPr>
              <a:xfrm>
                <a:off x="11215511" y="970046"/>
                <a:ext cx="220133" cy="465283"/>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77" name="墨迹 76"/>
              <p14:cNvContentPartPr/>
              <p14:nvPr/>
            </p14:nvContentPartPr>
            <p14:xfrm>
              <a:off x="11336867" y="936207"/>
              <a:ext cx="104422" cy="115616"/>
            </p14:xfrm>
          </p:contentPart>
        </mc:Choice>
        <mc:Fallback xmlns="">
          <p:pic>
            <p:nvPicPr>
              <p:cNvPr id="77" name="墨迹 76"/>
            </p:nvPicPr>
            <p:blipFill>
              <a:blip r:embed="rId165"/>
            </p:blipFill>
            <p:spPr>
              <a:xfrm>
                <a:off x="11336867" y="936207"/>
                <a:ext cx="104422" cy="11561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78" name="墨迹 77"/>
              <p14:cNvContentPartPr/>
              <p14:nvPr/>
            </p14:nvContentPartPr>
            <p14:xfrm>
              <a:off x="11446932" y="970046"/>
              <a:ext cx="129823" cy="59217"/>
            </p14:xfrm>
          </p:contentPart>
        </mc:Choice>
        <mc:Fallback xmlns="">
          <p:pic>
            <p:nvPicPr>
              <p:cNvPr id="78" name="墨迹 77"/>
            </p:nvPicPr>
            <p:blipFill>
              <a:blip r:embed="rId167"/>
            </p:blipFill>
            <p:spPr>
              <a:xfrm>
                <a:off x="11446932" y="970046"/>
                <a:ext cx="129823" cy="5921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9" name="墨迹 78"/>
              <p14:cNvContentPartPr/>
              <p14:nvPr/>
            </p14:nvContentPartPr>
            <p14:xfrm>
              <a:off x="11503377" y="1133600"/>
              <a:ext cx="143933" cy="22559"/>
            </p14:xfrm>
          </p:contentPart>
        </mc:Choice>
        <mc:Fallback xmlns="">
          <p:pic>
            <p:nvPicPr>
              <p:cNvPr id="79" name="墨迹 78"/>
            </p:nvPicPr>
            <p:blipFill>
              <a:blip r:embed="rId169"/>
            </p:blipFill>
            <p:spPr>
              <a:xfrm>
                <a:off x="11503377" y="1133600"/>
                <a:ext cx="143933" cy="2255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0" name="墨迹 79"/>
              <p14:cNvContentPartPr/>
              <p14:nvPr/>
            </p14:nvContentPartPr>
            <p14:xfrm>
              <a:off x="11568288" y="1065922"/>
              <a:ext cx="25400" cy="191753"/>
            </p14:xfrm>
          </p:contentPart>
        </mc:Choice>
        <mc:Fallback xmlns="">
          <p:pic>
            <p:nvPicPr>
              <p:cNvPr id="80" name="墨迹 79"/>
            </p:nvPicPr>
            <p:blipFill>
              <a:blip r:embed="rId171"/>
            </p:blipFill>
            <p:spPr>
              <a:xfrm>
                <a:off x="11568288" y="1065922"/>
                <a:ext cx="25400" cy="19175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1" name="墨迹 80"/>
              <p14:cNvContentPartPr/>
              <p14:nvPr/>
            </p14:nvContentPartPr>
            <p14:xfrm>
              <a:off x="11610622" y="1065922"/>
              <a:ext cx="163689" cy="180474"/>
            </p14:xfrm>
          </p:contentPart>
        </mc:Choice>
        <mc:Fallback xmlns="">
          <p:pic>
            <p:nvPicPr>
              <p:cNvPr id="81" name="墨迹 80"/>
            </p:nvPicPr>
            <p:blipFill>
              <a:blip r:embed="rId173"/>
            </p:blipFill>
            <p:spPr>
              <a:xfrm>
                <a:off x="11610622" y="1065922"/>
                <a:ext cx="163689" cy="18047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2" name="墨迹 81"/>
              <p14:cNvContentPartPr/>
              <p14:nvPr/>
            </p14:nvContentPartPr>
            <p14:xfrm>
              <a:off x="11746088" y="1122320"/>
              <a:ext cx="197556" cy="344028"/>
            </p14:xfrm>
          </p:contentPart>
        </mc:Choice>
        <mc:Fallback xmlns="">
          <p:pic>
            <p:nvPicPr>
              <p:cNvPr id="82" name="墨迹 81"/>
            </p:nvPicPr>
            <p:blipFill>
              <a:blip r:embed="rId175"/>
            </p:blipFill>
            <p:spPr>
              <a:xfrm>
                <a:off x="11746088" y="1122320"/>
                <a:ext cx="197556" cy="34402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3" name="墨迹 82"/>
              <p14:cNvContentPartPr/>
              <p14:nvPr/>
            </p14:nvContentPartPr>
            <p14:xfrm>
              <a:off x="12000088" y="986965"/>
              <a:ext cx="155223" cy="36659"/>
            </p14:xfrm>
          </p:contentPart>
        </mc:Choice>
        <mc:Fallback xmlns="">
          <p:pic>
            <p:nvPicPr>
              <p:cNvPr id="83" name="墨迹 82"/>
            </p:nvPicPr>
            <p:blipFill>
              <a:blip r:embed="rId177"/>
            </p:blipFill>
            <p:spPr>
              <a:xfrm>
                <a:off x="12000088" y="986965"/>
                <a:ext cx="155223" cy="3665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84" name="墨迹 83"/>
              <p14:cNvContentPartPr/>
              <p14:nvPr/>
            </p14:nvContentPartPr>
            <p14:xfrm>
              <a:off x="9395177" y="1133600"/>
              <a:ext cx="64912" cy="219952"/>
            </p14:xfrm>
          </p:contentPart>
        </mc:Choice>
        <mc:Fallback xmlns="">
          <p:pic>
            <p:nvPicPr>
              <p:cNvPr id="84" name="墨迹 83"/>
            </p:nvPicPr>
            <p:blipFill>
              <a:blip r:embed="rId179"/>
            </p:blipFill>
            <p:spPr>
              <a:xfrm>
                <a:off x="9395177" y="1133600"/>
                <a:ext cx="64912" cy="21995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85" name="墨迹 84"/>
              <p14:cNvContentPartPr/>
              <p14:nvPr/>
            </p14:nvContentPartPr>
            <p14:xfrm>
              <a:off x="9454444" y="1043363"/>
              <a:ext cx="95956" cy="355308"/>
            </p14:xfrm>
          </p:contentPart>
        </mc:Choice>
        <mc:Fallback xmlns="">
          <p:pic>
            <p:nvPicPr>
              <p:cNvPr id="85" name="墨迹 84"/>
            </p:nvPicPr>
            <p:blipFill>
              <a:blip r:embed="rId181"/>
            </p:blipFill>
            <p:spPr>
              <a:xfrm>
                <a:off x="9454444" y="1043363"/>
                <a:ext cx="95956" cy="35530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86" name="墨迹 85"/>
              <p14:cNvContentPartPr/>
              <p14:nvPr/>
            </p14:nvContentPartPr>
            <p14:xfrm>
              <a:off x="9561688" y="1125140"/>
              <a:ext cx="146756" cy="36659"/>
            </p14:xfrm>
          </p:contentPart>
        </mc:Choice>
        <mc:Fallback xmlns="">
          <p:pic>
            <p:nvPicPr>
              <p:cNvPr id="86" name="墨迹 85"/>
            </p:nvPicPr>
            <p:blipFill>
              <a:blip r:embed="rId183"/>
            </p:blipFill>
            <p:spPr>
              <a:xfrm>
                <a:off x="9561688" y="1125140"/>
                <a:ext cx="146756" cy="3665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87" name="墨迹 86"/>
              <p14:cNvContentPartPr/>
              <p14:nvPr/>
            </p14:nvContentPartPr>
            <p14:xfrm>
              <a:off x="9629422" y="1054643"/>
              <a:ext cx="45155" cy="366587"/>
            </p14:xfrm>
          </p:contentPart>
        </mc:Choice>
        <mc:Fallback xmlns="">
          <p:pic>
            <p:nvPicPr>
              <p:cNvPr id="87" name="墨迹 86"/>
            </p:nvPicPr>
            <p:blipFill>
              <a:blip r:embed="rId185"/>
            </p:blipFill>
            <p:spPr>
              <a:xfrm>
                <a:off x="9629422" y="1054643"/>
                <a:ext cx="45155" cy="36658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88" name="墨迹 87"/>
              <p14:cNvContentPartPr/>
              <p14:nvPr/>
            </p14:nvContentPartPr>
            <p14:xfrm>
              <a:off x="9589911" y="1156159"/>
              <a:ext cx="169333" cy="219952"/>
            </p14:xfrm>
          </p:contentPart>
        </mc:Choice>
        <mc:Fallback xmlns="">
          <p:pic>
            <p:nvPicPr>
              <p:cNvPr id="88" name="墨迹 87"/>
            </p:nvPicPr>
            <p:blipFill>
              <a:blip r:embed="rId187"/>
            </p:blipFill>
            <p:spPr>
              <a:xfrm>
                <a:off x="9589911" y="1156159"/>
                <a:ext cx="169333" cy="21995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89" name="墨迹 88"/>
              <p14:cNvContentPartPr/>
              <p14:nvPr/>
            </p14:nvContentPartPr>
            <p14:xfrm>
              <a:off x="9725377" y="1325353"/>
              <a:ext cx="76200" cy="64858"/>
            </p14:xfrm>
          </p:contentPart>
        </mc:Choice>
        <mc:Fallback xmlns="">
          <p:pic>
            <p:nvPicPr>
              <p:cNvPr id="89" name="墨迹 88"/>
            </p:nvPicPr>
            <p:blipFill>
              <a:blip r:embed="rId189"/>
            </p:blipFill>
            <p:spPr>
              <a:xfrm>
                <a:off x="9725377" y="1325353"/>
                <a:ext cx="76200" cy="6485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0" name="墨迹 89"/>
              <p14:cNvContentPartPr/>
              <p14:nvPr/>
            </p14:nvContentPartPr>
            <p14:xfrm>
              <a:off x="9245600" y="2306679"/>
              <a:ext cx="163688" cy="580899"/>
            </p14:xfrm>
          </p:contentPart>
        </mc:Choice>
        <mc:Fallback xmlns="">
          <p:pic>
            <p:nvPicPr>
              <p:cNvPr id="90" name="墨迹 89"/>
            </p:nvPicPr>
            <p:blipFill>
              <a:blip r:embed="rId191"/>
            </p:blipFill>
            <p:spPr>
              <a:xfrm>
                <a:off x="9245600" y="2306679"/>
                <a:ext cx="163688" cy="58089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1" name="墨迹 90"/>
              <p14:cNvContentPartPr/>
              <p14:nvPr/>
            </p14:nvContentPartPr>
            <p14:xfrm>
              <a:off x="9454444" y="2340518"/>
              <a:ext cx="208844" cy="231232"/>
            </p14:xfrm>
          </p:contentPart>
        </mc:Choice>
        <mc:Fallback xmlns="">
          <p:pic>
            <p:nvPicPr>
              <p:cNvPr id="91" name="墨迹 90"/>
            </p:nvPicPr>
            <p:blipFill>
              <a:blip r:embed="rId193"/>
            </p:blipFill>
            <p:spPr>
              <a:xfrm>
                <a:off x="9454444" y="2340518"/>
                <a:ext cx="208844" cy="231232"/>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2" name="墨迹 91"/>
              <p14:cNvContentPartPr/>
              <p14:nvPr/>
            </p14:nvContentPartPr>
            <p14:xfrm>
              <a:off x="9635066" y="2354617"/>
              <a:ext cx="177800" cy="31019"/>
            </p14:xfrm>
          </p:contentPart>
        </mc:Choice>
        <mc:Fallback xmlns="">
          <p:pic>
            <p:nvPicPr>
              <p:cNvPr id="92" name="墨迹 91"/>
            </p:nvPicPr>
            <p:blipFill>
              <a:blip r:embed="rId195"/>
            </p:blipFill>
            <p:spPr>
              <a:xfrm>
                <a:off x="9635066" y="2354617"/>
                <a:ext cx="177800" cy="3101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3" name="墨迹 92"/>
              <p14:cNvContentPartPr/>
              <p14:nvPr/>
            </p14:nvContentPartPr>
            <p14:xfrm>
              <a:off x="9697155" y="2267200"/>
              <a:ext cx="45156" cy="454004"/>
            </p14:xfrm>
          </p:contentPart>
        </mc:Choice>
        <mc:Fallback xmlns="">
          <p:pic>
            <p:nvPicPr>
              <p:cNvPr id="93" name="墨迹 92"/>
            </p:nvPicPr>
            <p:blipFill>
              <a:blip r:embed="rId197"/>
            </p:blipFill>
            <p:spPr>
              <a:xfrm>
                <a:off x="9697155" y="2267200"/>
                <a:ext cx="45156" cy="45400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94" name="墨迹 93"/>
              <p14:cNvContentPartPr/>
              <p14:nvPr/>
            </p14:nvContentPartPr>
            <p14:xfrm>
              <a:off x="9601200" y="2396916"/>
              <a:ext cx="254000" cy="270710"/>
            </p14:xfrm>
          </p:contentPart>
        </mc:Choice>
        <mc:Fallback xmlns="">
          <p:pic>
            <p:nvPicPr>
              <p:cNvPr id="94" name="墨迹 93"/>
            </p:nvPicPr>
            <p:blipFill>
              <a:blip r:embed="rId199"/>
            </p:blipFill>
            <p:spPr>
              <a:xfrm>
                <a:off x="9601200" y="2396916"/>
                <a:ext cx="254000" cy="27071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95" name="墨迹 94"/>
              <p14:cNvContentPartPr/>
              <p14:nvPr/>
            </p14:nvContentPartPr>
            <p14:xfrm>
              <a:off x="9736666" y="2599949"/>
              <a:ext cx="93134" cy="59217"/>
            </p14:xfrm>
          </p:contentPart>
        </mc:Choice>
        <mc:Fallback xmlns="">
          <p:pic>
            <p:nvPicPr>
              <p:cNvPr id="95" name="墨迹 94"/>
            </p:nvPicPr>
            <p:blipFill>
              <a:blip r:embed="rId201"/>
            </p:blipFill>
            <p:spPr>
              <a:xfrm>
                <a:off x="9736666" y="2599949"/>
                <a:ext cx="93134" cy="59217"/>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96" name="墨迹 95"/>
              <p14:cNvContentPartPr/>
              <p14:nvPr/>
            </p14:nvContentPartPr>
            <p14:xfrm>
              <a:off x="10013244" y="2458953"/>
              <a:ext cx="39511" cy="101517"/>
            </p14:xfrm>
          </p:contentPart>
        </mc:Choice>
        <mc:Fallback xmlns="">
          <p:pic>
            <p:nvPicPr>
              <p:cNvPr id="96" name="墨迹 95"/>
            </p:nvPicPr>
            <p:blipFill>
              <a:blip r:embed="rId203"/>
            </p:blipFill>
            <p:spPr>
              <a:xfrm>
                <a:off x="10013244" y="2458953"/>
                <a:ext cx="39511" cy="10151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97" name="墨迹 96"/>
              <p14:cNvContentPartPr/>
              <p14:nvPr/>
            </p14:nvContentPartPr>
            <p14:xfrm>
              <a:off x="9956800" y="2599949"/>
              <a:ext cx="56444" cy="31019"/>
            </p14:xfrm>
          </p:contentPart>
        </mc:Choice>
        <mc:Fallback xmlns="">
          <p:pic>
            <p:nvPicPr>
              <p:cNvPr id="97" name="墨迹 96"/>
            </p:nvPicPr>
            <p:blipFill>
              <a:blip r:embed="rId205"/>
            </p:blipFill>
            <p:spPr>
              <a:xfrm>
                <a:off x="9956800" y="2599949"/>
                <a:ext cx="56444" cy="3101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98" name="墨迹 97"/>
              <p14:cNvContentPartPr/>
              <p14:nvPr/>
            </p14:nvContentPartPr>
            <p14:xfrm>
              <a:off x="10255955" y="2368717"/>
              <a:ext cx="67734" cy="253791"/>
            </p14:xfrm>
          </p:contentPart>
        </mc:Choice>
        <mc:Fallback xmlns="">
          <p:pic>
            <p:nvPicPr>
              <p:cNvPr id="98" name="墨迹 97"/>
            </p:nvPicPr>
            <p:blipFill>
              <a:blip r:embed="rId207"/>
            </p:blipFill>
            <p:spPr>
              <a:xfrm>
                <a:off x="10255955" y="2368717"/>
                <a:ext cx="67734" cy="253791"/>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99" name="墨迹 98"/>
              <p14:cNvContentPartPr/>
              <p14:nvPr/>
            </p14:nvContentPartPr>
            <p14:xfrm>
              <a:off x="10323688" y="2368717"/>
              <a:ext cx="124177" cy="197393"/>
            </p14:xfrm>
          </p:contentPart>
        </mc:Choice>
        <mc:Fallback xmlns="">
          <p:pic>
            <p:nvPicPr>
              <p:cNvPr id="99" name="墨迹 98"/>
            </p:nvPicPr>
            <p:blipFill>
              <a:blip r:embed="rId209"/>
            </p:blipFill>
            <p:spPr>
              <a:xfrm>
                <a:off x="10323688" y="2368717"/>
                <a:ext cx="124177" cy="197393"/>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0" name="墨迹 99"/>
              <p14:cNvContentPartPr/>
              <p14:nvPr/>
            </p14:nvContentPartPr>
            <p14:xfrm>
              <a:off x="10470444" y="2458953"/>
              <a:ext cx="5644" cy="146635"/>
            </p14:xfrm>
          </p:contentPart>
        </mc:Choice>
        <mc:Fallback xmlns="">
          <p:pic>
            <p:nvPicPr>
              <p:cNvPr id="100" name="墨迹 99"/>
            </p:nvPicPr>
            <p:blipFill>
              <a:blip r:embed="rId211"/>
            </p:blipFill>
            <p:spPr>
              <a:xfrm>
                <a:off x="10470444" y="2458953"/>
                <a:ext cx="5644" cy="14663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1" name="墨迹 100"/>
              <p14:cNvContentPartPr/>
              <p14:nvPr/>
            </p14:nvContentPartPr>
            <p14:xfrm>
              <a:off x="10521244" y="2363077"/>
              <a:ext cx="25400" cy="53578"/>
            </p14:xfrm>
          </p:contentPart>
        </mc:Choice>
        <mc:Fallback xmlns="">
          <p:pic>
            <p:nvPicPr>
              <p:cNvPr id="101" name="墨迹 100"/>
            </p:nvPicPr>
            <p:blipFill>
              <a:blip r:embed="rId213"/>
            </p:blipFill>
            <p:spPr>
              <a:xfrm>
                <a:off x="10521244" y="2363077"/>
                <a:ext cx="25400" cy="5357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2" name="墨迹 101"/>
              <p14:cNvContentPartPr/>
              <p14:nvPr/>
            </p14:nvContentPartPr>
            <p14:xfrm>
              <a:off x="10521244" y="2396916"/>
              <a:ext cx="67733" cy="208672"/>
            </p14:xfrm>
          </p:contentPart>
        </mc:Choice>
        <mc:Fallback xmlns="">
          <p:pic>
            <p:nvPicPr>
              <p:cNvPr id="102" name="墨迹 101"/>
            </p:nvPicPr>
            <p:blipFill>
              <a:blip r:embed="rId215"/>
            </p:blipFill>
            <p:spPr>
              <a:xfrm>
                <a:off x="10521244" y="2396916"/>
                <a:ext cx="67733" cy="20867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3" name="墨迹 102"/>
              <p14:cNvContentPartPr/>
              <p14:nvPr/>
            </p14:nvContentPartPr>
            <p14:xfrm>
              <a:off x="10628488" y="2458953"/>
              <a:ext cx="158044" cy="228412"/>
            </p14:xfrm>
          </p:contentPart>
        </mc:Choice>
        <mc:Fallback xmlns="">
          <p:pic>
            <p:nvPicPr>
              <p:cNvPr id="103" name="墨迹 102"/>
            </p:nvPicPr>
            <p:blipFill>
              <a:blip r:embed="rId217"/>
            </p:blipFill>
            <p:spPr>
              <a:xfrm>
                <a:off x="10628488" y="2458953"/>
                <a:ext cx="158044" cy="22841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04" name="墨迹 103"/>
              <p14:cNvContentPartPr/>
              <p14:nvPr/>
            </p14:nvContentPartPr>
            <p14:xfrm>
              <a:off x="10803467" y="2363077"/>
              <a:ext cx="118533" cy="281990"/>
            </p14:xfrm>
          </p:contentPart>
        </mc:Choice>
        <mc:Fallback xmlns="">
          <p:pic>
            <p:nvPicPr>
              <p:cNvPr id="104" name="墨迹 103"/>
            </p:nvPicPr>
            <p:blipFill>
              <a:blip r:embed="rId219"/>
            </p:blipFill>
            <p:spPr>
              <a:xfrm>
                <a:off x="10803467" y="2363077"/>
                <a:ext cx="118533" cy="28199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08" name="墨迹 107"/>
              <p14:cNvContentPartPr/>
              <p14:nvPr/>
            </p14:nvContentPartPr>
            <p14:xfrm>
              <a:off x="10950222" y="2599949"/>
              <a:ext cx="76200" cy="78957"/>
            </p14:xfrm>
          </p:contentPart>
        </mc:Choice>
        <mc:Fallback xmlns="">
          <p:pic>
            <p:nvPicPr>
              <p:cNvPr id="108" name="墨迹 107"/>
            </p:nvPicPr>
            <p:blipFill>
              <a:blip r:embed="rId221"/>
            </p:blipFill>
            <p:spPr>
              <a:xfrm>
                <a:off x="10950222" y="2599949"/>
                <a:ext cx="76200" cy="7895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09" name="墨迹 108"/>
              <p14:cNvContentPartPr/>
              <p14:nvPr/>
            </p14:nvContentPartPr>
            <p14:xfrm>
              <a:off x="11085688" y="2458953"/>
              <a:ext cx="79023" cy="5640"/>
            </p14:xfrm>
          </p:contentPart>
        </mc:Choice>
        <mc:Fallback xmlns="">
          <p:pic>
            <p:nvPicPr>
              <p:cNvPr id="109" name="墨迹 108"/>
            </p:nvPicPr>
            <p:blipFill>
              <a:blip r:embed="rId223"/>
            </p:blipFill>
            <p:spPr>
              <a:xfrm>
                <a:off x="11085688" y="2458953"/>
                <a:ext cx="79023" cy="564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0" name="墨迹 109"/>
              <p14:cNvContentPartPr/>
              <p14:nvPr/>
            </p14:nvContentPartPr>
            <p14:xfrm>
              <a:off x="11255022" y="2368717"/>
              <a:ext cx="129823" cy="157914"/>
            </p14:xfrm>
          </p:contentPart>
        </mc:Choice>
        <mc:Fallback xmlns="">
          <p:pic>
            <p:nvPicPr>
              <p:cNvPr id="110" name="墨迹 109"/>
            </p:nvPicPr>
            <p:blipFill>
              <a:blip r:embed="rId225"/>
            </p:blipFill>
            <p:spPr>
              <a:xfrm>
                <a:off x="11255022" y="2368717"/>
                <a:ext cx="129823" cy="157914"/>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1" name="墨迹 110"/>
              <p14:cNvContentPartPr/>
              <p14:nvPr/>
            </p14:nvContentPartPr>
            <p14:xfrm>
              <a:off x="11469511" y="2255921"/>
              <a:ext cx="141111" cy="22559"/>
            </p14:xfrm>
          </p:contentPart>
        </mc:Choice>
        <mc:Fallback xmlns="">
          <p:pic>
            <p:nvPicPr>
              <p:cNvPr id="111" name="墨迹 110"/>
            </p:nvPicPr>
            <p:blipFill>
              <a:blip r:embed="rId227"/>
            </p:blipFill>
            <p:spPr>
              <a:xfrm>
                <a:off x="11469511" y="2255921"/>
                <a:ext cx="141111" cy="2255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2" name="墨迹 111"/>
              <p14:cNvContentPartPr/>
              <p14:nvPr/>
            </p14:nvContentPartPr>
            <p14:xfrm>
              <a:off x="9973733" y="3051133"/>
              <a:ext cx="248356" cy="22559"/>
            </p14:xfrm>
          </p:contentPart>
        </mc:Choice>
        <mc:Fallback xmlns="">
          <p:pic>
            <p:nvPicPr>
              <p:cNvPr id="112" name="墨迹 111"/>
            </p:nvPicPr>
            <p:blipFill>
              <a:blip r:embed="rId229"/>
            </p:blipFill>
            <p:spPr>
              <a:xfrm>
                <a:off x="9973733" y="3051133"/>
                <a:ext cx="248356" cy="2255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3" name="墨迹 112"/>
              <p14:cNvContentPartPr/>
              <p14:nvPr/>
            </p14:nvContentPartPr>
            <p14:xfrm>
              <a:off x="10092266" y="2983455"/>
              <a:ext cx="28222" cy="279170"/>
            </p14:xfrm>
          </p:contentPart>
        </mc:Choice>
        <mc:Fallback xmlns="">
          <p:pic>
            <p:nvPicPr>
              <p:cNvPr id="113" name="墨迹 112"/>
            </p:nvPicPr>
            <p:blipFill>
              <a:blip r:embed="rId231"/>
            </p:blipFill>
            <p:spPr>
              <a:xfrm>
                <a:off x="10092266" y="2983455"/>
                <a:ext cx="28222" cy="27917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4" name="墨迹 113"/>
              <p14:cNvContentPartPr/>
              <p14:nvPr/>
            </p14:nvContentPartPr>
            <p14:xfrm>
              <a:off x="10278533" y="3011654"/>
              <a:ext cx="225778" cy="284810"/>
            </p14:xfrm>
          </p:contentPart>
        </mc:Choice>
        <mc:Fallback xmlns="">
          <p:pic>
            <p:nvPicPr>
              <p:cNvPr id="114" name="墨迹 113"/>
            </p:nvPicPr>
            <p:blipFill>
              <a:blip r:embed="rId233"/>
            </p:blipFill>
            <p:spPr>
              <a:xfrm>
                <a:off x="10278533" y="3011654"/>
                <a:ext cx="225778" cy="284810"/>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5" name="墨迹 114"/>
              <p14:cNvContentPartPr/>
              <p14:nvPr/>
            </p14:nvContentPartPr>
            <p14:xfrm>
              <a:off x="10577688" y="2921417"/>
              <a:ext cx="104423" cy="50758"/>
            </p14:xfrm>
          </p:contentPart>
        </mc:Choice>
        <mc:Fallback xmlns="">
          <p:pic>
            <p:nvPicPr>
              <p:cNvPr id="115" name="墨迹 114"/>
            </p:nvPicPr>
            <p:blipFill>
              <a:blip r:embed="rId235"/>
            </p:blipFill>
            <p:spPr>
              <a:xfrm>
                <a:off x="10577688" y="2921417"/>
                <a:ext cx="104423" cy="5075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16" name="墨迹 115"/>
              <p14:cNvContentPartPr/>
              <p14:nvPr/>
            </p14:nvContentPartPr>
            <p14:xfrm>
              <a:off x="10656711" y="3051133"/>
              <a:ext cx="135467" cy="56398"/>
            </p14:xfrm>
          </p:contentPart>
        </mc:Choice>
        <mc:Fallback xmlns="">
          <p:pic>
            <p:nvPicPr>
              <p:cNvPr id="116" name="墨迹 115"/>
            </p:nvPicPr>
            <p:blipFill>
              <a:blip r:embed="rId237"/>
            </p:blipFill>
            <p:spPr>
              <a:xfrm>
                <a:off x="10656711" y="3051133"/>
                <a:ext cx="135467" cy="5639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17" name="墨迹 116"/>
              <p14:cNvContentPartPr/>
              <p14:nvPr/>
            </p14:nvContentPartPr>
            <p14:xfrm>
              <a:off x="10600267" y="3186488"/>
              <a:ext cx="143933" cy="19739"/>
            </p14:xfrm>
          </p:contentPart>
        </mc:Choice>
        <mc:Fallback xmlns="">
          <p:pic>
            <p:nvPicPr>
              <p:cNvPr id="117" name="墨迹 116"/>
            </p:nvPicPr>
            <p:blipFill>
              <a:blip r:embed="rId239"/>
            </p:blipFill>
            <p:spPr>
              <a:xfrm>
                <a:off x="10600267" y="3186488"/>
                <a:ext cx="143933" cy="1973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18" name="墨迹 117"/>
              <p14:cNvContentPartPr/>
              <p14:nvPr/>
            </p14:nvContentPartPr>
            <p14:xfrm>
              <a:off x="10820400" y="3028573"/>
              <a:ext cx="73377" cy="231232"/>
            </p14:xfrm>
          </p:contentPart>
        </mc:Choice>
        <mc:Fallback xmlns="">
          <p:pic>
            <p:nvPicPr>
              <p:cNvPr id="118" name="墨迹 117"/>
            </p:nvPicPr>
            <p:blipFill>
              <a:blip r:embed="rId241"/>
            </p:blipFill>
            <p:spPr>
              <a:xfrm>
                <a:off x="10820400" y="3028573"/>
                <a:ext cx="73377" cy="231232"/>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19" name="墨迹 118"/>
              <p14:cNvContentPartPr/>
              <p14:nvPr/>
            </p14:nvContentPartPr>
            <p14:xfrm>
              <a:off x="10893777" y="3062412"/>
              <a:ext cx="121355" cy="163555"/>
            </p14:xfrm>
          </p:contentPart>
        </mc:Choice>
        <mc:Fallback xmlns="">
          <p:pic>
            <p:nvPicPr>
              <p:cNvPr id="119" name="墨迹 118"/>
            </p:nvPicPr>
            <p:blipFill>
              <a:blip r:embed="rId243"/>
            </p:blipFill>
            <p:spPr>
              <a:xfrm>
                <a:off x="10893777" y="3062412"/>
                <a:ext cx="121355" cy="163555"/>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0" name="墨迹 119"/>
              <p14:cNvContentPartPr/>
              <p14:nvPr/>
            </p14:nvContentPartPr>
            <p14:xfrm>
              <a:off x="11015132" y="3090611"/>
              <a:ext cx="19756" cy="146635"/>
            </p14:xfrm>
          </p:contentPart>
        </mc:Choice>
        <mc:Fallback xmlns="">
          <p:pic>
            <p:nvPicPr>
              <p:cNvPr id="120" name="墨迹 119"/>
            </p:nvPicPr>
            <p:blipFill>
              <a:blip r:embed="rId245"/>
            </p:blipFill>
            <p:spPr>
              <a:xfrm>
                <a:off x="11015132" y="3090611"/>
                <a:ext cx="19756" cy="146635"/>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1" name="墨迹 120"/>
              <p14:cNvContentPartPr/>
              <p14:nvPr/>
            </p14:nvContentPartPr>
            <p14:xfrm>
              <a:off x="11051822" y="2955256"/>
              <a:ext cx="31045" cy="84597"/>
            </p14:xfrm>
          </p:contentPart>
        </mc:Choice>
        <mc:Fallback xmlns="">
          <p:pic>
            <p:nvPicPr>
              <p:cNvPr id="121" name="墨迹 120"/>
            </p:nvPicPr>
            <p:blipFill>
              <a:blip r:embed="rId247"/>
            </p:blipFill>
            <p:spPr>
              <a:xfrm>
                <a:off x="11051822" y="2955256"/>
                <a:ext cx="31045" cy="84597"/>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2" name="墨迹 121"/>
              <p14:cNvContentPartPr/>
              <p14:nvPr/>
            </p14:nvContentPartPr>
            <p14:xfrm>
              <a:off x="11130844" y="3045493"/>
              <a:ext cx="341488" cy="169194"/>
            </p14:xfrm>
          </p:contentPart>
        </mc:Choice>
        <mc:Fallback xmlns="">
          <p:pic>
            <p:nvPicPr>
              <p:cNvPr id="122" name="墨迹 121"/>
            </p:nvPicPr>
            <p:blipFill>
              <a:blip r:embed="rId249"/>
            </p:blipFill>
            <p:spPr>
              <a:xfrm>
                <a:off x="11130844" y="3045493"/>
                <a:ext cx="341488" cy="16919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3" name="墨迹 122"/>
              <p14:cNvContentPartPr/>
              <p14:nvPr/>
            </p14:nvContentPartPr>
            <p14:xfrm>
              <a:off x="11461044" y="3028573"/>
              <a:ext cx="47977" cy="380687"/>
            </p14:xfrm>
          </p:contentPart>
        </mc:Choice>
        <mc:Fallback xmlns="">
          <p:pic>
            <p:nvPicPr>
              <p:cNvPr id="123" name="墨迹 122"/>
            </p:nvPicPr>
            <p:blipFill>
              <a:blip r:embed="rId251"/>
            </p:blipFill>
            <p:spPr>
              <a:xfrm>
                <a:off x="11461044" y="3028573"/>
                <a:ext cx="47977" cy="38068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4" name="墨迹 123"/>
              <p14:cNvContentPartPr/>
              <p14:nvPr/>
            </p14:nvContentPartPr>
            <p14:xfrm>
              <a:off x="10950222" y="3632032"/>
              <a:ext cx="211667" cy="16920"/>
            </p14:xfrm>
          </p:contentPart>
        </mc:Choice>
        <mc:Fallback xmlns="">
          <p:pic>
            <p:nvPicPr>
              <p:cNvPr id="124" name="墨迹 123"/>
            </p:nvPicPr>
            <p:blipFill>
              <a:blip r:embed="rId253"/>
            </p:blipFill>
            <p:spPr>
              <a:xfrm>
                <a:off x="10950222" y="3632032"/>
                <a:ext cx="211667" cy="1692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5" name="墨迹 124"/>
              <p14:cNvContentPartPr/>
              <p14:nvPr/>
            </p14:nvContentPartPr>
            <p14:xfrm>
              <a:off x="11051822" y="3569995"/>
              <a:ext cx="11289" cy="211492"/>
            </p14:xfrm>
          </p:contentPart>
        </mc:Choice>
        <mc:Fallback xmlns="">
          <p:pic>
            <p:nvPicPr>
              <p:cNvPr id="125" name="墨迹 124"/>
            </p:nvPicPr>
            <p:blipFill>
              <a:blip r:embed="rId255"/>
            </p:blipFill>
            <p:spPr>
              <a:xfrm>
                <a:off x="11051822" y="3569995"/>
                <a:ext cx="11289" cy="211492"/>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26" name="墨迹 125"/>
              <p14:cNvContentPartPr/>
              <p14:nvPr/>
            </p14:nvContentPartPr>
            <p14:xfrm>
              <a:off x="11218332" y="3575634"/>
              <a:ext cx="25400" cy="152275"/>
            </p14:xfrm>
          </p:contentPart>
        </mc:Choice>
        <mc:Fallback xmlns="">
          <p:pic>
            <p:nvPicPr>
              <p:cNvPr id="126" name="墨迹 125"/>
            </p:nvPicPr>
            <p:blipFill>
              <a:blip r:embed="rId257"/>
            </p:blipFill>
            <p:spPr>
              <a:xfrm>
                <a:off x="11218332" y="3575634"/>
                <a:ext cx="25400" cy="152275"/>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27" name="墨迹 126"/>
              <p14:cNvContentPartPr/>
              <p14:nvPr/>
            </p14:nvContentPartPr>
            <p14:xfrm>
              <a:off x="11255022" y="3612293"/>
              <a:ext cx="79023" cy="19739"/>
            </p14:xfrm>
          </p:contentPart>
        </mc:Choice>
        <mc:Fallback xmlns="">
          <p:pic>
            <p:nvPicPr>
              <p:cNvPr id="127" name="墨迹 126"/>
            </p:nvPicPr>
            <p:blipFill>
              <a:blip r:embed="rId259"/>
            </p:blipFill>
            <p:spPr>
              <a:xfrm>
                <a:off x="11255022" y="3612293"/>
                <a:ext cx="79023" cy="1973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28" name="墨迹 127"/>
              <p14:cNvContentPartPr/>
              <p14:nvPr/>
            </p14:nvContentPartPr>
            <p14:xfrm>
              <a:off x="11308644" y="3513597"/>
              <a:ext cx="36688" cy="296089"/>
            </p14:xfrm>
          </p:contentPart>
        </mc:Choice>
        <mc:Fallback xmlns="">
          <p:pic>
            <p:nvPicPr>
              <p:cNvPr id="128" name="墨迹 127"/>
            </p:nvPicPr>
            <p:blipFill>
              <a:blip r:embed="rId261"/>
            </p:blipFill>
            <p:spPr>
              <a:xfrm>
                <a:off x="11308644" y="3513597"/>
                <a:ext cx="36688" cy="29608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29" name="墨迹 128"/>
              <p14:cNvContentPartPr/>
              <p14:nvPr/>
            </p14:nvContentPartPr>
            <p14:xfrm>
              <a:off x="11334044" y="3620753"/>
              <a:ext cx="327377" cy="146635"/>
            </p14:xfrm>
          </p:contentPart>
        </mc:Choice>
        <mc:Fallback xmlns="">
          <p:pic>
            <p:nvPicPr>
              <p:cNvPr id="129" name="墨迹 128"/>
            </p:nvPicPr>
            <p:blipFill>
              <a:blip r:embed="rId263"/>
            </p:blipFill>
            <p:spPr>
              <a:xfrm>
                <a:off x="11334044" y="3620753"/>
                <a:ext cx="327377" cy="146635"/>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0" name="墨迹 129"/>
              <p14:cNvContentPartPr/>
              <p14:nvPr/>
            </p14:nvContentPartPr>
            <p14:xfrm>
              <a:off x="8737600" y="1263315"/>
              <a:ext cx="448733" cy="1085662"/>
            </p14:xfrm>
          </p:contentPart>
        </mc:Choice>
        <mc:Fallback xmlns="">
          <p:pic>
            <p:nvPicPr>
              <p:cNvPr id="130" name="墨迹 129"/>
            </p:nvPicPr>
            <p:blipFill>
              <a:blip r:embed="rId265"/>
            </p:blipFill>
            <p:spPr>
              <a:xfrm>
                <a:off x="8737600" y="1263315"/>
                <a:ext cx="448733" cy="108566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1" name="墨迹 130"/>
              <p14:cNvContentPartPr/>
              <p14:nvPr/>
            </p14:nvContentPartPr>
            <p14:xfrm>
              <a:off x="9587088" y="4139615"/>
              <a:ext cx="19756" cy="180473"/>
            </p14:xfrm>
          </p:contentPart>
        </mc:Choice>
        <mc:Fallback xmlns="">
          <p:pic>
            <p:nvPicPr>
              <p:cNvPr id="131" name="墨迹 130"/>
            </p:nvPicPr>
            <p:blipFill>
              <a:blip r:embed="rId267"/>
            </p:blipFill>
            <p:spPr>
              <a:xfrm>
                <a:off x="9587088" y="4139615"/>
                <a:ext cx="19756" cy="180473"/>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2" name="墨迹 131"/>
              <p14:cNvContentPartPr/>
              <p14:nvPr/>
            </p14:nvContentPartPr>
            <p14:xfrm>
              <a:off x="9623777" y="4133975"/>
              <a:ext cx="152400" cy="191753"/>
            </p14:xfrm>
          </p:contentPart>
        </mc:Choice>
        <mc:Fallback xmlns="">
          <p:pic>
            <p:nvPicPr>
              <p:cNvPr id="132" name="墨迹 131"/>
            </p:nvPicPr>
            <p:blipFill>
              <a:blip r:embed="rId269"/>
            </p:blipFill>
            <p:spPr>
              <a:xfrm>
                <a:off x="9623777" y="4133975"/>
                <a:ext cx="152400" cy="191753"/>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3" name="墨迹 132"/>
              <p14:cNvContentPartPr/>
              <p14:nvPr/>
            </p14:nvContentPartPr>
            <p14:xfrm>
              <a:off x="9691511" y="4094496"/>
              <a:ext cx="64911" cy="253791"/>
            </p14:xfrm>
          </p:contentPart>
        </mc:Choice>
        <mc:Fallback xmlns="">
          <p:pic>
            <p:nvPicPr>
              <p:cNvPr id="133" name="墨迹 132"/>
            </p:nvPicPr>
            <p:blipFill>
              <a:blip r:embed="rId271"/>
            </p:blipFill>
            <p:spPr>
              <a:xfrm>
                <a:off x="9691511" y="4094496"/>
                <a:ext cx="64911" cy="253791"/>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4" name="墨迹 133"/>
              <p14:cNvContentPartPr/>
              <p14:nvPr/>
            </p14:nvContentPartPr>
            <p14:xfrm>
              <a:off x="9804400" y="4043738"/>
              <a:ext cx="146755" cy="400426"/>
            </p14:xfrm>
          </p:contentPart>
        </mc:Choice>
        <mc:Fallback xmlns="">
          <p:pic>
            <p:nvPicPr>
              <p:cNvPr id="134" name="墨迹 133"/>
            </p:nvPicPr>
            <p:blipFill>
              <a:blip r:embed="rId273"/>
            </p:blipFill>
            <p:spPr>
              <a:xfrm>
                <a:off x="9804400" y="4043738"/>
                <a:ext cx="146755" cy="40042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5" name="墨迹 134"/>
              <p14:cNvContentPartPr/>
              <p14:nvPr/>
            </p14:nvContentPartPr>
            <p14:xfrm>
              <a:off x="9798755" y="4173454"/>
              <a:ext cx="248356" cy="197393"/>
            </p14:xfrm>
          </p:contentPart>
        </mc:Choice>
        <mc:Fallback xmlns="">
          <p:pic>
            <p:nvPicPr>
              <p:cNvPr id="135" name="墨迹 134"/>
            </p:nvPicPr>
            <p:blipFill>
              <a:blip r:embed="rId275"/>
            </p:blipFill>
            <p:spPr>
              <a:xfrm>
                <a:off x="9798755" y="4173454"/>
                <a:ext cx="248356" cy="197393"/>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36" name="墨迹 135"/>
              <p14:cNvContentPartPr/>
              <p14:nvPr/>
            </p14:nvContentPartPr>
            <p14:xfrm>
              <a:off x="9979377" y="4297529"/>
              <a:ext cx="84667" cy="59218"/>
            </p14:xfrm>
          </p:contentPart>
        </mc:Choice>
        <mc:Fallback xmlns="">
          <p:pic>
            <p:nvPicPr>
              <p:cNvPr id="136" name="墨迹 135"/>
            </p:nvPicPr>
            <p:blipFill>
              <a:blip r:embed="rId277"/>
            </p:blipFill>
            <p:spPr>
              <a:xfrm>
                <a:off x="9979377" y="4297529"/>
                <a:ext cx="84667" cy="59218"/>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37" name="墨迹 136"/>
              <p14:cNvContentPartPr/>
              <p14:nvPr/>
            </p14:nvContentPartPr>
            <p14:xfrm>
              <a:off x="10148711" y="3992980"/>
              <a:ext cx="87489" cy="25379"/>
            </p14:xfrm>
          </p:contentPart>
        </mc:Choice>
        <mc:Fallback xmlns="">
          <p:pic>
            <p:nvPicPr>
              <p:cNvPr id="137" name="墨迹 136"/>
            </p:nvPicPr>
            <p:blipFill>
              <a:blip r:embed="rId279"/>
            </p:blipFill>
            <p:spPr>
              <a:xfrm>
                <a:off x="10148711" y="3992980"/>
                <a:ext cx="87489" cy="2537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38" name="墨迹 137"/>
              <p14:cNvContentPartPr/>
              <p14:nvPr/>
            </p14:nvContentPartPr>
            <p14:xfrm>
              <a:off x="10083800" y="4071937"/>
              <a:ext cx="70555" cy="391966"/>
            </p14:xfrm>
          </p:contentPart>
        </mc:Choice>
        <mc:Fallback xmlns="">
          <p:pic>
            <p:nvPicPr>
              <p:cNvPr id="138" name="墨迹 137"/>
            </p:nvPicPr>
            <p:blipFill>
              <a:blip r:embed="rId281"/>
            </p:blipFill>
            <p:spPr>
              <a:xfrm>
                <a:off x="10083800" y="4071937"/>
                <a:ext cx="70555" cy="391966"/>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39" name="墨迹 138"/>
              <p14:cNvContentPartPr/>
              <p14:nvPr/>
            </p14:nvContentPartPr>
            <p14:xfrm>
              <a:off x="10097911" y="4156534"/>
              <a:ext cx="186266" cy="50758"/>
            </p14:xfrm>
          </p:contentPart>
        </mc:Choice>
        <mc:Fallback xmlns="">
          <p:pic>
            <p:nvPicPr>
              <p:cNvPr id="139" name="墨迹 138"/>
            </p:nvPicPr>
            <p:blipFill>
              <a:blip r:embed="rId283"/>
            </p:blipFill>
            <p:spPr>
              <a:xfrm>
                <a:off x="10097911" y="4156534"/>
                <a:ext cx="186266" cy="50758"/>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0" name="墨迹 139"/>
              <p14:cNvContentPartPr/>
              <p14:nvPr/>
            </p14:nvContentPartPr>
            <p14:xfrm>
              <a:off x="10165644" y="4117055"/>
              <a:ext cx="138288" cy="219953"/>
            </p14:xfrm>
          </p:contentPart>
        </mc:Choice>
        <mc:Fallback xmlns="">
          <p:pic>
            <p:nvPicPr>
              <p:cNvPr id="140" name="墨迹 139"/>
            </p:nvPicPr>
            <p:blipFill>
              <a:blip r:embed="rId285"/>
            </p:blipFill>
            <p:spPr>
              <a:xfrm>
                <a:off x="10165644" y="4117055"/>
                <a:ext cx="138288" cy="219953"/>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1" name="墨迹 140"/>
              <p14:cNvContentPartPr/>
              <p14:nvPr/>
            </p14:nvContentPartPr>
            <p14:xfrm>
              <a:off x="10301111" y="3942222"/>
              <a:ext cx="177800" cy="468103"/>
            </p14:xfrm>
          </p:contentPart>
        </mc:Choice>
        <mc:Fallback xmlns="">
          <p:pic>
            <p:nvPicPr>
              <p:cNvPr id="141" name="墨迹 140"/>
            </p:nvPicPr>
            <p:blipFill>
              <a:blip r:embed="rId287"/>
            </p:blipFill>
            <p:spPr>
              <a:xfrm>
                <a:off x="10301111" y="3942222"/>
                <a:ext cx="177800" cy="468103"/>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2" name="墨迹 141"/>
              <p14:cNvContentPartPr/>
              <p14:nvPr/>
            </p14:nvContentPartPr>
            <p14:xfrm>
              <a:off x="10617200" y="4105776"/>
              <a:ext cx="62088" cy="73317"/>
            </p14:xfrm>
          </p:contentPart>
        </mc:Choice>
        <mc:Fallback xmlns="">
          <p:pic>
            <p:nvPicPr>
              <p:cNvPr id="142" name="墨迹 141"/>
            </p:nvPicPr>
            <p:blipFill>
              <a:blip r:embed="rId289"/>
            </p:blipFill>
            <p:spPr>
              <a:xfrm>
                <a:off x="10617200" y="4105776"/>
                <a:ext cx="62088" cy="73317"/>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3" name="墨迹 142"/>
              <p14:cNvContentPartPr/>
              <p14:nvPr/>
            </p14:nvContentPartPr>
            <p14:xfrm>
              <a:off x="10583332" y="4122695"/>
              <a:ext cx="214489" cy="236872"/>
            </p14:xfrm>
          </p:contentPart>
        </mc:Choice>
        <mc:Fallback xmlns="">
          <p:pic>
            <p:nvPicPr>
              <p:cNvPr id="143" name="墨迹 142"/>
            </p:nvPicPr>
            <p:blipFill>
              <a:blip r:embed="rId291"/>
            </p:blipFill>
            <p:spPr>
              <a:xfrm>
                <a:off x="10583332" y="4122695"/>
                <a:ext cx="214489" cy="236872"/>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4" name="墨迹 143"/>
              <p14:cNvContentPartPr/>
              <p14:nvPr/>
            </p14:nvContentPartPr>
            <p14:xfrm>
              <a:off x="10758311" y="4060657"/>
              <a:ext cx="73377" cy="386327"/>
            </p14:xfrm>
          </p:contentPart>
        </mc:Choice>
        <mc:Fallback xmlns="">
          <p:pic>
            <p:nvPicPr>
              <p:cNvPr id="144" name="墨迹 143"/>
            </p:nvPicPr>
            <p:blipFill>
              <a:blip r:embed="rId293"/>
            </p:blipFill>
            <p:spPr>
              <a:xfrm>
                <a:off x="10758311" y="4060657"/>
                <a:ext cx="73377" cy="38632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5" name="墨迹 144"/>
              <p14:cNvContentPartPr/>
              <p14:nvPr/>
            </p14:nvContentPartPr>
            <p14:xfrm>
              <a:off x="10741377" y="4184733"/>
              <a:ext cx="191911" cy="180474"/>
            </p14:xfrm>
          </p:contentPart>
        </mc:Choice>
        <mc:Fallback xmlns="">
          <p:pic>
            <p:nvPicPr>
              <p:cNvPr id="145" name="墨迹 144"/>
            </p:nvPicPr>
            <p:blipFill>
              <a:blip r:embed="rId295"/>
            </p:blipFill>
            <p:spPr>
              <a:xfrm>
                <a:off x="10741377" y="4184733"/>
                <a:ext cx="191911" cy="180474"/>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46" name="墨迹 145"/>
              <p14:cNvContentPartPr/>
              <p14:nvPr/>
            </p14:nvContentPartPr>
            <p14:xfrm>
              <a:off x="10826044" y="4004259"/>
              <a:ext cx="67733" cy="50758"/>
            </p14:xfrm>
          </p:contentPart>
        </mc:Choice>
        <mc:Fallback xmlns="">
          <p:pic>
            <p:nvPicPr>
              <p:cNvPr id="146" name="墨迹 145"/>
            </p:nvPicPr>
            <p:blipFill>
              <a:blip r:embed="rId297"/>
            </p:blipFill>
            <p:spPr>
              <a:xfrm>
                <a:off x="10826044" y="4004259"/>
                <a:ext cx="67733" cy="50758"/>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47" name="墨迹 146"/>
              <p14:cNvContentPartPr/>
              <p14:nvPr/>
            </p14:nvContentPartPr>
            <p14:xfrm>
              <a:off x="10961511" y="4043738"/>
              <a:ext cx="107244" cy="33839"/>
            </p14:xfrm>
          </p:contentPart>
        </mc:Choice>
        <mc:Fallback xmlns="">
          <p:pic>
            <p:nvPicPr>
              <p:cNvPr id="147" name="墨迹 146"/>
            </p:nvPicPr>
            <p:blipFill>
              <a:blip r:embed="rId299"/>
            </p:blipFill>
            <p:spPr>
              <a:xfrm>
                <a:off x="10961511" y="4043738"/>
                <a:ext cx="107244" cy="33839"/>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48" name="墨迹 147"/>
              <p14:cNvContentPartPr/>
              <p14:nvPr/>
            </p14:nvContentPartPr>
            <p14:xfrm>
              <a:off x="10944577" y="3976060"/>
              <a:ext cx="124177" cy="360948"/>
            </p14:xfrm>
          </p:contentPart>
        </mc:Choice>
        <mc:Fallback xmlns="">
          <p:pic>
            <p:nvPicPr>
              <p:cNvPr id="148" name="墨迹 147"/>
            </p:nvPicPr>
            <p:blipFill>
              <a:blip r:embed="rId301"/>
            </p:blipFill>
            <p:spPr>
              <a:xfrm>
                <a:off x="10944577" y="3976060"/>
                <a:ext cx="124177" cy="360948"/>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49" name="墨迹 148"/>
              <p14:cNvContentPartPr/>
              <p14:nvPr/>
            </p14:nvContentPartPr>
            <p14:xfrm>
              <a:off x="11060288" y="3992980"/>
              <a:ext cx="132644" cy="186113"/>
            </p14:xfrm>
          </p:contentPart>
        </mc:Choice>
        <mc:Fallback xmlns="">
          <p:pic>
            <p:nvPicPr>
              <p:cNvPr id="149" name="墨迹 148"/>
            </p:nvPicPr>
            <p:blipFill>
              <a:blip r:embed="rId303"/>
            </p:blipFill>
            <p:spPr>
              <a:xfrm>
                <a:off x="11060288" y="3992980"/>
                <a:ext cx="132644" cy="186113"/>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0" name="墨迹 149"/>
              <p14:cNvContentPartPr/>
              <p14:nvPr/>
            </p14:nvContentPartPr>
            <p14:xfrm>
              <a:off x="11108267" y="4122695"/>
              <a:ext cx="191911" cy="143815"/>
            </p14:xfrm>
          </p:contentPart>
        </mc:Choice>
        <mc:Fallback xmlns="">
          <p:pic>
            <p:nvPicPr>
              <p:cNvPr id="150" name="墨迹 149"/>
            </p:nvPicPr>
            <p:blipFill>
              <a:blip r:embed="rId305"/>
            </p:blipFill>
            <p:spPr>
              <a:xfrm>
                <a:off x="11108267" y="4122695"/>
                <a:ext cx="191911" cy="143815"/>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1" name="墨迹 150"/>
              <p14:cNvContentPartPr/>
              <p14:nvPr/>
            </p14:nvContentPartPr>
            <p14:xfrm>
              <a:off x="11407422" y="4150894"/>
              <a:ext cx="73378" cy="118436"/>
            </p14:xfrm>
          </p:contentPart>
        </mc:Choice>
        <mc:Fallback xmlns="">
          <p:pic>
            <p:nvPicPr>
              <p:cNvPr id="151" name="墨迹 150"/>
            </p:nvPicPr>
            <p:blipFill>
              <a:blip r:embed="rId307"/>
            </p:blipFill>
            <p:spPr>
              <a:xfrm>
                <a:off x="11407422" y="4150894"/>
                <a:ext cx="73378" cy="11843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2" name="墨迹 151"/>
              <p14:cNvContentPartPr/>
              <p14:nvPr/>
            </p14:nvContentPartPr>
            <p14:xfrm>
              <a:off x="11514667" y="4224212"/>
              <a:ext cx="33867" cy="50758"/>
            </p14:xfrm>
          </p:contentPart>
        </mc:Choice>
        <mc:Fallback xmlns="">
          <p:pic>
            <p:nvPicPr>
              <p:cNvPr id="152" name="墨迹 151"/>
            </p:nvPicPr>
            <p:blipFill>
              <a:blip r:embed="rId309"/>
            </p:blipFill>
            <p:spPr>
              <a:xfrm>
                <a:off x="11514667" y="4224212"/>
                <a:ext cx="33867" cy="50758"/>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3" name="墨迹 152"/>
              <p14:cNvContentPartPr/>
              <p14:nvPr/>
            </p14:nvContentPartPr>
            <p14:xfrm>
              <a:off x="11593688" y="4128335"/>
              <a:ext cx="62089" cy="146635"/>
            </p14:xfrm>
          </p:contentPart>
        </mc:Choice>
        <mc:Fallback xmlns="">
          <p:pic>
            <p:nvPicPr>
              <p:cNvPr id="153" name="墨迹 152"/>
            </p:nvPicPr>
            <p:blipFill>
              <a:blip r:embed="rId311"/>
            </p:blipFill>
            <p:spPr>
              <a:xfrm>
                <a:off x="11593688" y="4128335"/>
                <a:ext cx="62089" cy="146635"/>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54" name="墨迹 153"/>
              <p14:cNvContentPartPr/>
              <p14:nvPr/>
            </p14:nvContentPartPr>
            <p14:xfrm>
              <a:off x="11734800" y="4117055"/>
              <a:ext cx="152400" cy="411706"/>
            </p14:xfrm>
          </p:contentPart>
        </mc:Choice>
        <mc:Fallback xmlns="">
          <p:pic>
            <p:nvPicPr>
              <p:cNvPr id="154" name="墨迹 153"/>
            </p:nvPicPr>
            <p:blipFill>
              <a:blip r:embed="rId313"/>
            </p:blipFill>
            <p:spPr>
              <a:xfrm>
                <a:off x="11734800" y="4117055"/>
                <a:ext cx="152400" cy="41170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55" name="墨迹 154"/>
              <p14:cNvContentPartPr/>
              <p14:nvPr/>
            </p14:nvContentPartPr>
            <p14:xfrm>
              <a:off x="11966222" y="4221392"/>
              <a:ext cx="33867" cy="19739"/>
            </p14:xfrm>
          </p:contentPart>
        </mc:Choice>
        <mc:Fallback xmlns="">
          <p:pic>
            <p:nvPicPr>
              <p:cNvPr id="155" name="墨迹 154"/>
            </p:nvPicPr>
            <p:blipFill>
              <a:blip r:embed="rId315"/>
            </p:blipFill>
            <p:spPr>
              <a:xfrm>
                <a:off x="11966222" y="4221392"/>
                <a:ext cx="33867" cy="19739"/>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56" name="墨迹 155"/>
              <p14:cNvContentPartPr/>
              <p14:nvPr/>
            </p14:nvContentPartPr>
            <p14:xfrm>
              <a:off x="671688" y="4088856"/>
              <a:ext cx="547512" cy="281991"/>
            </p14:xfrm>
          </p:contentPart>
        </mc:Choice>
        <mc:Fallback xmlns="">
          <p:pic>
            <p:nvPicPr>
              <p:cNvPr id="156" name="墨迹 155"/>
            </p:nvPicPr>
            <p:blipFill>
              <a:blip r:embed="rId317"/>
            </p:blipFill>
            <p:spPr>
              <a:xfrm>
                <a:off x="671688" y="4088856"/>
                <a:ext cx="547512" cy="281991"/>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57" name="墨迹 156"/>
              <p14:cNvContentPartPr/>
              <p14:nvPr/>
            </p14:nvContentPartPr>
            <p14:xfrm>
              <a:off x="795866" y="4334188"/>
              <a:ext cx="697089" cy="555520"/>
            </p14:xfrm>
          </p:contentPart>
        </mc:Choice>
        <mc:Fallback xmlns="">
          <p:pic>
            <p:nvPicPr>
              <p:cNvPr id="157" name="墨迹 156"/>
            </p:nvPicPr>
            <p:blipFill>
              <a:blip r:embed="rId319"/>
            </p:blipFill>
            <p:spPr>
              <a:xfrm>
                <a:off x="795866" y="4334188"/>
                <a:ext cx="697089" cy="555520"/>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58" name="墨迹 157"/>
              <p14:cNvContentPartPr/>
              <p14:nvPr/>
            </p14:nvContentPartPr>
            <p14:xfrm>
              <a:off x="6206066" y="3919662"/>
              <a:ext cx="132644" cy="281990"/>
            </p14:xfrm>
          </p:contentPart>
        </mc:Choice>
        <mc:Fallback xmlns="">
          <p:pic>
            <p:nvPicPr>
              <p:cNvPr id="158" name="墨迹 157"/>
            </p:nvPicPr>
            <p:blipFill>
              <a:blip r:embed="rId321"/>
            </p:blipFill>
            <p:spPr>
              <a:xfrm>
                <a:off x="6206066" y="3919662"/>
                <a:ext cx="132644" cy="281990"/>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59" name="墨迹 158"/>
              <p14:cNvContentPartPr/>
              <p14:nvPr/>
            </p14:nvContentPartPr>
            <p14:xfrm>
              <a:off x="6180666" y="3942222"/>
              <a:ext cx="206022" cy="186113"/>
            </p14:xfrm>
          </p:contentPart>
        </mc:Choice>
        <mc:Fallback xmlns="">
          <p:pic>
            <p:nvPicPr>
              <p:cNvPr id="159" name="墨迹 158"/>
            </p:nvPicPr>
            <p:blipFill>
              <a:blip r:embed="rId323"/>
            </p:blipFill>
            <p:spPr>
              <a:xfrm>
                <a:off x="6180666" y="3942222"/>
                <a:ext cx="206022" cy="186113"/>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0" name="墨迹 159"/>
              <p14:cNvContentPartPr/>
              <p14:nvPr/>
            </p14:nvContentPartPr>
            <p14:xfrm>
              <a:off x="3953933" y="4432884"/>
              <a:ext cx="70555" cy="276351"/>
            </p14:xfrm>
          </p:contentPart>
        </mc:Choice>
        <mc:Fallback xmlns="">
          <p:pic>
            <p:nvPicPr>
              <p:cNvPr id="160" name="墨迹 159"/>
            </p:nvPicPr>
            <p:blipFill>
              <a:blip r:embed="rId325"/>
            </p:blipFill>
            <p:spPr>
              <a:xfrm>
                <a:off x="3953933" y="4432884"/>
                <a:ext cx="70555" cy="276351"/>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1" name="墨迹 160"/>
              <p14:cNvContentPartPr/>
              <p14:nvPr/>
            </p14:nvContentPartPr>
            <p14:xfrm>
              <a:off x="3922888" y="4506202"/>
              <a:ext cx="225778" cy="157914"/>
            </p14:xfrm>
          </p:contentPart>
        </mc:Choice>
        <mc:Fallback xmlns="">
          <p:pic>
            <p:nvPicPr>
              <p:cNvPr id="161" name="墨迹 160"/>
            </p:nvPicPr>
            <p:blipFill>
              <a:blip r:embed="rId327"/>
            </p:blipFill>
            <p:spPr>
              <a:xfrm>
                <a:off x="3922888" y="4506202"/>
                <a:ext cx="225778" cy="157914"/>
              </a:xfrm>
              <a:prstGeom prst="rect"/>
            </p:spPr>
          </p:pic>
        </mc:Fallback>
      </mc:AlternateContent>
    </p:spTree>
    <p:custDataLst>
      <p:tags r:id="rId32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6" name="图片 1"/>
          <p:cNvPicPr>
            <a:picLocks noChangeAspect="1"/>
          </p:cNvPicPr>
          <p:nvPr/>
        </p:nvPicPr>
        <p:blipFill>
          <a:blip r:embed="rId1"/>
          <a:stretch>
            <a:fillRect/>
          </a:stretch>
        </p:blipFill>
        <p:spPr>
          <a:xfrm>
            <a:off x="313690" y="256540"/>
            <a:ext cx="11019790" cy="4413250"/>
          </a:xfrm>
          <a:prstGeom prst="rect">
            <a:avLst/>
          </a:prstGeom>
        </p:spPr>
      </p:pic>
      <mc:AlternateContent xmlns:mc="http://schemas.openxmlformats.org/markup-compatibility/2006" xmlns:p14="http://schemas.microsoft.com/office/powerpoint/2010/main">
        <mc:Choice Requires="p14">
          <p:contentPart r:id="rId2" p14:bwMode="auto">
            <p14:nvContentPartPr>
              <p14:cNvPr id="1049042" name="墨迹 1049041"/>
              <p14:cNvContentPartPr/>
              <p14:nvPr/>
            </p14:nvContentPartPr>
            <p14:xfrm>
              <a:off x="8987189" y="6264595"/>
              <a:ext cx="0" cy="0"/>
            </p14:xfrm>
          </p:contentPart>
        </mc:Choice>
        <mc:Fallback xmlns="">
          <p:pic>
            <p:nvPicPr>
              <p:cNvPr id="1049042" name="墨迹 1049041"/>
            </p:nvPicPr>
            <p:blipFill>
              <a:blip r:embed="rId3"/>
            </p:blipFill>
            <p:spPr>
              <a:xfrm>
                <a:off x="8987189" y="626459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9065" name="墨迹 1049064"/>
              <p14:cNvContentPartPr/>
              <p14:nvPr/>
            </p14:nvContentPartPr>
            <p14:xfrm>
              <a:off x="8793627" y="4956764"/>
              <a:ext cx="105524" cy="84311"/>
            </p14:xfrm>
          </p:contentPart>
        </mc:Choice>
        <mc:Fallback xmlns="">
          <p:pic>
            <p:nvPicPr>
              <p:cNvPr id="1049065" name="墨迹 1049064"/>
            </p:nvPicPr>
            <p:blipFill>
              <a:blip r:embed="rId5"/>
            </p:blipFill>
            <p:spPr>
              <a:xfrm>
                <a:off x="8793627" y="4956764"/>
                <a:ext cx="105524" cy="843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7"/>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6" name="墨迹 85"/>
              <p14:cNvContentPartPr/>
              <p14:nvPr/>
            </p14:nvContentPartPr>
            <p14:xfrm>
              <a:off x="8500533" y="4246771"/>
              <a:ext cx="14111" cy="5640"/>
            </p14:xfrm>
          </p:contentPart>
        </mc:Choice>
        <mc:Fallback xmlns="">
          <p:pic>
            <p:nvPicPr>
              <p:cNvPr id="86" name="墨迹 85"/>
            </p:nvPicPr>
            <p:blipFill>
              <a:blip r:embed="rId9"/>
            </p:blipFill>
            <p:spPr>
              <a:xfrm>
                <a:off x="8500533" y="4246771"/>
                <a:ext cx="14111" cy="564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8" name="墨迹 87"/>
              <p14:cNvContentPartPr/>
              <p14:nvPr/>
            </p14:nvContentPartPr>
            <p14:xfrm>
              <a:off x="8523111" y="4246771"/>
              <a:ext cx="5644" cy="8460"/>
            </p14:xfrm>
          </p:contentPart>
        </mc:Choice>
        <mc:Fallback xmlns="">
          <p:pic>
            <p:nvPicPr>
              <p:cNvPr id="88" name="墨迹 87"/>
            </p:nvPicPr>
            <p:blipFill>
              <a:blip r:embed="rId11"/>
            </p:blipFill>
            <p:spPr>
              <a:xfrm>
                <a:off x="8523111" y="4246771"/>
                <a:ext cx="5644" cy="84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9" name="墨迹 88"/>
              <p14:cNvContentPartPr/>
              <p14:nvPr/>
            </p14:nvContentPartPr>
            <p14:xfrm>
              <a:off x="8523111" y="4246771"/>
              <a:ext cx="360" cy="14100"/>
            </p14:xfrm>
          </p:contentPart>
        </mc:Choice>
        <mc:Fallback xmlns="">
          <p:pic>
            <p:nvPicPr>
              <p:cNvPr id="89" name="墨迹 88"/>
            </p:nvPicPr>
            <p:blipFill>
              <a:blip r:embed="rId13"/>
            </p:blipFill>
            <p:spPr>
              <a:xfrm>
                <a:off x="8523111" y="4246771"/>
                <a:ext cx="360" cy="141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2" name="墨迹 121"/>
              <p14:cNvContentPartPr/>
              <p14:nvPr/>
            </p14:nvContentPartPr>
            <p14:xfrm>
              <a:off x="11294532" y="3564355"/>
              <a:ext cx="14112" cy="5639"/>
            </p14:xfrm>
          </p:contentPart>
        </mc:Choice>
        <mc:Fallback xmlns="">
          <p:pic>
            <p:nvPicPr>
              <p:cNvPr id="122" name="墨迹 121"/>
            </p:nvPicPr>
            <p:blipFill>
              <a:blip r:embed="rId15"/>
            </p:blipFill>
            <p:spPr>
              <a:xfrm>
                <a:off x="11294532" y="3564355"/>
                <a:ext cx="14112" cy="56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2" name="墨迹 131"/>
              <p14:cNvContentPartPr/>
              <p14:nvPr/>
            </p14:nvContentPartPr>
            <p14:xfrm>
              <a:off x="8562622" y="6401175"/>
              <a:ext cx="67733" cy="101517"/>
            </p14:xfrm>
          </p:contentPart>
        </mc:Choice>
        <mc:Fallback xmlns="">
          <p:pic>
            <p:nvPicPr>
              <p:cNvPr id="132" name="墨迹 131"/>
            </p:nvPicPr>
            <p:blipFill>
              <a:blip r:embed="rId17"/>
            </p:blipFill>
            <p:spPr>
              <a:xfrm>
                <a:off x="8562622" y="6401175"/>
                <a:ext cx="67733" cy="10151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1" name="墨迹 140"/>
              <p14:cNvContentPartPr/>
              <p14:nvPr/>
            </p14:nvContentPartPr>
            <p14:xfrm>
              <a:off x="9115777" y="2114925"/>
              <a:ext cx="84667" cy="67678"/>
            </p14:xfrm>
          </p:contentPart>
        </mc:Choice>
        <mc:Fallback xmlns="">
          <p:pic>
            <p:nvPicPr>
              <p:cNvPr id="141" name="墨迹 140"/>
            </p:nvPicPr>
            <p:blipFill>
              <a:blip r:embed="rId19"/>
            </p:blipFill>
            <p:spPr>
              <a:xfrm>
                <a:off x="9115777" y="2114925"/>
                <a:ext cx="84667" cy="6767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2" name="墨迹 151"/>
              <p14:cNvContentPartPr/>
              <p14:nvPr/>
            </p14:nvContentPartPr>
            <p14:xfrm>
              <a:off x="8856133" y="2949616"/>
              <a:ext cx="5644" cy="2820"/>
            </p14:xfrm>
          </p:contentPart>
        </mc:Choice>
        <mc:Fallback xmlns="">
          <p:pic>
            <p:nvPicPr>
              <p:cNvPr id="152" name="墨迹 151"/>
            </p:nvPicPr>
            <p:blipFill>
              <a:blip r:embed="rId21"/>
            </p:blipFill>
            <p:spPr>
              <a:xfrm>
                <a:off x="8856133" y="2949616"/>
                <a:ext cx="5644" cy="28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9" name="墨迹 158"/>
              <p14:cNvContentPartPr/>
              <p14:nvPr/>
            </p14:nvContentPartPr>
            <p14:xfrm>
              <a:off x="4622800" y="3327483"/>
              <a:ext cx="16933" cy="28199"/>
            </p14:xfrm>
          </p:contentPart>
        </mc:Choice>
        <mc:Fallback xmlns="">
          <p:pic>
            <p:nvPicPr>
              <p:cNvPr id="159" name="墨迹 158"/>
            </p:nvPicPr>
            <p:blipFill>
              <a:blip r:embed="rId23"/>
            </p:blipFill>
            <p:spPr>
              <a:xfrm>
                <a:off x="4622800" y="3327483"/>
                <a:ext cx="16933" cy="281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5" name="墨迹 164"/>
              <p14:cNvContentPartPr/>
              <p14:nvPr/>
            </p14:nvContentPartPr>
            <p14:xfrm>
              <a:off x="4126088" y="4274970"/>
              <a:ext cx="2823" cy="5640"/>
            </p14:xfrm>
          </p:contentPart>
        </mc:Choice>
        <mc:Fallback xmlns="">
          <p:pic>
            <p:nvPicPr>
              <p:cNvPr id="165" name="墨迹 164"/>
            </p:nvPicPr>
            <p:blipFill>
              <a:blip r:embed="rId25"/>
            </p:blipFill>
            <p:spPr>
              <a:xfrm>
                <a:off x="4126088" y="4274970"/>
                <a:ext cx="2823" cy="5640"/>
              </a:xfrm>
              <a:prstGeom prst="rect"/>
            </p:spPr>
          </p:pic>
        </mc:Fallback>
      </mc:AlternateContent>
    </p:spTree>
    <p:custDataLst>
      <p:tags r:id="rId2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6" name="图片 1"/>
          <p:cNvPicPr>
            <a:picLocks noChangeAspect="1"/>
          </p:cNvPicPr>
          <p:nvPr/>
        </p:nvPicPr>
        <p:blipFill>
          <a:blip r:embed="rId1"/>
          <a:stretch>
            <a:fillRect/>
          </a:stretch>
        </p:blipFill>
        <p:spPr>
          <a:xfrm>
            <a:off x="313690" y="256540"/>
            <a:ext cx="11019790" cy="4413250"/>
          </a:xfrm>
          <a:prstGeom prst="rect">
            <a:avLst/>
          </a:prstGeom>
        </p:spPr>
      </p:pic>
      <mc:AlternateContent xmlns:mc="http://schemas.openxmlformats.org/markup-compatibility/2006" xmlns:p14="http://schemas.microsoft.com/office/powerpoint/2010/main">
        <mc:Choice Requires="p14">
          <p:contentPart r:id="rId2" p14:bwMode="auto">
            <p14:nvContentPartPr>
              <p14:cNvPr id="1049042" name="墨迹 1049041"/>
              <p14:cNvContentPartPr/>
              <p14:nvPr/>
            </p14:nvContentPartPr>
            <p14:xfrm>
              <a:off x="8987189" y="6264595"/>
              <a:ext cx="0" cy="0"/>
            </p14:xfrm>
          </p:contentPart>
        </mc:Choice>
        <mc:Fallback xmlns="">
          <p:pic>
            <p:nvPicPr>
              <p:cNvPr id="1049042" name="墨迹 1049041"/>
            </p:nvPicPr>
            <p:blipFill>
              <a:blip r:embed="rId3"/>
            </p:blipFill>
            <p:spPr>
              <a:xfrm>
                <a:off x="8987189" y="626459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9043" name="墨迹 1049042"/>
              <p14:cNvContentPartPr/>
              <p14:nvPr/>
            </p14:nvContentPartPr>
            <p14:xfrm>
              <a:off x="5785318" y="3062405"/>
              <a:ext cx="277094" cy="282244"/>
            </p14:xfrm>
          </p:contentPart>
        </mc:Choice>
        <mc:Fallback xmlns="">
          <p:pic>
            <p:nvPicPr>
              <p:cNvPr id="1049043" name="墨迹 1049042"/>
            </p:nvPicPr>
            <p:blipFill>
              <a:blip r:embed="rId5"/>
            </p:blipFill>
            <p:spPr>
              <a:xfrm>
                <a:off x="5785318" y="3062405"/>
                <a:ext cx="277094" cy="28224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9044" name="墨迹 1049043"/>
              <p14:cNvContentPartPr/>
              <p14:nvPr/>
            </p14:nvContentPartPr>
            <p14:xfrm>
              <a:off x="6837628" y="4975864"/>
              <a:ext cx="45622" cy="468742"/>
            </p14:xfrm>
          </p:contentPart>
        </mc:Choice>
        <mc:Fallback xmlns="">
          <p:pic>
            <p:nvPicPr>
              <p:cNvPr id="1049044" name="墨迹 1049043"/>
            </p:nvPicPr>
            <p:blipFill>
              <a:blip r:embed="rId7"/>
            </p:blipFill>
            <p:spPr>
              <a:xfrm>
                <a:off x="6837628" y="4975864"/>
                <a:ext cx="45622" cy="46874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9045" name="墨迹 1049044"/>
              <p14:cNvContentPartPr/>
              <p14:nvPr/>
            </p14:nvContentPartPr>
            <p14:xfrm>
              <a:off x="6865568" y="4992306"/>
              <a:ext cx="122014" cy="176822"/>
            </p14:xfrm>
          </p:contentPart>
        </mc:Choice>
        <mc:Fallback xmlns="">
          <p:pic>
            <p:nvPicPr>
              <p:cNvPr id="1049045" name="墨迹 1049044"/>
            </p:nvPicPr>
            <p:blipFill>
              <a:blip r:embed="rId9"/>
            </p:blipFill>
            <p:spPr>
              <a:xfrm>
                <a:off x="6865568" y="4992306"/>
                <a:ext cx="122014" cy="17682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9046" name="墨迹 1049045"/>
              <p14:cNvContentPartPr/>
              <p14:nvPr/>
            </p14:nvContentPartPr>
            <p14:xfrm>
              <a:off x="7045457" y="4917578"/>
              <a:ext cx="17037" cy="279594"/>
            </p14:xfrm>
          </p:contentPart>
        </mc:Choice>
        <mc:Fallback xmlns="">
          <p:pic>
            <p:nvPicPr>
              <p:cNvPr id="1049046" name="墨迹 1049045"/>
            </p:nvPicPr>
            <p:blipFill>
              <a:blip r:embed="rId11"/>
            </p:blipFill>
            <p:spPr>
              <a:xfrm>
                <a:off x="7045457" y="4917578"/>
                <a:ext cx="17037" cy="27959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9047" name="墨迹 1049046"/>
              <p14:cNvContentPartPr/>
              <p14:nvPr/>
            </p14:nvContentPartPr>
            <p14:xfrm>
              <a:off x="7052051" y="5060449"/>
              <a:ext cx="151297" cy="24157"/>
            </p14:xfrm>
          </p:contentPart>
        </mc:Choice>
        <mc:Fallback xmlns="">
          <p:pic>
            <p:nvPicPr>
              <p:cNvPr id="1049047" name="墨迹 1049046"/>
            </p:nvPicPr>
            <p:blipFill>
              <a:blip r:embed="rId13"/>
            </p:blipFill>
            <p:spPr>
              <a:xfrm>
                <a:off x="7052051" y="5060449"/>
                <a:ext cx="151297" cy="2415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9048" name="墨迹 1049047"/>
              <p14:cNvContentPartPr/>
              <p14:nvPr/>
            </p14:nvContentPartPr>
            <p14:xfrm>
              <a:off x="7202574" y="4929331"/>
              <a:ext cx="9604" cy="299568"/>
            </p14:xfrm>
          </p:contentPart>
        </mc:Choice>
        <mc:Fallback xmlns="">
          <p:pic>
            <p:nvPicPr>
              <p:cNvPr id="1049048" name="墨迹 1049047"/>
            </p:nvPicPr>
            <p:blipFill>
              <a:blip r:embed="rId15"/>
            </p:blipFill>
            <p:spPr>
              <a:xfrm>
                <a:off x="7202574" y="4929331"/>
                <a:ext cx="9604" cy="29956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9049" name="墨迹 1049048"/>
              <p14:cNvContentPartPr/>
              <p14:nvPr/>
            </p14:nvContentPartPr>
            <p14:xfrm>
              <a:off x="7242315" y="5155143"/>
              <a:ext cx="28756" cy="206719"/>
            </p14:xfrm>
          </p:contentPart>
        </mc:Choice>
        <mc:Fallback xmlns="">
          <p:pic>
            <p:nvPicPr>
              <p:cNvPr id="1049049" name="墨迹 1049048"/>
            </p:nvPicPr>
            <p:blipFill>
              <a:blip r:embed="rId17"/>
            </p:blipFill>
            <p:spPr>
              <a:xfrm>
                <a:off x="7242315" y="5155143"/>
                <a:ext cx="28756" cy="20671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9050" name="墨迹 1049049"/>
              <p14:cNvContentPartPr/>
              <p14:nvPr/>
            </p14:nvContentPartPr>
            <p14:xfrm>
              <a:off x="7239273" y="5175712"/>
              <a:ext cx="105244" cy="196055"/>
            </p14:xfrm>
          </p:contentPart>
        </mc:Choice>
        <mc:Fallback xmlns="">
          <p:pic>
            <p:nvPicPr>
              <p:cNvPr id="1049050" name="墨迹 1049049"/>
            </p:nvPicPr>
            <p:blipFill>
              <a:blip r:embed="rId19"/>
            </p:blipFill>
            <p:spPr>
              <a:xfrm>
                <a:off x="7239273" y="5175712"/>
                <a:ext cx="105244" cy="1960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9051" name="墨迹 1049050"/>
              <p14:cNvContentPartPr/>
              <p14:nvPr/>
            </p14:nvContentPartPr>
            <p14:xfrm>
              <a:off x="7419576" y="5101262"/>
              <a:ext cx="107018" cy="10178"/>
            </p14:xfrm>
          </p:contentPart>
        </mc:Choice>
        <mc:Fallback xmlns="">
          <p:pic>
            <p:nvPicPr>
              <p:cNvPr id="1049051" name="墨迹 1049050"/>
            </p:nvPicPr>
            <p:blipFill>
              <a:blip r:embed="rId21"/>
            </p:blipFill>
            <p:spPr>
              <a:xfrm>
                <a:off x="7419576" y="5101262"/>
                <a:ext cx="107018" cy="1017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9052" name="墨迹 1049051"/>
              <p14:cNvContentPartPr/>
              <p14:nvPr/>
            </p14:nvContentPartPr>
            <p14:xfrm>
              <a:off x="7398016" y="5205125"/>
              <a:ext cx="146713" cy="11245"/>
            </p14:xfrm>
          </p:contentPart>
        </mc:Choice>
        <mc:Fallback xmlns="">
          <p:pic>
            <p:nvPicPr>
              <p:cNvPr id="1049052" name="墨迹 1049051"/>
            </p:nvPicPr>
            <p:blipFill>
              <a:blip r:embed="rId23"/>
            </p:blipFill>
            <p:spPr>
              <a:xfrm>
                <a:off x="7398016" y="5205125"/>
                <a:ext cx="146713" cy="1124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9053" name="墨迹 1049052"/>
              <p14:cNvContentPartPr/>
              <p14:nvPr/>
            </p14:nvContentPartPr>
            <p14:xfrm>
              <a:off x="7794450" y="5140296"/>
              <a:ext cx="1210099" cy="32029"/>
            </p14:xfrm>
          </p:contentPart>
        </mc:Choice>
        <mc:Fallback xmlns="">
          <p:pic>
            <p:nvPicPr>
              <p:cNvPr id="1049053" name="墨迹 1049052"/>
            </p:nvPicPr>
            <p:blipFill>
              <a:blip r:embed="rId25"/>
            </p:blipFill>
            <p:spPr>
              <a:xfrm>
                <a:off x="7794450" y="5140296"/>
                <a:ext cx="1210099" cy="3202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9054" name="墨迹 1049053"/>
              <p14:cNvContentPartPr/>
              <p14:nvPr/>
            </p14:nvContentPartPr>
            <p14:xfrm>
              <a:off x="8224230" y="5252518"/>
              <a:ext cx="352095" cy="166462"/>
            </p14:xfrm>
          </p:contentPart>
        </mc:Choice>
        <mc:Fallback xmlns="">
          <p:pic>
            <p:nvPicPr>
              <p:cNvPr id="1049054" name="墨迹 1049053"/>
            </p:nvPicPr>
            <p:blipFill>
              <a:blip r:embed="rId27"/>
            </p:blipFill>
            <p:spPr>
              <a:xfrm>
                <a:off x="8224230" y="5252518"/>
                <a:ext cx="352095" cy="16646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9055" name="墨迹 1049054"/>
              <p14:cNvContentPartPr/>
              <p14:nvPr/>
            </p14:nvContentPartPr>
            <p14:xfrm>
              <a:off x="7896057" y="4886720"/>
              <a:ext cx="47852" cy="298424"/>
            </p14:xfrm>
          </p:contentPart>
        </mc:Choice>
        <mc:Fallback xmlns="">
          <p:pic>
            <p:nvPicPr>
              <p:cNvPr id="1049055" name="墨迹 1049054"/>
            </p:nvPicPr>
            <p:blipFill>
              <a:blip r:embed="rId29"/>
            </p:blipFill>
            <p:spPr>
              <a:xfrm>
                <a:off x="7896057" y="4886720"/>
                <a:ext cx="47852" cy="29842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9056" name="墨迹 1049055"/>
              <p14:cNvContentPartPr/>
              <p14:nvPr/>
            </p14:nvContentPartPr>
            <p14:xfrm>
              <a:off x="7927017" y="4875450"/>
              <a:ext cx="65573" cy="163198"/>
            </p14:xfrm>
          </p:contentPart>
        </mc:Choice>
        <mc:Fallback xmlns="">
          <p:pic>
            <p:nvPicPr>
              <p:cNvPr id="1049056" name="墨迹 1049055"/>
            </p:nvPicPr>
            <p:blipFill>
              <a:blip r:embed="rId31"/>
            </p:blipFill>
            <p:spPr>
              <a:xfrm>
                <a:off x="7927017" y="4875450"/>
                <a:ext cx="65573" cy="1631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9057" name="墨迹 1049056"/>
              <p14:cNvContentPartPr/>
              <p14:nvPr/>
            </p14:nvContentPartPr>
            <p14:xfrm>
              <a:off x="8048200" y="4793161"/>
              <a:ext cx="157803" cy="266476"/>
            </p14:xfrm>
          </p:contentPart>
        </mc:Choice>
        <mc:Fallback xmlns="">
          <p:pic>
            <p:nvPicPr>
              <p:cNvPr id="1049057" name="墨迹 1049056"/>
            </p:nvPicPr>
            <p:blipFill>
              <a:blip r:embed="rId33"/>
            </p:blipFill>
            <p:spPr>
              <a:xfrm>
                <a:off x="8048200" y="4793161"/>
                <a:ext cx="157803" cy="26647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9058" name="墨迹 1049057"/>
              <p14:cNvContentPartPr/>
              <p14:nvPr/>
            </p14:nvContentPartPr>
            <p14:xfrm>
              <a:off x="8079649" y="4927862"/>
              <a:ext cx="133605" cy="158362"/>
            </p14:xfrm>
          </p:contentPart>
        </mc:Choice>
        <mc:Fallback xmlns="">
          <p:pic>
            <p:nvPicPr>
              <p:cNvPr id="1049058" name="墨迹 1049057"/>
            </p:nvPicPr>
            <p:blipFill>
              <a:blip r:embed="rId35"/>
            </p:blipFill>
            <p:spPr>
              <a:xfrm>
                <a:off x="8079649" y="4927862"/>
                <a:ext cx="133605" cy="15836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9059" name="墨迹 1049058"/>
              <p14:cNvContentPartPr/>
              <p14:nvPr/>
            </p14:nvContentPartPr>
            <p14:xfrm>
              <a:off x="8272888" y="4987622"/>
              <a:ext cx="10618" cy="166747"/>
            </p14:xfrm>
          </p:contentPart>
        </mc:Choice>
        <mc:Fallback xmlns="">
          <p:pic>
            <p:nvPicPr>
              <p:cNvPr id="1049059" name="墨迹 1049058"/>
            </p:nvPicPr>
            <p:blipFill>
              <a:blip r:embed="rId37"/>
            </p:blipFill>
            <p:spPr>
              <a:xfrm>
                <a:off x="8272888" y="4987622"/>
                <a:ext cx="10618" cy="16674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9060" name="墨迹 1049059"/>
              <p14:cNvContentPartPr/>
              <p14:nvPr/>
            </p14:nvContentPartPr>
            <p14:xfrm>
              <a:off x="8382001" y="4960654"/>
              <a:ext cx="178995" cy="14722"/>
            </p14:xfrm>
          </p:contentPart>
        </mc:Choice>
        <mc:Fallback xmlns="">
          <p:pic>
            <p:nvPicPr>
              <p:cNvPr id="1049060" name="墨迹 1049059"/>
            </p:nvPicPr>
            <p:blipFill>
              <a:blip r:embed="rId39"/>
            </p:blipFill>
            <p:spPr>
              <a:xfrm>
                <a:off x="8382001" y="4960654"/>
                <a:ext cx="178995" cy="1472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9061" name="墨迹 1049060"/>
              <p14:cNvContentPartPr/>
              <p14:nvPr/>
            </p14:nvContentPartPr>
            <p14:xfrm>
              <a:off x="8473561" y="4875943"/>
              <a:ext cx="13796" cy="170439"/>
            </p14:xfrm>
          </p:contentPart>
        </mc:Choice>
        <mc:Fallback xmlns="">
          <p:pic>
            <p:nvPicPr>
              <p:cNvPr id="1049061" name="墨迹 1049060"/>
            </p:nvPicPr>
            <p:blipFill>
              <a:blip r:embed="rId41"/>
            </p:blipFill>
            <p:spPr>
              <a:xfrm>
                <a:off x="8473561" y="4875943"/>
                <a:ext cx="13796" cy="1704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9062" name="墨迹 1049061"/>
              <p14:cNvContentPartPr/>
              <p14:nvPr/>
            </p14:nvContentPartPr>
            <p14:xfrm>
              <a:off x="8599027" y="4881822"/>
              <a:ext cx="42691" cy="247096"/>
            </p14:xfrm>
          </p:contentPart>
        </mc:Choice>
        <mc:Fallback xmlns="">
          <p:pic>
            <p:nvPicPr>
              <p:cNvPr id="1049062" name="墨迹 1049061"/>
            </p:nvPicPr>
            <p:blipFill>
              <a:blip r:embed="rId43"/>
            </p:blipFill>
            <p:spPr>
              <a:xfrm>
                <a:off x="8599027" y="4881822"/>
                <a:ext cx="42691" cy="24709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9063" name="墨迹 1049062"/>
              <p14:cNvContentPartPr/>
              <p14:nvPr/>
            </p14:nvContentPartPr>
            <p14:xfrm>
              <a:off x="8598342" y="4897004"/>
              <a:ext cx="90046" cy="132748"/>
            </p14:xfrm>
          </p:contentPart>
        </mc:Choice>
        <mc:Fallback xmlns="">
          <p:pic>
            <p:nvPicPr>
              <p:cNvPr id="1049063" name="墨迹 1049062"/>
            </p:nvPicPr>
            <p:blipFill>
              <a:blip r:embed="rId45"/>
            </p:blipFill>
            <p:spPr>
              <a:xfrm>
                <a:off x="8598342" y="4897004"/>
                <a:ext cx="90046" cy="13274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9064" name="墨迹 1049063"/>
              <p14:cNvContentPartPr/>
              <p14:nvPr/>
            </p14:nvContentPartPr>
            <p14:xfrm>
              <a:off x="8757843" y="4820594"/>
              <a:ext cx="191685" cy="252361"/>
            </p14:xfrm>
          </p:contentPart>
        </mc:Choice>
        <mc:Fallback xmlns="">
          <p:pic>
            <p:nvPicPr>
              <p:cNvPr id="1049064" name="墨迹 1049063"/>
            </p:nvPicPr>
            <p:blipFill>
              <a:blip r:embed="rId47"/>
            </p:blipFill>
            <p:spPr>
              <a:xfrm>
                <a:off x="8757843" y="4820594"/>
                <a:ext cx="191685" cy="25236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9065" name="墨迹 1049064"/>
              <p14:cNvContentPartPr/>
              <p14:nvPr/>
            </p14:nvContentPartPr>
            <p14:xfrm>
              <a:off x="8793627" y="4956764"/>
              <a:ext cx="105524" cy="84311"/>
            </p14:xfrm>
          </p:contentPart>
        </mc:Choice>
        <mc:Fallback xmlns="">
          <p:pic>
            <p:nvPicPr>
              <p:cNvPr id="1049065" name="墨迹 1049064"/>
            </p:nvPicPr>
            <p:blipFill>
              <a:blip r:embed="rId49"/>
            </p:blipFill>
            <p:spPr>
              <a:xfrm>
                <a:off x="8793627" y="4956764"/>
                <a:ext cx="105524" cy="8431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9066" name="墨迹 1049065"/>
              <p14:cNvContentPartPr/>
              <p14:nvPr/>
            </p14:nvContentPartPr>
            <p14:xfrm>
              <a:off x="8906194" y="4981255"/>
              <a:ext cx="165885" cy="108877"/>
            </p14:xfrm>
          </p:contentPart>
        </mc:Choice>
        <mc:Fallback xmlns="">
          <p:pic>
            <p:nvPicPr>
              <p:cNvPr id="1049066" name="墨迹 1049065"/>
            </p:nvPicPr>
            <p:blipFill>
              <a:blip r:embed="rId51"/>
            </p:blipFill>
            <p:spPr>
              <a:xfrm>
                <a:off x="8906194" y="4981255"/>
                <a:ext cx="165885" cy="10887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9067" name="墨迹 1049066"/>
              <p14:cNvContentPartPr/>
              <p14:nvPr/>
            </p14:nvContentPartPr>
            <p14:xfrm>
              <a:off x="6712123" y="5799262"/>
              <a:ext cx="53259" cy="420582"/>
            </p14:xfrm>
          </p:contentPart>
        </mc:Choice>
        <mc:Fallback xmlns="">
          <p:pic>
            <p:nvPicPr>
              <p:cNvPr id="1049067" name="墨迹 1049066"/>
            </p:nvPicPr>
            <p:blipFill>
              <a:blip r:embed="rId53"/>
            </p:blipFill>
            <p:spPr>
              <a:xfrm>
                <a:off x="6712123" y="5799262"/>
                <a:ext cx="53259" cy="42058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9068" name="墨迹 1049067"/>
              <p14:cNvContentPartPr/>
              <p14:nvPr/>
            </p14:nvContentPartPr>
            <p14:xfrm>
              <a:off x="6723241" y="5823312"/>
              <a:ext cx="134370" cy="177673"/>
            </p14:xfrm>
          </p:contentPart>
        </mc:Choice>
        <mc:Fallback xmlns="">
          <p:pic>
            <p:nvPicPr>
              <p:cNvPr id="1049068" name="墨迹 1049067"/>
            </p:nvPicPr>
            <p:blipFill>
              <a:blip r:embed="rId55"/>
            </p:blipFill>
            <p:spPr>
              <a:xfrm>
                <a:off x="6723241" y="5823312"/>
                <a:ext cx="134370" cy="1776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9069" name="墨迹 1049068"/>
              <p14:cNvContentPartPr/>
              <p14:nvPr/>
            </p14:nvContentPartPr>
            <p14:xfrm>
              <a:off x="6920608" y="5864896"/>
              <a:ext cx="96543" cy="161618"/>
            </p14:xfrm>
          </p:contentPart>
        </mc:Choice>
        <mc:Fallback xmlns="">
          <p:pic>
            <p:nvPicPr>
              <p:cNvPr id="1049069" name="墨迹 1049068"/>
            </p:nvPicPr>
            <p:blipFill>
              <a:blip r:embed="rId57"/>
            </p:blipFill>
            <p:spPr>
              <a:xfrm>
                <a:off x="6920608" y="5864896"/>
                <a:ext cx="96543" cy="16161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9070" name="墨迹 1049069"/>
              <p14:cNvContentPartPr/>
              <p14:nvPr/>
            </p14:nvContentPartPr>
            <p14:xfrm>
              <a:off x="7075505" y="5796813"/>
              <a:ext cx="13369" cy="240298"/>
            </p14:xfrm>
          </p:contentPart>
        </mc:Choice>
        <mc:Fallback xmlns="">
          <p:pic>
            <p:nvPicPr>
              <p:cNvPr id="1049070" name="墨迹 1049069"/>
            </p:nvPicPr>
            <p:blipFill>
              <a:blip r:embed="rId59"/>
            </p:blipFill>
            <p:spPr>
              <a:xfrm>
                <a:off x="7075505" y="5796813"/>
                <a:ext cx="13369" cy="24029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9071" name="墨迹 1049070"/>
              <p14:cNvContentPartPr/>
              <p14:nvPr/>
            </p14:nvContentPartPr>
            <p14:xfrm>
              <a:off x="7079984" y="5894216"/>
              <a:ext cx="158105" cy="25541"/>
            </p14:xfrm>
          </p:contentPart>
        </mc:Choice>
        <mc:Fallback xmlns="">
          <p:pic>
            <p:nvPicPr>
              <p:cNvPr id="1049071" name="墨迹 1049070"/>
            </p:nvPicPr>
            <p:blipFill>
              <a:blip r:embed="rId61"/>
            </p:blipFill>
            <p:spPr>
              <a:xfrm>
                <a:off x="7079984" y="5894216"/>
                <a:ext cx="158105" cy="2554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9072" name="墨迹 1049071"/>
              <p14:cNvContentPartPr/>
              <p14:nvPr/>
            </p14:nvContentPartPr>
            <p14:xfrm>
              <a:off x="7189259" y="5811508"/>
              <a:ext cx="21076" cy="268423"/>
            </p14:xfrm>
          </p:contentPart>
        </mc:Choice>
        <mc:Fallback xmlns="">
          <p:pic>
            <p:nvPicPr>
              <p:cNvPr id="1049072" name="墨迹 1049071"/>
            </p:nvPicPr>
            <p:blipFill>
              <a:blip r:embed="rId63"/>
            </p:blipFill>
            <p:spPr>
              <a:xfrm>
                <a:off x="7189259" y="5811508"/>
                <a:ext cx="21076" cy="26842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9073" name="墨迹 1049072"/>
              <p14:cNvContentPartPr/>
              <p14:nvPr/>
            </p14:nvContentPartPr>
            <p14:xfrm>
              <a:off x="7310791" y="5921719"/>
              <a:ext cx="176898" cy="7043"/>
            </p14:xfrm>
          </p:contentPart>
        </mc:Choice>
        <mc:Fallback xmlns="">
          <p:pic>
            <p:nvPicPr>
              <p:cNvPr id="1049073" name="墨迹 1049072"/>
            </p:nvPicPr>
            <p:blipFill>
              <a:blip r:embed="rId65"/>
            </p:blipFill>
            <p:spPr>
              <a:xfrm>
                <a:off x="7310791" y="5921719"/>
                <a:ext cx="176898" cy="704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9074" name="墨迹 1049073"/>
              <p14:cNvContentPartPr/>
              <p14:nvPr/>
            </p14:nvContentPartPr>
            <p14:xfrm>
              <a:off x="7272078" y="5994684"/>
              <a:ext cx="235408" cy="7855"/>
            </p14:xfrm>
          </p:contentPart>
        </mc:Choice>
        <mc:Fallback xmlns="">
          <p:pic>
            <p:nvPicPr>
              <p:cNvPr id="1049074" name="墨迹 1049073"/>
            </p:nvPicPr>
            <p:blipFill>
              <a:blip r:embed="rId67"/>
            </p:blipFill>
            <p:spPr>
              <a:xfrm>
                <a:off x="7272078" y="5994684"/>
                <a:ext cx="235408" cy="785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9075" name="墨迹 1049074"/>
              <p14:cNvContentPartPr/>
              <p14:nvPr/>
            </p14:nvContentPartPr>
            <p14:xfrm>
              <a:off x="7825126" y="5806609"/>
              <a:ext cx="42828" cy="281635"/>
            </p14:xfrm>
          </p:contentPart>
        </mc:Choice>
        <mc:Fallback xmlns="">
          <p:pic>
            <p:nvPicPr>
              <p:cNvPr id="1049075" name="墨迹 1049074"/>
            </p:nvPicPr>
            <p:blipFill>
              <a:blip r:embed="rId69"/>
            </p:blipFill>
            <p:spPr>
              <a:xfrm>
                <a:off x="7825126" y="5806609"/>
                <a:ext cx="42828" cy="28163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9076" name="墨迹 1049075"/>
              <p14:cNvContentPartPr/>
              <p14:nvPr/>
            </p14:nvContentPartPr>
            <p14:xfrm>
              <a:off x="7937236" y="5788485"/>
              <a:ext cx="221330" cy="170826"/>
            </p14:xfrm>
          </p:contentPart>
        </mc:Choice>
        <mc:Fallback xmlns="">
          <p:pic>
            <p:nvPicPr>
              <p:cNvPr id="1049076" name="墨迹 1049075"/>
            </p:nvPicPr>
            <p:blipFill>
              <a:blip r:embed="rId71"/>
            </p:blipFill>
            <p:spPr>
              <a:xfrm>
                <a:off x="7937236" y="5788485"/>
                <a:ext cx="221330" cy="17082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9077" name="墨迹 1049076"/>
              <p14:cNvContentPartPr/>
              <p14:nvPr/>
            </p14:nvContentPartPr>
            <p14:xfrm>
              <a:off x="8032898" y="5795832"/>
              <a:ext cx="31070" cy="304405"/>
            </p14:xfrm>
          </p:contentPart>
        </mc:Choice>
        <mc:Fallback xmlns="">
          <p:pic>
            <p:nvPicPr>
              <p:cNvPr id="1049077" name="墨迹 1049076"/>
            </p:nvPicPr>
            <p:blipFill>
              <a:blip r:embed="rId73"/>
            </p:blipFill>
            <p:spPr>
              <a:xfrm>
                <a:off x="8032898" y="5795832"/>
                <a:ext cx="31070" cy="30440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9078" name="墨迹 1049077"/>
              <p14:cNvContentPartPr/>
              <p14:nvPr/>
            </p14:nvContentPartPr>
            <p14:xfrm>
              <a:off x="8274194" y="5968663"/>
              <a:ext cx="218278" cy="12810"/>
            </p14:xfrm>
          </p:contentPart>
        </mc:Choice>
        <mc:Fallback xmlns="">
          <p:pic>
            <p:nvPicPr>
              <p:cNvPr id="1049078" name="墨迹 1049077"/>
            </p:nvPicPr>
            <p:blipFill>
              <a:blip r:embed="rId75"/>
            </p:blipFill>
            <p:spPr>
              <a:xfrm>
                <a:off x="8274194" y="5968663"/>
                <a:ext cx="218278" cy="1281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9079" name="墨迹 1049078"/>
              <p14:cNvContentPartPr/>
              <p14:nvPr/>
            </p14:nvContentPartPr>
            <p14:xfrm>
              <a:off x="8882813" y="5950537"/>
              <a:ext cx="1114202" cy="39507"/>
            </p14:xfrm>
          </p:contentPart>
        </mc:Choice>
        <mc:Fallback xmlns="">
          <p:pic>
            <p:nvPicPr>
              <p:cNvPr id="1049079" name="墨迹 1049078"/>
            </p:nvPicPr>
            <p:blipFill>
              <a:blip r:embed="rId77"/>
            </p:blipFill>
            <p:spPr>
              <a:xfrm>
                <a:off x="8882813" y="5950537"/>
                <a:ext cx="1114202" cy="3950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9080" name="墨迹 1049079"/>
              <p14:cNvContentPartPr/>
              <p14:nvPr/>
            </p14:nvContentPartPr>
            <p14:xfrm>
              <a:off x="9344721" y="6098055"/>
              <a:ext cx="219143" cy="155728"/>
            </p14:xfrm>
          </p:contentPart>
        </mc:Choice>
        <mc:Fallback xmlns="">
          <p:pic>
            <p:nvPicPr>
              <p:cNvPr id="1049080" name="墨迹 1049079"/>
            </p:nvPicPr>
            <p:blipFill>
              <a:blip r:embed="rId79"/>
            </p:blipFill>
            <p:spPr>
              <a:xfrm>
                <a:off x="9344721" y="6098055"/>
                <a:ext cx="219143" cy="15572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49081" name="墨迹 1049080"/>
              <p14:cNvContentPartPr/>
              <p14:nvPr/>
            </p14:nvContentPartPr>
            <p14:xfrm>
              <a:off x="9038513" y="5662111"/>
              <a:ext cx="40314" cy="288180"/>
            </p14:xfrm>
          </p:contentPart>
        </mc:Choice>
        <mc:Fallback xmlns="">
          <p:pic>
            <p:nvPicPr>
              <p:cNvPr id="1049081" name="墨迹 1049080"/>
            </p:nvPicPr>
            <p:blipFill>
              <a:blip r:embed="rId81"/>
            </p:blipFill>
            <p:spPr>
              <a:xfrm>
                <a:off x="9038513" y="5662111"/>
                <a:ext cx="40314" cy="28818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49082" name="墨迹 1049081"/>
              <p14:cNvContentPartPr/>
              <p14:nvPr/>
            </p14:nvContentPartPr>
            <p14:xfrm>
              <a:off x="9070989" y="5655740"/>
              <a:ext cx="72097" cy="135921"/>
            </p14:xfrm>
          </p:contentPart>
        </mc:Choice>
        <mc:Fallback xmlns="">
          <p:pic>
            <p:nvPicPr>
              <p:cNvPr id="1049082" name="墨迹 1049081"/>
            </p:nvPicPr>
            <p:blipFill>
              <a:blip r:embed="rId83"/>
            </p:blipFill>
            <p:spPr>
              <a:xfrm>
                <a:off x="9070989" y="5655740"/>
                <a:ext cx="72097" cy="13592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49083" name="墨迹 1049082"/>
              <p14:cNvContentPartPr/>
              <p14:nvPr/>
            </p14:nvContentPartPr>
            <p14:xfrm>
              <a:off x="9200190" y="5550920"/>
              <a:ext cx="173677" cy="258876"/>
            </p14:xfrm>
          </p:contentPart>
        </mc:Choice>
        <mc:Fallback xmlns="">
          <p:pic>
            <p:nvPicPr>
              <p:cNvPr id="1049083" name="墨迹 1049082"/>
            </p:nvPicPr>
            <p:blipFill>
              <a:blip r:embed="rId85"/>
            </p:blipFill>
            <p:spPr>
              <a:xfrm>
                <a:off x="9200190" y="5550920"/>
                <a:ext cx="173677" cy="25887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49084" name="墨迹 1049083"/>
              <p14:cNvContentPartPr/>
              <p14:nvPr/>
            </p14:nvContentPartPr>
            <p14:xfrm>
              <a:off x="9205747" y="5723339"/>
              <a:ext cx="136027" cy="82783"/>
            </p14:xfrm>
          </p:contentPart>
        </mc:Choice>
        <mc:Fallback xmlns="">
          <p:pic>
            <p:nvPicPr>
              <p:cNvPr id="1049084" name="墨迹 1049083"/>
            </p:nvPicPr>
            <p:blipFill>
              <a:blip r:embed="rId87"/>
            </p:blipFill>
            <p:spPr>
              <a:xfrm>
                <a:off x="9205747" y="5723339"/>
                <a:ext cx="136027" cy="8278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49085" name="墨迹 1049084"/>
              <p14:cNvContentPartPr/>
              <p14:nvPr/>
            </p14:nvContentPartPr>
            <p14:xfrm>
              <a:off x="9380482" y="5758603"/>
              <a:ext cx="14905" cy="160938"/>
            </p14:xfrm>
          </p:contentPart>
        </mc:Choice>
        <mc:Fallback xmlns="">
          <p:pic>
            <p:nvPicPr>
              <p:cNvPr id="1049085" name="墨迹 1049084"/>
            </p:nvPicPr>
            <p:blipFill>
              <a:blip r:embed="rId89"/>
            </p:blipFill>
            <p:spPr>
              <a:xfrm>
                <a:off x="9380482" y="5758603"/>
                <a:ext cx="14905" cy="16093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49086" name="墨迹 1049085"/>
              <p14:cNvContentPartPr/>
              <p14:nvPr/>
            </p14:nvContentPartPr>
            <p14:xfrm>
              <a:off x="9520837" y="5769694"/>
              <a:ext cx="167924" cy="7033"/>
            </p14:xfrm>
          </p:contentPart>
        </mc:Choice>
        <mc:Fallback xmlns="">
          <p:pic>
            <p:nvPicPr>
              <p:cNvPr id="1049086" name="墨迹 1049085"/>
            </p:nvPicPr>
            <p:blipFill>
              <a:blip r:embed="rId91"/>
            </p:blipFill>
            <p:spPr>
              <a:xfrm>
                <a:off x="9520837" y="5769694"/>
                <a:ext cx="167924" cy="703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049087" name="墨迹 1049086"/>
              <p14:cNvContentPartPr/>
              <p14:nvPr/>
            </p14:nvContentPartPr>
            <p14:xfrm>
              <a:off x="9606560" y="5672883"/>
              <a:ext cx="35804" cy="271826"/>
            </p14:xfrm>
          </p:contentPart>
        </mc:Choice>
        <mc:Fallback xmlns="">
          <p:pic>
            <p:nvPicPr>
              <p:cNvPr id="1049087" name="墨迹 1049086"/>
            </p:nvPicPr>
            <p:blipFill>
              <a:blip r:embed="rId93"/>
            </p:blipFill>
            <p:spPr>
              <a:xfrm>
                <a:off x="9606560" y="5672883"/>
                <a:ext cx="35804" cy="27182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049088" name="墨迹 1049087"/>
              <p14:cNvContentPartPr/>
              <p14:nvPr/>
            </p14:nvContentPartPr>
            <p14:xfrm>
              <a:off x="9750920" y="5679255"/>
              <a:ext cx="50217" cy="231331"/>
            </p14:xfrm>
          </p:contentPart>
        </mc:Choice>
        <mc:Fallback xmlns="">
          <p:pic>
            <p:nvPicPr>
              <p:cNvPr id="1049088" name="墨迹 1049087"/>
            </p:nvPicPr>
            <p:blipFill>
              <a:blip r:embed="rId95"/>
            </p:blipFill>
            <p:spPr>
              <a:xfrm>
                <a:off x="9750920" y="5679255"/>
                <a:ext cx="50217" cy="23133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049089" name="墨迹 1049088"/>
              <p14:cNvContentPartPr/>
              <p14:nvPr/>
            </p14:nvContentPartPr>
            <p14:xfrm>
              <a:off x="9781833" y="5709132"/>
              <a:ext cx="53172" cy="93661"/>
            </p14:xfrm>
          </p:contentPart>
        </mc:Choice>
        <mc:Fallback xmlns="">
          <p:pic>
            <p:nvPicPr>
              <p:cNvPr id="1049089" name="墨迹 1049088"/>
            </p:nvPicPr>
            <p:blipFill>
              <a:blip r:embed="rId97"/>
            </p:blipFill>
            <p:spPr>
              <a:xfrm>
                <a:off x="9781833" y="5709132"/>
                <a:ext cx="53172" cy="9366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49090" name="墨迹 1049089"/>
              <p14:cNvContentPartPr/>
              <p14:nvPr/>
            </p14:nvContentPartPr>
            <p14:xfrm>
              <a:off x="9898734" y="5588638"/>
              <a:ext cx="185036" cy="236462"/>
            </p14:xfrm>
          </p:contentPart>
        </mc:Choice>
        <mc:Fallback xmlns="">
          <p:pic>
            <p:nvPicPr>
              <p:cNvPr id="1049090" name="墨迹 1049089"/>
            </p:nvPicPr>
            <p:blipFill>
              <a:blip r:embed="rId99"/>
            </p:blipFill>
            <p:spPr>
              <a:xfrm>
                <a:off x="9898734" y="5588638"/>
                <a:ext cx="185036" cy="23646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49091" name="墨迹 1049090"/>
              <p14:cNvContentPartPr/>
              <p14:nvPr/>
            </p14:nvContentPartPr>
            <p14:xfrm>
              <a:off x="9946185" y="5734604"/>
              <a:ext cx="89674" cy="71025"/>
            </p14:xfrm>
          </p:contentPart>
        </mc:Choice>
        <mc:Fallback xmlns="">
          <p:pic>
            <p:nvPicPr>
              <p:cNvPr id="1049091" name="墨迹 1049090"/>
            </p:nvPicPr>
            <p:blipFill>
              <a:blip r:embed="rId101"/>
            </p:blipFill>
            <p:spPr>
              <a:xfrm>
                <a:off x="9946185" y="5734604"/>
                <a:ext cx="89674" cy="7102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49092" name="墨迹 1049091"/>
              <p14:cNvContentPartPr/>
              <p14:nvPr/>
            </p14:nvContentPartPr>
            <p14:xfrm>
              <a:off x="10020079" y="5744889"/>
              <a:ext cx="216666" cy="136685"/>
            </p14:xfrm>
          </p:contentPart>
        </mc:Choice>
        <mc:Fallback xmlns="">
          <p:pic>
            <p:nvPicPr>
              <p:cNvPr id="1049092" name="墨迹 1049091"/>
            </p:nvPicPr>
            <p:blipFill>
              <a:blip r:embed="rId103"/>
            </p:blipFill>
            <p:spPr>
              <a:xfrm>
                <a:off x="10020079" y="5744889"/>
                <a:ext cx="216666" cy="13668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49093" name="墨迹 1049092"/>
              <p14:cNvContentPartPr/>
              <p14:nvPr/>
            </p14:nvContentPartPr>
            <p14:xfrm>
              <a:off x="4638642" y="3498505"/>
              <a:ext cx="328570" cy="241907"/>
            </p14:xfrm>
          </p:contentPart>
        </mc:Choice>
        <mc:Fallback xmlns="">
          <p:pic>
            <p:nvPicPr>
              <p:cNvPr id="1049093" name="墨迹 1049092"/>
            </p:nvPicPr>
            <p:blipFill>
              <a:blip r:embed="rId105"/>
            </p:blipFill>
            <p:spPr>
              <a:xfrm>
                <a:off x="4638642" y="3498505"/>
                <a:ext cx="328570" cy="24190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49094" name="墨迹 1049093"/>
              <p14:cNvContentPartPr/>
              <p14:nvPr/>
            </p14:nvContentPartPr>
            <p14:xfrm>
              <a:off x="6264010" y="3855635"/>
              <a:ext cx="39157" cy="366361"/>
            </p14:xfrm>
          </p:contentPart>
        </mc:Choice>
        <mc:Fallback xmlns="">
          <p:pic>
            <p:nvPicPr>
              <p:cNvPr id="1049094" name="墨迹 1049093"/>
            </p:nvPicPr>
            <p:blipFill>
              <a:blip r:embed="rId107"/>
            </p:blipFill>
            <p:spPr>
              <a:xfrm>
                <a:off x="6264010" y="3855635"/>
                <a:ext cx="39157" cy="36636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049095" name="墨迹 1049094"/>
              <p14:cNvContentPartPr/>
              <p14:nvPr/>
            </p14:nvContentPartPr>
            <p14:xfrm>
              <a:off x="6279762" y="3870334"/>
              <a:ext cx="70891" cy="168526"/>
            </p14:xfrm>
          </p:contentPart>
        </mc:Choice>
        <mc:Fallback xmlns="">
          <p:pic>
            <p:nvPicPr>
              <p:cNvPr id="1049095" name="墨迹 1049094"/>
            </p:nvPicPr>
            <p:blipFill>
              <a:blip r:embed="rId109"/>
            </p:blipFill>
            <p:spPr>
              <a:xfrm>
                <a:off x="6279762" y="3870334"/>
                <a:ext cx="70891" cy="16852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49096" name="墨迹 1049095"/>
              <p14:cNvContentPartPr/>
              <p14:nvPr/>
            </p14:nvContentPartPr>
            <p14:xfrm>
              <a:off x="6375322" y="3834573"/>
              <a:ext cx="42136" cy="273754"/>
            </p14:xfrm>
          </p:contentPart>
        </mc:Choice>
        <mc:Fallback xmlns="">
          <p:pic>
            <p:nvPicPr>
              <p:cNvPr id="1049096" name="墨迹 1049095"/>
            </p:nvPicPr>
            <p:blipFill>
              <a:blip r:embed="rId111"/>
            </p:blipFill>
            <p:spPr>
              <a:xfrm>
                <a:off x="6375322" y="3834573"/>
                <a:ext cx="42136" cy="27375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049097" name="墨迹 1049096"/>
              <p14:cNvContentPartPr/>
              <p14:nvPr/>
            </p14:nvContentPartPr>
            <p14:xfrm>
              <a:off x="6383157" y="3947726"/>
              <a:ext cx="136232" cy="57798"/>
            </p14:xfrm>
          </p:contentPart>
        </mc:Choice>
        <mc:Fallback xmlns="">
          <p:pic>
            <p:nvPicPr>
              <p:cNvPr id="1049097" name="墨迹 1049096"/>
            </p:nvPicPr>
            <p:blipFill>
              <a:blip r:embed="rId113"/>
            </p:blipFill>
            <p:spPr>
              <a:xfrm>
                <a:off x="6383157" y="3947726"/>
                <a:ext cx="136232" cy="5779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049098" name="墨迹 1049097"/>
              <p14:cNvContentPartPr/>
              <p14:nvPr/>
            </p14:nvContentPartPr>
            <p14:xfrm>
              <a:off x="6476551" y="3868861"/>
              <a:ext cx="25194" cy="292649"/>
            </p14:xfrm>
          </p:contentPart>
        </mc:Choice>
        <mc:Fallback xmlns="">
          <p:pic>
            <p:nvPicPr>
              <p:cNvPr id="1049098" name="墨迹 1049097"/>
            </p:nvPicPr>
            <p:blipFill>
              <a:blip r:embed="rId115"/>
            </p:blipFill>
            <p:spPr>
              <a:xfrm>
                <a:off x="6476551" y="3868861"/>
                <a:ext cx="25194" cy="29264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049099" name="墨迹 1049098"/>
              <p14:cNvContentPartPr/>
              <p14:nvPr/>
            </p14:nvContentPartPr>
            <p14:xfrm>
              <a:off x="6538010" y="4010455"/>
              <a:ext cx="66030" cy="1928"/>
            </p14:xfrm>
          </p:contentPart>
        </mc:Choice>
        <mc:Fallback xmlns="">
          <p:pic>
            <p:nvPicPr>
              <p:cNvPr id="1049099" name="墨迹 1049098"/>
            </p:nvPicPr>
            <p:blipFill>
              <a:blip r:embed="rId117"/>
            </p:blipFill>
            <p:spPr>
              <a:xfrm>
                <a:off x="6538010" y="4010455"/>
                <a:ext cx="66030" cy="192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049100" name="墨迹 1049099"/>
              <p14:cNvContentPartPr/>
              <p14:nvPr/>
            </p14:nvContentPartPr>
            <p14:xfrm>
              <a:off x="6513065" y="4048139"/>
              <a:ext cx="102360" cy="154522"/>
            </p14:xfrm>
          </p:contentPart>
        </mc:Choice>
        <mc:Fallback xmlns="">
          <p:pic>
            <p:nvPicPr>
              <p:cNvPr id="1049100" name="墨迹 1049099"/>
            </p:nvPicPr>
            <p:blipFill>
              <a:blip r:embed="rId119"/>
            </p:blipFill>
            <p:spPr>
              <a:xfrm>
                <a:off x="6513065" y="4048139"/>
                <a:ext cx="102360" cy="15452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049101" name="墨迹 1049100"/>
              <p14:cNvContentPartPr/>
              <p14:nvPr/>
            </p14:nvContentPartPr>
            <p14:xfrm>
              <a:off x="6525267" y="4114687"/>
              <a:ext cx="80004" cy="5457"/>
            </p14:xfrm>
          </p:contentPart>
        </mc:Choice>
        <mc:Fallback xmlns="">
          <p:pic>
            <p:nvPicPr>
              <p:cNvPr id="1049101" name="墨迹 1049100"/>
            </p:nvPicPr>
            <p:blipFill>
              <a:blip r:embed="rId121"/>
            </p:blipFill>
            <p:spPr>
              <a:xfrm>
                <a:off x="6525267" y="4114687"/>
                <a:ext cx="80004" cy="545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049102" name="墨迹 1049101"/>
              <p14:cNvContentPartPr/>
              <p14:nvPr/>
            </p14:nvContentPartPr>
            <p14:xfrm>
              <a:off x="6687470" y="3963985"/>
              <a:ext cx="64909" cy="13130"/>
            </p14:xfrm>
          </p:contentPart>
        </mc:Choice>
        <mc:Fallback xmlns="">
          <p:pic>
            <p:nvPicPr>
              <p:cNvPr id="1049102" name="墨迹 1049101"/>
            </p:nvPicPr>
            <p:blipFill>
              <a:blip r:embed="rId123"/>
            </p:blipFill>
            <p:spPr>
              <a:xfrm>
                <a:off x="6687470" y="3963985"/>
                <a:ext cx="64909" cy="1313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049103" name="墨迹 1049102"/>
              <p14:cNvContentPartPr/>
              <p14:nvPr/>
            </p14:nvContentPartPr>
            <p14:xfrm>
              <a:off x="6666399" y="4026567"/>
              <a:ext cx="157852" cy="50469"/>
            </p14:xfrm>
          </p:contentPart>
        </mc:Choice>
        <mc:Fallback xmlns="">
          <p:pic>
            <p:nvPicPr>
              <p:cNvPr id="1049103" name="墨迹 1049102"/>
            </p:nvPicPr>
            <p:blipFill>
              <a:blip r:embed="rId125"/>
            </p:blipFill>
            <p:spPr>
              <a:xfrm>
                <a:off x="6666399" y="4026567"/>
                <a:ext cx="157852" cy="5046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049104" name="墨迹 1049103"/>
              <p14:cNvContentPartPr/>
              <p14:nvPr/>
            </p14:nvContentPartPr>
            <p14:xfrm>
              <a:off x="6825871" y="3846819"/>
              <a:ext cx="89308" cy="319043"/>
            </p14:xfrm>
          </p:contentPart>
        </mc:Choice>
        <mc:Fallback xmlns="">
          <p:pic>
            <p:nvPicPr>
              <p:cNvPr id="1049104" name="墨迹 1049103"/>
            </p:nvPicPr>
            <p:blipFill>
              <a:blip r:embed="rId127"/>
            </p:blipFill>
            <p:spPr>
              <a:xfrm>
                <a:off x="6825871" y="3846819"/>
                <a:ext cx="89308" cy="31904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049105" name="墨迹 1049104"/>
              <p14:cNvContentPartPr/>
              <p14:nvPr/>
            </p14:nvContentPartPr>
            <p14:xfrm>
              <a:off x="6974138" y="4057443"/>
              <a:ext cx="8723" cy="21953"/>
            </p14:xfrm>
          </p:contentPart>
        </mc:Choice>
        <mc:Fallback xmlns="">
          <p:pic>
            <p:nvPicPr>
              <p:cNvPr id="1049105" name="墨迹 1049104"/>
            </p:nvPicPr>
            <p:blipFill>
              <a:blip r:embed="rId129"/>
            </p:blipFill>
            <p:spPr>
              <a:xfrm>
                <a:off x="6974138" y="4057443"/>
                <a:ext cx="8723" cy="2195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049106" name="墨迹 1049105"/>
              <p14:cNvContentPartPr/>
              <p14:nvPr/>
            </p14:nvContentPartPr>
            <p14:xfrm>
              <a:off x="6989773" y="3901680"/>
              <a:ext cx="114245" cy="280382"/>
            </p14:xfrm>
          </p:contentPart>
        </mc:Choice>
        <mc:Fallback xmlns="">
          <p:pic>
            <p:nvPicPr>
              <p:cNvPr id="1049106" name="墨迹 1049105"/>
            </p:nvPicPr>
            <p:blipFill>
              <a:blip r:embed="rId131"/>
            </p:blipFill>
            <p:spPr>
              <a:xfrm>
                <a:off x="6989773" y="3901680"/>
                <a:ext cx="114245" cy="28038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049107" name="墨迹 1049106"/>
              <p14:cNvContentPartPr/>
              <p14:nvPr/>
            </p14:nvContentPartPr>
            <p14:xfrm>
              <a:off x="7062345" y="3898967"/>
              <a:ext cx="115889" cy="35532"/>
            </p14:xfrm>
          </p:contentPart>
        </mc:Choice>
        <mc:Fallback xmlns="">
          <p:pic>
            <p:nvPicPr>
              <p:cNvPr id="1049107" name="墨迹 1049106"/>
            </p:nvPicPr>
            <p:blipFill>
              <a:blip r:embed="rId133"/>
            </p:blipFill>
            <p:spPr>
              <a:xfrm>
                <a:off x="7062345" y="3898967"/>
                <a:ext cx="115889" cy="3553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049108" name="墨迹 1049107"/>
              <p14:cNvContentPartPr/>
              <p14:nvPr/>
            </p14:nvContentPartPr>
            <p14:xfrm>
              <a:off x="6228796" y="4264577"/>
              <a:ext cx="936628" cy="39869"/>
            </p14:xfrm>
          </p:contentPart>
        </mc:Choice>
        <mc:Fallback xmlns="">
          <p:pic>
            <p:nvPicPr>
              <p:cNvPr id="1049108" name="墨迹 1049107"/>
            </p:nvPicPr>
            <p:blipFill>
              <a:blip r:embed="rId135"/>
            </p:blipFill>
            <p:spPr>
              <a:xfrm>
                <a:off x="6228796" y="4264577"/>
                <a:ext cx="936628" cy="3986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097152" name="墨迹 0"/>
              <p14:cNvContentPartPr/>
              <p14:nvPr/>
            </p14:nvContentPartPr>
            <p14:xfrm>
              <a:off x="3736622" y="4573879"/>
              <a:ext cx="395111" cy="22560"/>
            </p14:xfrm>
          </p:contentPart>
        </mc:Choice>
        <mc:Fallback xmlns="">
          <p:pic>
            <p:nvPicPr>
              <p:cNvPr id="2097152" name="墨迹 0"/>
            </p:nvPicPr>
            <p:blipFill>
              <a:blip r:embed="rId137"/>
            </p:blipFill>
            <p:spPr>
              <a:xfrm>
                <a:off x="3736622" y="4573879"/>
                <a:ext cx="395111" cy="2256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 name="墨迹 1"/>
              <p14:cNvContentPartPr/>
              <p14:nvPr/>
            </p14:nvContentPartPr>
            <p14:xfrm>
              <a:off x="1236133" y="4838950"/>
              <a:ext cx="118533" cy="276350"/>
            </p14:xfrm>
          </p:contentPart>
        </mc:Choice>
        <mc:Fallback xmlns="">
          <p:pic>
            <p:nvPicPr>
              <p:cNvPr id="2" name="墨迹 1"/>
            </p:nvPicPr>
            <p:blipFill>
              <a:blip r:embed="rId139"/>
            </p:blipFill>
            <p:spPr>
              <a:xfrm>
                <a:off x="1236133" y="4838950"/>
                <a:ext cx="118533" cy="27635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3" name="墨迹 2"/>
              <p14:cNvContentPartPr/>
              <p14:nvPr/>
            </p14:nvContentPartPr>
            <p14:xfrm>
              <a:off x="1286933" y="4827670"/>
              <a:ext cx="135467" cy="321469"/>
            </p14:xfrm>
          </p:contentPart>
        </mc:Choice>
        <mc:Fallback xmlns="">
          <p:pic>
            <p:nvPicPr>
              <p:cNvPr id="3" name="墨迹 2"/>
            </p:nvPicPr>
            <p:blipFill>
              <a:blip r:embed="rId141"/>
            </p:blipFill>
            <p:spPr>
              <a:xfrm>
                <a:off x="1286933" y="4827670"/>
                <a:ext cx="135467" cy="32146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4" name="墨迹 3"/>
              <p14:cNvContentPartPr/>
              <p14:nvPr/>
            </p14:nvContentPartPr>
            <p14:xfrm>
              <a:off x="1580444" y="4855870"/>
              <a:ext cx="90311" cy="5639"/>
            </p14:xfrm>
          </p:contentPart>
        </mc:Choice>
        <mc:Fallback xmlns="">
          <p:pic>
            <p:nvPicPr>
              <p:cNvPr id="4" name="墨迹 3"/>
            </p:nvPicPr>
            <p:blipFill>
              <a:blip r:embed="rId143"/>
            </p:blipFill>
            <p:spPr>
              <a:xfrm>
                <a:off x="1580444" y="4855870"/>
                <a:ext cx="90311" cy="563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5" name="墨迹 4"/>
              <p14:cNvContentPartPr/>
              <p14:nvPr/>
            </p14:nvContentPartPr>
            <p14:xfrm>
              <a:off x="1484488" y="4793832"/>
              <a:ext cx="245534" cy="321469"/>
            </p14:xfrm>
          </p:contentPart>
        </mc:Choice>
        <mc:Fallback xmlns="">
          <p:pic>
            <p:nvPicPr>
              <p:cNvPr id="5" name="墨迹 4"/>
            </p:nvPicPr>
            <p:blipFill>
              <a:blip r:embed="rId145"/>
            </p:blipFill>
            <p:spPr>
              <a:xfrm>
                <a:off x="1484488" y="4793832"/>
                <a:ext cx="245534" cy="32146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 name="墨迹 5"/>
              <p14:cNvContentPartPr/>
              <p14:nvPr/>
            </p14:nvContentPartPr>
            <p14:xfrm>
              <a:off x="1896533" y="4957386"/>
              <a:ext cx="33867" cy="59218"/>
            </p14:xfrm>
          </p:contentPart>
        </mc:Choice>
        <mc:Fallback xmlns="">
          <p:pic>
            <p:nvPicPr>
              <p:cNvPr id="6" name="墨迹 5"/>
            </p:nvPicPr>
            <p:blipFill>
              <a:blip r:embed="rId147"/>
            </p:blipFill>
            <p:spPr>
              <a:xfrm>
                <a:off x="1896533" y="4957386"/>
                <a:ext cx="33867" cy="5921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 name="墨迹 6"/>
              <p14:cNvContentPartPr/>
              <p14:nvPr/>
            </p14:nvContentPartPr>
            <p14:xfrm>
              <a:off x="1885244" y="5047623"/>
              <a:ext cx="31044" cy="62038"/>
            </p14:xfrm>
          </p:contentPart>
        </mc:Choice>
        <mc:Fallback xmlns="">
          <p:pic>
            <p:nvPicPr>
              <p:cNvPr id="7" name="墨迹 6"/>
            </p:nvPicPr>
            <p:blipFill>
              <a:blip r:embed="rId149"/>
            </p:blipFill>
            <p:spPr>
              <a:xfrm>
                <a:off x="1885244" y="5047623"/>
                <a:ext cx="31044" cy="6203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 name="墨迹 7"/>
              <p14:cNvContentPartPr/>
              <p14:nvPr/>
            </p14:nvContentPartPr>
            <p14:xfrm>
              <a:off x="2359377" y="4810751"/>
              <a:ext cx="107245" cy="22559"/>
            </p14:xfrm>
          </p:contentPart>
        </mc:Choice>
        <mc:Fallback xmlns="">
          <p:pic>
            <p:nvPicPr>
              <p:cNvPr id="8" name="墨迹 7"/>
            </p:nvPicPr>
            <p:blipFill>
              <a:blip r:embed="rId151"/>
            </p:blipFill>
            <p:spPr>
              <a:xfrm>
                <a:off x="2359377" y="4810751"/>
                <a:ext cx="107245" cy="2255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 name="墨迹 8"/>
              <p14:cNvContentPartPr/>
              <p14:nvPr/>
            </p14:nvContentPartPr>
            <p14:xfrm>
              <a:off x="2325511" y="4889708"/>
              <a:ext cx="22577" cy="231232"/>
            </p14:xfrm>
          </p:contentPart>
        </mc:Choice>
        <mc:Fallback xmlns="">
          <p:pic>
            <p:nvPicPr>
              <p:cNvPr id="9" name="墨迹 8"/>
            </p:nvPicPr>
            <p:blipFill>
              <a:blip r:embed="rId153"/>
            </p:blipFill>
            <p:spPr>
              <a:xfrm>
                <a:off x="2325511" y="4889708"/>
                <a:ext cx="22577" cy="23123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0" name="墨迹 9"/>
              <p14:cNvContentPartPr/>
              <p14:nvPr/>
            </p14:nvContentPartPr>
            <p14:xfrm>
              <a:off x="2370666" y="4855870"/>
              <a:ext cx="273756" cy="259431"/>
            </p14:xfrm>
          </p:contentPart>
        </mc:Choice>
        <mc:Fallback xmlns="">
          <p:pic>
            <p:nvPicPr>
              <p:cNvPr id="10" name="墨迹 9"/>
            </p:nvPicPr>
            <p:blipFill>
              <a:blip r:embed="rId155"/>
            </p:blipFill>
            <p:spPr>
              <a:xfrm>
                <a:off x="2370666" y="4855870"/>
                <a:ext cx="273756" cy="25943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1" name="墨迹 10"/>
              <p14:cNvContentPartPr/>
              <p14:nvPr/>
            </p14:nvContentPartPr>
            <p14:xfrm>
              <a:off x="2743200" y="4934827"/>
              <a:ext cx="344311" cy="33839"/>
            </p14:xfrm>
          </p:contentPart>
        </mc:Choice>
        <mc:Fallback xmlns="">
          <p:pic>
            <p:nvPicPr>
              <p:cNvPr id="11" name="墨迹 10"/>
            </p:nvPicPr>
            <p:blipFill>
              <a:blip r:embed="rId157"/>
            </p:blipFill>
            <p:spPr>
              <a:xfrm>
                <a:off x="2743200" y="4934827"/>
                <a:ext cx="344311" cy="3383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2" name="墨迹 11"/>
              <p14:cNvContentPartPr/>
              <p14:nvPr/>
            </p14:nvContentPartPr>
            <p14:xfrm>
              <a:off x="3053644" y="4838950"/>
              <a:ext cx="95956" cy="205853"/>
            </p14:xfrm>
          </p:contentPart>
        </mc:Choice>
        <mc:Fallback xmlns="">
          <p:pic>
            <p:nvPicPr>
              <p:cNvPr id="12" name="墨迹 11"/>
            </p:nvPicPr>
            <p:blipFill>
              <a:blip r:embed="rId159"/>
            </p:blipFill>
            <p:spPr>
              <a:xfrm>
                <a:off x="3053644" y="4838950"/>
                <a:ext cx="95956" cy="20585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3" name="墨迹 12"/>
              <p14:cNvContentPartPr/>
              <p14:nvPr/>
            </p14:nvContentPartPr>
            <p14:xfrm>
              <a:off x="3262488" y="4822031"/>
              <a:ext cx="141112" cy="16919"/>
            </p14:xfrm>
          </p:contentPart>
        </mc:Choice>
        <mc:Fallback xmlns="">
          <p:pic>
            <p:nvPicPr>
              <p:cNvPr id="13" name="墨迹 12"/>
            </p:nvPicPr>
            <p:blipFill>
              <a:blip r:embed="rId161"/>
            </p:blipFill>
            <p:spPr>
              <a:xfrm>
                <a:off x="3262488" y="4822031"/>
                <a:ext cx="141112" cy="169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4" name="墨迹 13"/>
              <p14:cNvContentPartPr/>
              <p14:nvPr/>
            </p14:nvContentPartPr>
            <p14:xfrm>
              <a:off x="3262488" y="4765633"/>
              <a:ext cx="166512" cy="287630"/>
            </p14:xfrm>
          </p:contentPart>
        </mc:Choice>
        <mc:Fallback xmlns="">
          <p:pic>
            <p:nvPicPr>
              <p:cNvPr id="14" name="墨迹 13"/>
            </p:nvPicPr>
            <p:blipFill>
              <a:blip r:embed="rId163"/>
            </p:blipFill>
            <p:spPr>
              <a:xfrm>
                <a:off x="3262488" y="4765633"/>
                <a:ext cx="166512" cy="28763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5" name="墨迹 14"/>
              <p14:cNvContentPartPr/>
              <p14:nvPr/>
            </p14:nvContentPartPr>
            <p14:xfrm>
              <a:off x="3420533" y="4731794"/>
              <a:ext cx="203200" cy="594999"/>
            </p14:xfrm>
          </p:contentPart>
        </mc:Choice>
        <mc:Fallback xmlns="">
          <p:pic>
            <p:nvPicPr>
              <p:cNvPr id="15" name="墨迹 14"/>
            </p:nvPicPr>
            <p:blipFill>
              <a:blip r:embed="rId165"/>
            </p:blipFill>
            <p:spPr>
              <a:xfrm>
                <a:off x="3420533" y="4731794"/>
                <a:ext cx="203200" cy="59499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6" name="墨迹 15"/>
              <p14:cNvContentPartPr/>
              <p14:nvPr/>
            </p14:nvContentPartPr>
            <p14:xfrm>
              <a:off x="3629377" y="4754353"/>
              <a:ext cx="293511" cy="310189"/>
            </p14:xfrm>
          </p:contentPart>
        </mc:Choice>
        <mc:Fallback xmlns="">
          <p:pic>
            <p:nvPicPr>
              <p:cNvPr id="16" name="墨迹 15"/>
            </p:nvPicPr>
            <p:blipFill>
              <a:blip r:embed="rId167"/>
            </p:blipFill>
            <p:spPr>
              <a:xfrm>
                <a:off x="3629377" y="4754353"/>
                <a:ext cx="293511" cy="31018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7" name="墨迹 16"/>
              <p14:cNvContentPartPr/>
              <p14:nvPr/>
            </p14:nvContentPartPr>
            <p14:xfrm>
              <a:off x="3835400" y="4765633"/>
              <a:ext cx="177800" cy="383506"/>
            </p14:xfrm>
          </p:contentPart>
        </mc:Choice>
        <mc:Fallback xmlns="">
          <p:pic>
            <p:nvPicPr>
              <p:cNvPr id="17" name="墨迹 16"/>
            </p:nvPicPr>
            <p:blipFill>
              <a:blip r:embed="rId169"/>
            </p:blipFill>
            <p:spPr>
              <a:xfrm>
                <a:off x="3835400" y="4765633"/>
                <a:ext cx="177800" cy="38350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8" name="墨迹 17"/>
              <p14:cNvContentPartPr/>
              <p14:nvPr/>
            </p14:nvContentPartPr>
            <p14:xfrm>
              <a:off x="4041422" y="4799472"/>
              <a:ext cx="245533" cy="310189"/>
            </p14:xfrm>
          </p:contentPart>
        </mc:Choice>
        <mc:Fallback xmlns="">
          <p:pic>
            <p:nvPicPr>
              <p:cNvPr id="18" name="墨迹 17"/>
            </p:nvPicPr>
            <p:blipFill>
              <a:blip r:embed="rId171"/>
            </p:blipFill>
            <p:spPr>
              <a:xfrm>
                <a:off x="4041422" y="4799472"/>
                <a:ext cx="245533" cy="31018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9" name="墨迹 18"/>
              <p14:cNvContentPartPr/>
              <p14:nvPr/>
            </p14:nvContentPartPr>
            <p14:xfrm>
              <a:off x="4351866" y="4822031"/>
              <a:ext cx="45156" cy="76137"/>
            </p14:xfrm>
          </p:contentPart>
        </mc:Choice>
        <mc:Fallback xmlns="">
          <p:pic>
            <p:nvPicPr>
              <p:cNvPr id="19" name="墨迹 18"/>
            </p:nvPicPr>
            <p:blipFill>
              <a:blip r:embed="rId173"/>
            </p:blipFill>
            <p:spPr>
              <a:xfrm>
                <a:off x="4351866" y="4822031"/>
                <a:ext cx="45156" cy="7613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20" name="墨迹 19"/>
              <p14:cNvContentPartPr/>
              <p14:nvPr/>
            </p14:nvContentPartPr>
            <p14:xfrm>
              <a:off x="4301066" y="4934827"/>
              <a:ext cx="158045" cy="39478"/>
            </p14:xfrm>
          </p:contentPart>
        </mc:Choice>
        <mc:Fallback xmlns="">
          <p:pic>
            <p:nvPicPr>
              <p:cNvPr id="20" name="墨迹 19"/>
            </p:nvPicPr>
            <p:blipFill>
              <a:blip r:embed="rId175"/>
            </p:blipFill>
            <p:spPr>
              <a:xfrm>
                <a:off x="4301066" y="4934827"/>
                <a:ext cx="158045" cy="3947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21" name="墨迹 20"/>
              <p14:cNvContentPartPr/>
              <p14:nvPr/>
            </p14:nvContentPartPr>
            <p14:xfrm>
              <a:off x="4467577" y="4838950"/>
              <a:ext cx="14111" cy="200213"/>
            </p14:xfrm>
          </p:contentPart>
        </mc:Choice>
        <mc:Fallback xmlns="">
          <p:pic>
            <p:nvPicPr>
              <p:cNvPr id="21" name="墨迹 20"/>
            </p:nvPicPr>
            <p:blipFill>
              <a:blip r:embed="rId177"/>
            </p:blipFill>
            <p:spPr>
              <a:xfrm>
                <a:off x="4467577" y="4838950"/>
                <a:ext cx="14111" cy="20021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22" name="墨迹 21"/>
              <p14:cNvContentPartPr/>
              <p14:nvPr/>
            </p14:nvContentPartPr>
            <p14:xfrm>
              <a:off x="4481688" y="4827670"/>
              <a:ext cx="141112" cy="219953"/>
            </p14:xfrm>
          </p:contentPart>
        </mc:Choice>
        <mc:Fallback xmlns="">
          <p:pic>
            <p:nvPicPr>
              <p:cNvPr id="22" name="墨迹 21"/>
            </p:nvPicPr>
            <p:blipFill>
              <a:blip r:embed="rId179"/>
            </p:blipFill>
            <p:spPr>
              <a:xfrm>
                <a:off x="4481688" y="4827670"/>
                <a:ext cx="141112" cy="219953"/>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23" name="墨迹 22"/>
              <p14:cNvContentPartPr/>
              <p14:nvPr/>
            </p14:nvContentPartPr>
            <p14:xfrm>
              <a:off x="4549422" y="4748713"/>
              <a:ext cx="25400" cy="349668"/>
            </p14:xfrm>
          </p:contentPart>
        </mc:Choice>
        <mc:Fallback xmlns="">
          <p:pic>
            <p:nvPicPr>
              <p:cNvPr id="23" name="墨迹 22"/>
            </p:nvPicPr>
            <p:blipFill>
              <a:blip r:embed="rId181"/>
            </p:blipFill>
            <p:spPr>
              <a:xfrm>
                <a:off x="4549422" y="4748713"/>
                <a:ext cx="25400" cy="34966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24" name="墨迹 23"/>
              <p14:cNvContentPartPr/>
              <p14:nvPr/>
            </p14:nvContentPartPr>
            <p14:xfrm>
              <a:off x="4631266" y="4675396"/>
              <a:ext cx="155222" cy="406066"/>
            </p14:xfrm>
          </p:contentPart>
        </mc:Choice>
        <mc:Fallback xmlns="">
          <p:pic>
            <p:nvPicPr>
              <p:cNvPr id="24" name="墨迹 23"/>
            </p:nvPicPr>
            <p:blipFill>
              <a:blip r:embed="rId183"/>
            </p:blipFill>
            <p:spPr>
              <a:xfrm>
                <a:off x="4631266" y="4675396"/>
                <a:ext cx="155222" cy="40606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25" name="墨迹 24"/>
              <p14:cNvContentPartPr/>
              <p14:nvPr/>
            </p14:nvContentPartPr>
            <p14:xfrm>
              <a:off x="4656666" y="4912268"/>
              <a:ext cx="237067" cy="203033"/>
            </p14:xfrm>
          </p:contentPart>
        </mc:Choice>
        <mc:Fallback xmlns="">
          <p:pic>
            <p:nvPicPr>
              <p:cNvPr id="25" name="墨迹 24"/>
            </p:nvPicPr>
            <p:blipFill>
              <a:blip r:embed="rId185"/>
            </p:blipFill>
            <p:spPr>
              <a:xfrm>
                <a:off x="4656666" y="4912268"/>
                <a:ext cx="237067" cy="20303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26" name="墨迹 25"/>
              <p14:cNvContentPartPr/>
              <p14:nvPr/>
            </p14:nvContentPartPr>
            <p14:xfrm>
              <a:off x="4713111" y="4833310"/>
              <a:ext cx="127000" cy="219953"/>
            </p14:xfrm>
          </p:contentPart>
        </mc:Choice>
        <mc:Fallback xmlns="">
          <p:pic>
            <p:nvPicPr>
              <p:cNvPr id="26" name="墨迹 25"/>
            </p:nvPicPr>
            <p:blipFill>
              <a:blip r:embed="rId187"/>
            </p:blipFill>
            <p:spPr>
              <a:xfrm>
                <a:off x="4713111" y="4833310"/>
                <a:ext cx="127000" cy="21995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27" name="墨迹 26"/>
              <p14:cNvContentPartPr/>
              <p14:nvPr/>
            </p14:nvContentPartPr>
            <p14:xfrm>
              <a:off x="1428044" y="5543925"/>
              <a:ext cx="135467" cy="31019"/>
            </p14:xfrm>
          </p:contentPart>
        </mc:Choice>
        <mc:Fallback xmlns="">
          <p:pic>
            <p:nvPicPr>
              <p:cNvPr id="27" name="墨迹 26"/>
            </p:nvPicPr>
            <p:blipFill>
              <a:blip r:embed="rId189"/>
            </p:blipFill>
            <p:spPr>
              <a:xfrm>
                <a:off x="1428044" y="5543925"/>
                <a:ext cx="135467" cy="3101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28" name="墨迹 27"/>
              <p14:cNvContentPartPr/>
              <p14:nvPr/>
            </p14:nvContentPartPr>
            <p14:xfrm>
              <a:off x="1377244" y="5662361"/>
              <a:ext cx="138289" cy="253791"/>
            </p14:xfrm>
          </p:contentPart>
        </mc:Choice>
        <mc:Fallback xmlns="">
          <p:pic>
            <p:nvPicPr>
              <p:cNvPr id="28" name="墨迹 27"/>
            </p:nvPicPr>
            <p:blipFill>
              <a:blip r:embed="rId191"/>
            </p:blipFill>
            <p:spPr>
              <a:xfrm>
                <a:off x="1377244" y="5662361"/>
                <a:ext cx="138289" cy="25379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29" name="墨迹 28"/>
              <p14:cNvContentPartPr/>
              <p14:nvPr/>
            </p14:nvContentPartPr>
            <p14:xfrm>
              <a:off x="1422400" y="5752598"/>
              <a:ext cx="146755" cy="11280"/>
            </p14:xfrm>
          </p:contentPart>
        </mc:Choice>
        <mc:Fallback xmlns="">
          <p:pic>
            <p:nvPicPr>
              <p:cNvPr id="29" name="墨迹 28"/>
            </p:nvPicPr>
            <p:blipFill>
              <a:blip r:embed="rId193"/>
            </p:blipFill>
            <p:spPr>
              <a:xfrm>
                <a:off x="1422400" y="5752598"/>
                <a:ext cx="146755" cy="1128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30" name="墨迹 29"/>
              <p14:cNvContentPartPr/>
              <p14:nvPr/>
            </p14:nvContentPartPr>
            <p14:xfrm>
              <a:off x="1761066" y="5611603"/>
              <a:ext cx="73378" cy="5640"/>
            </p14:xfrm>
          </p:contentPart>
        </mc:Choice>
        <mc:Fallback xmlns="">
          <p:pic>
            <p:nvPicPr>
              <p:cNvPr id="30" name="墨迹 29"/>
            </p:nvPicPr>
            <p:blipFill>
              <a:blip r:embed="rId195"/>
            </p:blipFill>
            <p:spPr>
              <a:xfrm>
                <a:off x="1761066" y="5611603"/>
                <a:ext cx="73378" cy="564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31" name="墨迹 30"/>
              <p14:cNvContentPartPr/>
              <p14:nvPr/>
            </p14:nvContentPartPr>
            <p14:xfrm>
              <a:off x="1665111" y="5538286"/>
              <a:ext cx="214489" cy="321469"/>
            </p14:xfrm>
          </p:contentPart>
        </mc:Choice>
        <mc:Fallback xmlns="">
          <p:pic>
            <p:nvPicPr>
              <p:cNvPr id="31" name="墨迹 30"/>
            </p:nvPicPr>
            <p:blipFill>
              <a:blip r:embed="rId197"/>
            </p:blipFill>
            <p:spPr>
              <a:xfrm>
                <a:off x="1665111" y="5538286"/>
                <a:ext cx="214489" cy="32146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32" name="墨迹 31"/>
              <p14:cNvContentPartPr/>
              <p14:nvPr/>
            </p14:nvContentPartPr>
            <p14:xfrm>
              <a:off x="2082800" y="5735679"/>
              <a:ext cx="39511" cy="42298"/>
            </p14:xfrm>
          </p:contentPart>
        </mc:Choice>
        <mc:Fallback xmlns="">
          <p:pic>
            <p:nvPicPr>
              <p:cNvPr id="32" name="墨迹 31"/>
            </p:nvPicPr>
            <p:blipFill>
              <a:blip r:embed="rId199"/>
            </p:blipFill>
            <p:spPr>
              <a:xfrm>
                <a:off x="2082800" y="5735679"/>
                <a:ext cx="39511" cy="4229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33" name="墨迹 32"/>
              <p14:cNvContentPartPr/>
              <p14:nvPr/>
            </p14:nvContentPartPr>
            <p14:xfrm>
              <a:off x="2065866" y="5808996"/>
              <a:ext cx="25400" cy="33839"/>
            </p14:xfrm>
          </p:contentPart>
        </mc:Choice>
        <mc:Fallback xmlns="">
          <p:pic>
            <p:nvPicPr>
              <p:cNvPr id="33" name="墨迹 32"/>
            </p:nvPicPr>
            <p:blipFill>
              <a:blip r:embed="rId201"/>
            </p:blipFill>
            <p:spPr>
              <a:xfrm>
                <a:off x="2065866" y="5808996"/>
                <a:ext cx="25400" cy="3383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34" name="墨迹 33"/>
              <p14:cNvContentPartPr/>
              <p14:nvPr/>
            </p14:nvContentPartPr>
            <p14:xfrm>
              <a:off x="2460977" y="5493167"/>
              <a:ext cx="287867" cy="400426"/>
            </p14:xfrm>
          </p:contentPart>
        </mc:Choice>
        <mc:Fallback xmlns="">
          <p:pic>
            <p:nvPicPr>
              <p:cNvPr id="34" name="墨迹 33"/>
            </p:nvPicPr>
            <p:blipFill>
              <a:blip r:embed="rId203"/>
            </p:blipFill>
            <p:spPr>
              <a:xfrm>
                <a:off x="2460977" y="5493167"/>
                <a:ext cx="287867" cy="40042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35" name="墨迹 34"/>
              <p14:cNvContentPartPr/>
              <p14:nvPr/>
            </p14:nvContentPartPr>
            <p14:xfrm>
              <a:off x="2777066" y="5470608"/>
              <a:ext cx="79022" cy="155095"/>
            </p14:xfrm>
          </p:contentPart>
        </mc:Choice>
        <mc:Fallback xmlns="">
          <p:pic>
            <p:nvPicPr>
              <p:cNvPr id="35" name="墨迹 34"/>
            </p:nvPicPr>
            <p:blipFill>
              <a:blip r:embed="rId205"/>
            </p:blipFill>
            <p:spPr>
              <a:xfrm>
                <a:off x="2777066" y="5470608"/>
                <a:ext cx="79022" cy="15509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36" name="墨迹 35"/>
              <p14:cNvContentPartPr/>
              <p14:nvPr/>
            </p14:nvContentPartPr>
            <p14:xfrm>
              <a:off x="2743200" y="5549565"/>
              <a:ext cx="276577" cy="332748"/>
            </p14:xfrm>
          </p:contentPart>
        </mc:Choice>
        <mc:Fallback xmlns="">
          <p:pic>
            <p:nvPicPr>
              <p:cNvPr id="36" name="墨迹 35"/>
            </p:nvPicPr>
            <p:blipFill>
              <a:blip r:embed="rId207"/>
            </p:blipFill>
            <p:spPr>
              <a:xfrm>
                <a:off x="2743200" y="5549565"/>
                <a:ext cx="276577" cy="33274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37" name="墨迹 36"/>
              <p14:cNvContentPartPr/>
              <p14:nvPr/>
            </p14:nvContentPartPr>
            <p14:xfrm>
              <a:off x="2923822" y="5690560"/>
              <a:ext cx="28222" cy="603459"/>
            </p14:xfrm>
          </p:contentPart>
        </mc:Choice>
        <mc:Fallback xmlns="">
          <p:pic>
            <p:nvPicPr>
              <p:cNvPr id="37" name="墨迹 36"/>
            </p:nvPicPr>
            <p:blipFill>
              <a:blip r:embed="rId209"/>
            </p:blipFill>
            <p:spPr>
              <a:xfrm>
                <a:off x="2923822" y="5690560"/>
                <a:ext cx="28222" cy="6034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38" name="墨迹 37"/>
              <p14:cNvContentPartPr/>
              <p14:nvPr/>
            </p14:nvContentPartPr>
            <p14:xfrm>
              <a:off x="3251200" y="5684921"/>
              <a:ext cx="296333" cy="16919"/>
            </p14:xfrm>
          </p:contentPart>
        </mc:Choice>
        <mc:Fallback xmlns="">
          <p:pic>
            <p:nvPicPr>
              <p:cNvPr id="38" name="墨迹 37"/>
            </p:nvPicPr>
            <p:blipFill>
              <a:blip r:embed="rId211"/>
            </p:blipFill>
            <p:spPr>
              <a:xfrm>
                <a:off x="3251200" y="5684921"/>
                <a:ext cx="296333" cy="1691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39" name="墨迹 38"/>
              <p14:cNvContentPartPr/>
              <p14:nvPr/>
            </p14:nvContentPartPr>
            <p14:xfrm>
              <a:off x="3510844" y="5532646"/>
              <a:ext cx="135467" cy="281990"/>
            </p14:xfrm>
          </p:contentPart>
        </mc:Choice>
        <mc:Fallback xmlns="">
          <p:pic>
            <p:nvPicPr>
              <p:cNvPr id="39" name="墨迹 38"/>
            </p:nvPicPr>
            <p:blipFill>
              <a:blip r:embed="rId213"/>
            </p:blipFill>
            <p:spPr>
              <a:xfrm>
                <a:off x="3510844" y="5532646"/>
                <a:ext cx="135467" cy="281990"/>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40" name="墨迹 39"/>
              <p14:cNvContentPartPr/>
              <p14:nvPr/>
            </p14:nvContentPartPr>
            <p14:xfrm>
              <a:off x="3781777" y="5481888"/>
              <a:ext cx="112889" cy="203033"/>
            </p14:xfrm>
          </p:contentPart>
        </mc:Choice>
        <mc:Fallback xmlns="">
          <p:pic>
            <p:nvPicPr>
              <p:cNvPr id="40" name="墨迹 39"/>
            </p:nvPicPr>
            <p:blipFill>
              <a:blip r:embed="rId215"/>
            </p:blipFill>
            <p:spPr>
              <a:xfrm>
                <a:off x="3781777" y="5481888"/>
                <a:ext cx="112889" cy="20303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41" name="墨迹 40"/>
              <p14:cNvContentPartPr/>
              <p14:nvPr/>
            </p14:nvContentPartPr>
            <p14:xfrm>
              <a:off x="3849511" y="5583404"/>
              <a:ext cx="16933" cy="231232"/>
            </p14:xfrm>
          </p:contentPart>
        </mc:Choice>
        <mc:Fallback xmlns="">
          <p:pic>
            <p:nvPicPr>
              <p:cNvPr id="41" name="墨迹 40"/>
            </p:nvPicPr>
            <p:blipFill>
              <a:blip r:embed="rId217"/>
            </p:blipFill>
            <p:spPr>
              <a:xfrm>
                <a:off x="3849511" y="5583404"/>
                <a:ext cx="16933" cy="23123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42" name="墨迹 41"/>
              <p14:cNvContentPartPr/>
              <p14:nvPr/>
            </p14:nvContentPartPr>
            <p14:xfrm>
              <a:off x="3900311" y="5436769"/>
              <a:ext cx="316089" cy="355307"/>
            </p14:xfrm>
          </p:contentPart>
        </mc:Choice>
        <mc:Fallback xmlns="">
          <p:pic>
            <p:nvPicPr>
              <p:cNvPr id="42" name="墨迹 41"/>
            </p:nvPicPr>
            <p:blipFill>
              <a:blip r:embed="rId219"/>
            </p:blipFill>
            <p:spPr>
              <a:xfrm>
                <a:off x="3900311" y="5436769"/>
                <a:ext cx="316089" cy="35530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43" name="墨迹 42"/>
              <p14:cNvContentPartPr/>
              <p14:nvPr/>
            </p14:nvContentPartPr>
            <p14:xfrm>
              <a:off x="4205111" y="5521366"/>
              <a:ext cx="129822" cy="16919"/>
            </p14:xfrm>
          </p:contentPart>
        </mc:Choice>
        <mc:Fallback xmlns="">
          <p:pic>
            <p:nvPicPr>
              <p:cNvPr id="43" name="墨迹 42"/>
            </p:nvPicPr>
            <p:blipFill>
              <a:blip r:embed="rId221"/>
            </p:blipFill>
            <p:spPr>
              <a:xfrm>
                <a:off x="4205111" y="5521366"/>
                <a:ext cx="129822" cy="1691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44" name="墨迹 43"/>
              <p14:cNvContentPartPr/>
              <p14:nvPr/>
            </p14:nvContentPartPr>
            <p14:xfrm>
              <a:off x="4126088" y="5620063"/>
              <a:ext cx="237067" cy="47938"/>
            </p14:xfrm>
          </p:contentPart>
        </mc:Choice>
        <mc:Fallback xmlns="">
          <p:pic>
            <p:nvPicPr>
              <p:cNvPr id="44" name="墨迹 43"/>
            </p:nvPicPr>
            <p:blipFill>
              <a:blip r:embed="rId223"/>
            </p:blipFill>
            <p:spPr>
              <a:xfrm>
                <a:off x="4126088" y="5620063"/>
                <a:ext cx="237067" cy="47938"/>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45" name="墨迹 44"/>
              <p14:cNvContentPartPr/>
              <p14:nvPr/>
            </p14:nvContentPartPr>
            <p14:xfrm>
              <a:off x="4233333" y="5481888"/>
              <a:ext cx="16933" cy="222772"/>
            </p14:xfrm>
          </p:contentPart>
        </mc:Choice>
        <mc:Fallback xmlns="">
          <p:pic>
            <p:nvPicPr>
              <p:cNvPr id="45" name="墨迹 44"/>
            </p:nvPicPr>
            <p:blipFill>
              <a:blip r:embed="rId225"/>
            </p:blipFill>
            <p:spPr>
              <a:xfrm>
                <a:off x="4233333" y="5481888"/>
                <a:ext cx="16933" cy="22277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46" name="墨迹 45"/>
              <p14:cNvContentPartPr/>
              <p14:nvPr/>
            </p14:nvContentPartPr>
            <p14:xfrm>
              <a:off x="4250266" y="5442409"/>
              <a:ext cx="73378" cy="273531"/>
            </p14:xfrm>
          </p:contentPart>
        </mc:Choice>
        <mc:Fallback xmlns="">
          <p:pic>
            <p:nvPicPr>
              <p:cNvPr id="46" name="墨迹 45"/>
            </p:nvPicPr>
            <p:blipFill>
              <a:blip r:embed="rId227"/>
            </p:blipFill>
            <p:spPr>
              <a:xfrm>
                <a:off x="4250266" y="5442409"/>
                <a:ext cx="73378" cy="273531"/>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47" name="墨迹 46"/>
              <p14:cNvContentPartPr/>
              <p14:nvPr/>
            </p14:nvContentPartPr>
            <p14:xfrm>
              <a:off x="4126088" y="5668001"/>
              <a:ext cx="310445" cy="129716"/>
            </p14:xfrm>
          </p:contentPart>
        </mc:Choice>
        <mc:Fallback xmlns="">
          <p:pic>
            <p:nvPicPr>
              <p:cNvPr id="47" name="墨迹 46"/>
            </p:nvPicPr>
            <p:blipFill>
              <a:blip r:embed="rId229"/>
            </p:blipFill>
            <p:spPr>
              <a:xfrm>
                <a:off x="4126088" y="5668001"/>
                <a:ext cx="310445" cy="12971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48" name="墨迹 47"/>
              <p14:cNvContentPartPr/>
              <p14:nvPr/>
            </p14:nvContentPartPr>
            <p14:xfrm>
              <a:off x="4391377" y="5414210"/>
              <a:ext cx="313267" cy="310189"/>
            </p14:xfrm>
          </p:contentPart>
        </mc:Choice>
        <mc:Fallback xmlns="">
          <p:pic>
            <p:nvPicPr>
              <p:cNvPr id="48" name="墨迹 47"/>
            </p:nvPicPr>
            <p:blipFill>
              <a:blip r:embed="rId231"/>
            </p:blipFill>
            <p:spPr>
              <a:xfrm>
                <a:off x="4391377" y="5414210"/>
                <a:ext cx="313267" cy="31018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49" name="墨迹 48"/>
              <p14:cNvContentPartPr/>
              <p14:nvPr/>
            </p14:nvContentPartPr>
            <p14:xfrm>
              <a:off x="4752622" y="5459328"/>
              <a:ext cx="56444" cy="93057"/>
            </p14:xfrm>
          </p:contentPart>
        </mc:Choice>
        <mc:Fallback xmlns="">
          <p:pic>
            <p:nvPicPr>
              <p:cNvPr id="49" name="墨迹 48"/>
            </p:nvPicPr>
            <p:blipFill>
              <a:blip r:embed="rId233"/>
            </p:blipFill>
            <p:spPr>
              <a:xfrm>
                <a:off x="4752622" y="5459328"/>
                <a:ext cx="56444" cy="9305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50" name="墨迹 49"/>
              <p14:cNvContentPartPr/>
              <p14:nvPr/>
            </p14:nvContentPartPr>
            <p14:xfrm>
              <a:off x="4679244" y="5611603"/>
              <a:ext cx="174978" cy="33839"/>
            </p14:xfrm>
          </p:contentPart>
        </mc:Choice>
        <mc:Fallback xmlns="">
          <p:pic>
            <p:nvPicPr>
              <p:cNvPr id="50" name="墨迹 49"/>
            </p:nvPicPr>
            <p:blipFill>
              <a:blip r:embed="rId235"/>
            </p:blipFill>
            <p:spPr>
              <a:xfrm>
                <a:off x="4679244" y="5611603"/>
                <a:ext cx="174978" cy="3383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51" name="墨迹 50"/>
              <p14:cNvContentPartPr/>
              <p14:nvPr/>
            </p14:nvContentPartPr>
            <p14:xfrm>
              <a:off x="4857044" y="5481888"/>
              <a:ext cx="14111" cy="188933"/>
            </p14:xfrm>
          </p:contentPart>
        </mc:Choice>
        <mc:Fallback xmlns="">
          <p:pic>
            <p:nvPicPr>
              <p:cNvPr id="51" name="墨迹 50"/>
            </p:nvPicPr>
            <p:blipFill>
              <a:blip r:embed="rId237"/>
            </p:blipFill>
            <p:spPr>
              <a:xfrm>
                <a:off x="4857044" y="5481888"/>
                <a:ext cx="14111" cy="188933"/>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52" name="墨迹 51"/>
              <p14:cNvContentPartPr/>
              <p14:nvPr/>
            </p14:nvContentPartPr>
            <p14:xfrm>
              <a:off x="4893733" y="5453689"/>
              <a:ext cx="163689" cy="219952"/>
            </p14:xfrm>
          </p:contentPart>
        </mc:Choice>
        <mc:Fallback xmlns="">
          <p:pic>
            <p:nvPicPr>
              <p:cNvPr id="52" name="墨迹 51"/>
            </p:nvPicPr>
            <p:blipFill>
              <a:blip r:embed="rId239"/>
            </p:blipFill>
            <p:spPr>
              <a:xfrm>
                <a:off x="4893733" y="5453689"/>
                <a:ext cx="163689" cy="21995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53" name="墨迹 52"/>
              <p14:cNvContentPartPr/>
              <p14:nvPr/>
            </p14:nvContentPartPr>
            <p14:xfrm>
              <a:off x="4938888" y="5374731"/>
              <a:ext cx="19756" cy="360948"/>
            </p14:xfrm>
          </p:contentPart>
        </mc:Choice>
        <mc:Fallback xmlns="">
          <p:pic>
            <p:nvPicPr>
              <p:cNvPr id="53" name="墨迹 52"/>
            </p:nvPicPr>
            <p:blipFill>
              <a:blip r:embed="rId241"/>
            </p:blipFill>
            <p:spPr>
              <a:xfrm>
                <a:off x="4938888" y="5374731"/>
                <a:ext cx="19756" cy="36094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54" name="墨迹 53"/>
              <p14:cNvContentPartPr/>
              <p14:nvPr/>
            </p14:nvContentPartPr>
            <p14:xfrm>
              <a:off x="4986866" y="5335253"/>
              <a:ext cx="189089" cy="394786"/>
            </p14:xfrm>
          </p:contentPart>
        </mc:Choice>
        <mc:Fallback xmlns="">
          <p:pic>
            <p:nvPicPr>
              <p:cNvPr id="54" name="墨迹 53"/>
            </p:nvPicPr>
            <p:blipFill>
              <a:blip r:embed="rId243"/>
            </p:blipFill>
            <p:spPr>
              <a:xfrm>
                <a:off x="4986866" y="5335253"/>
                <a:ext cx="189089" cy="394786"/>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55" name="墨迹 54"/>
              <p14:cNvContentPartPr/>
              <p14:nvPr/>
            </p14:nvContentPartPr>
            <p14:xfrm>
              <a:off x="5057422" y="5515727"/>
              <a:ext cx="197555" cy="219952"/>
            </p14:xfrm>
          </p:contentPart>
        </mc:Choice>
        <mc:Fallback xmlns="">
          <p:pic>
            <p:nvPicPr>
              <p:cNvPr id="55" name="墨迹 54"/>
            </p:nvPicPr>
            <p:blipFill>
              <a:blip r:embed="rId245"/>
            </p:blipFill>
            <p:spPr>
              <a:xfrm>
                <a:off x="5057422" y="5515727"/>
                <a:ext cx="197555" cy="219952"/>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247"/>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57" name="墨迹 56"/>
              <p14:cNvContentPartPr/>
              <p14:nvPr/>
            </p14:nvContentPartPr>
            <p14:xfrm>
              <a:off x="9793111" y="4737434"/>
              <a:ext cx="112889" cy="236871"/>
            </p14:xfrm>
          </p:contentPart>
        </mc:Choice>
        <mc:Fallback xmlns="">
          <p:pic>
            <p:nvPicPr>
              <p:cNvPr id="57" name="墨迹 56"/>
            </p:nvPicPr>
            <p:blipFill>
              <a:blip r:embed="rId249"/>
            </p:blipFill>
            <p:spPr>
              <a:xfrm>
                <a:off x="9793111" y="4737434"/>
                <a:ext cx="112889" cy="23687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58" name="墨迹 57"/>
              <p14:cNvContentPartPr/>
              <p14:nvPr/>
            </p14:nvContentPartPr>
            <p14:xfrm>
              <a:off x="9948333" y="4771273"/>
              <a:ext cx="8467" cy="126895"/>
            </p14:xfrm>
          </p:contentPart>
        </mc:Choice>
        <mc:Fallback xmlns="">
          <p:pic>
            <p:nvPicPr>
              <p:cNvPr id="58" name="墨迹 57"/>
            </p:nvPicPr>
            <p:blipFill>
              <a:blip r:embed="rId251"/>
            </p:blipFill>
            <p:spPr>
              <a:xfrm>
                <a:off x="9948333" y="4771273"/>
                <a:ext cx="8467" cy="126895"/>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59" name="墨迹 58"/>
              <p14:cNvContentPartPr/>
              <p14:nvPr/>
            </p14:nvContentPartPr>
            <p14:xfrm>
              <a:off x="9951155" y="4822031"/>
              <a:ext cx="87489" cy="11279"/>
            </p14:xfrm>
          </p:contentPart>
        </mc:Choice>
        <mc:Fallback xmlns="">
          <p:pic>
            <p:nvPicPr>
              <p:cNvPr id="59" name="墨迹 58"/>
            </p:nvPicPr>
            <p:blipFill>
              <a:blip r:embed="rId253"/>
            </p:blipFill>
            <p:spPr>
              <a:xfrm>
                <a:off x="9951155" y="4822031"/>
                <a:ext cx="87489" cy="1127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60" name="墨迹 59"/>
              <p14:cNvContentPartPr/>
              <p14:nvPr/>
            </p14:nvContentPartPr>
            <p14:xfrm>
              <a:off x="10024533" y="4726154"/>
              <a:ext cx="22578" cy="284810"/>
            </p14:xfrm>
          </p:contentPart>
        </mc:Choice>
        <mc:Fallback xmlns="">
          <p:pic>
            <p:nvPicPr>
              <p:cNvPr id="60" name="墨迹 59"/>
            </p:nvPicPr>
            <p:blipFill>
              <a:blip r:embed="rId255"/>
            </p:blipFill>
            <p:spPr>
              <a:xfrm>
                <a:off x="10024533" y="4726154"/>
                <a:ext cx="22578" cy="28481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61" name="墨迹 60"/>
              <p14:cNvContentPartPr/>
              <p14:nvPr/>
            </p14:nvContentPartPr>
            <p14:xfrm>
              <a:off x="10103555" y="4810751"/>
              <a:ext cx="112889" cy="14100"/>
            </p14:xfrm>
          </p:contentPart>
        </mc:Choice>
        <mc:Fallback xmlns="">
          <p:pic>
            <p:nvPicPr>
              <p:cNvPr id="61" name="墨迹 60"/>
            </p:nvPicPr>
            <p:blipFill>
              <a:blip r:embed="rId257"/>
            </p:blipFill>
            <p:spPr>
              <a:xfrm>
                <a:off x="10103555" y="4810751"/>
                <a:ext cx="112889" cy="1410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62" name="墨迹 61"/>
              <p14:cNvContentPartPr/>
              <p14:nvPr/>
            </p14:nvContentPartPr>
            <p14:xfrm>
              <a:off x="10103555" y="4872789"/>
              <a:ext cx="115712" cy="16919"/>
            </p14:xfrm>
          </p:contentPart>
        </mc:Choice>
        <mc:Fallback xmlns="">
          <p:pic>
            <p:nvPicPr>
              <p:cNvPr id="62" name="墨迹 61"/>
            </p:nvPicPr>
            <p:blipFill>
              <a:blip r:embed="rId259"/>
            </p:blipFill>
            <p:spPr>
              <a:xfrm>
                <a:off x="10103555" y="4872789"/>
                <a:ext cx="115712" cy="1691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63" name="墨迹 62"/>
              <p14:cNvContentPartPr/>
              <p14:nvPr/>
            </p14:nvContentPartPr>
            <p14:xfrm>
              <a:off x="10298288" y="4759993"/>
              <a:ext cx="149577" cy="287630"/>
            </p14:xfrm>
          </p:contentPart>
        </mc:Choice>
        <mc:Fallback xmlns="">
          <p:pic>
            <p:nvPicPr>
              <p:cNvPr id="63" name="墨迹 62"/>
            </p:nvPicPr>
            <p:blipFill>
              <a:blip r:embed="rId261"/>
            </p:blipFill>
            <p:spPr>
              <a:xfrm>
                <a:off x="10298288" y="4759993"/>
                <a:ext cx="149577" cy="28763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64" name="墨迹 63"/>
              <p14:cNvContentPartPr/>
              <p14:nvPr/>
            </p14:nvContentPartPr>
            <p14:xfrm>
              <a:off x="10430932" y="4878429"/>
              <a:ext cx="31045" cy="62038"/>
            </p14:xfrm>
          </p:contentPart>
        </mc:Choice>
        <mc:Fallback xmlns="">
          <p:pic>
            <p:nvPicPr>
              <p:cNvPr id="64" name="墨迹 63"/>
            </p:nvPicPr>
            <p:blipFill>
              <a:blip r:embed="rId263"/>
            </p:blipFill>
            <p:spPr>
              <a:xfrm>
                <a:off x="10430932" y="4878429"/>
                <a:ext cx="31045" cy="62038"/>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65" name="墨迹 64"/>
              <p14:cNvContentPartPr/>
              <p14:nvPr/>
            </p14:nvContentPartPr>
            <p14:xfrm>
              <a:off x="10470444" y="4748713"/>
              <a:ext cx="124177" cy="290450"/>
            </p14:xfrm>
          </p:contentPart>
        </mc:Choice>
        <mc:Fallback xmlns="">
          <p:pic>
            <p:nvPicPr>
              <p:cNvPr id="65" name="墨迹 64"/>
            </p:nvPicPr>
            <p:blipFill>
              <a:blip r:embed="rId265"/>
            </p:blipFill>
            <p:spPr>
              <a:xfrm>
                <a:off x="10470444" y="4748713"/>
                <a:ext cx="124177" cy="290450"/>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66" name="墨迹 65"/>
              <p14:cNvContentPartPr/>
              <p14:nvPr/>
            </p14:nvContentPartPr>
            <p14:xfrm>
              <a:off x="10538177" y="4776912"/>
              <a:ext cx="155223" cy="16920"/>
            </p14:xfrm>
          </p:contentPart>
        </mc:Choice>
        <mc:Fallback xmlns="">
          <p:pic>
            <p:nvPicPr>
              <p:cNvPr id="66" name="墨迹 65"/>
            </p:nvPicPr>
            <p:blipFill>
              <a:blip r:embed="rId267"/>
            </p:blipFill>
            <p:spPr>
              <a:xfrm>
                <a:off x="10538177" y="4776912"/>
                <a:ext cx="155223" cy="1692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76" name="墨迹 75"/>
              <p14:cNvContentPartPr/>
              <p14:nvPr/>
            </p14:nvContentPartPr>
            <p14:xfrm>
              <a:off x="8020755" y="3316204"/>
              <a:ext cx="11289" cy="95876"/>
            </p14:xfrm>
          </p:contentPart>
        </mc:Choice>
        <mc:Fallback xmlns="">
          <p:pic>
            <p:nvPicPr>
              <p:cNvPr id="76" name="墨迹 75"/>
            </p:nvPicPr>
            <p:blipFill>
              <a:blip r:embed="rId269"/>
            </p:blipFill>
            <p:spPr>
              <a:xfrm>
                <a:off x="8020755" y="3316204"/>
                <a:ext cx="11289" cy="95876"/>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19" name="墨迹 118"/>
              <p14:cNvContentPartPr/>
              <p14:nvPr/>
            </p14:nvContentPartPr>
            <p14:xfrm>
              <a:off x="10978444" y="3789947"/>
              <a:ext cx="42333" cy="56398"/>
            </p14:xfrm>
          </p:contentPart>
        </mc:Choice>
        <mc:Fallback xmlns="">
          <p:pic>
            <p:nvPicPr>
              <p:cNvPr id="119" name="墨迹 118"/>
            </p:nvPicPr>
            <p:blipFill>
              <a:blip r:embed="rId271"/>
            </p:blipFill>
            <p:spPr>
              <a:xfrm>
                <a:off x="10978444" y="3789947"/>
                <a:ext cx="42333" cy="56398"/>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22" name="墨迹 121"/>
              <p14:cNvContentPartPr/>
              <p14:nvPr/>
            </p14:nvContentPartPr>
            <p14:xfrm>
              <a:off x="11294532" y="3564355"/>
              <a:ext cx="14112" cy="5639"/>
            </p14:xfrm>
          </p:contentPart>
        </mc:Choice>
        <mc:Fallback xmlns="">
          <p:pic>
            <p:nvPicPr>
              <p:cNvPr id="122" name="墨迹 121"/>
            </p:nvPicPr>
            <p:blipFill>
              <a:blip r:embed="rId273"/>
            </p:blipFill>
            <p:spPr>
              <a:xfrm>
                <a:off x="11294532" y="3564355"/>
                <a:ext cx="14112" cy="563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28" name="墨迹 127"/>
              <p14:cNvContentPartPr/>
              <p14:nvPr/>
            </p14:nvContentPartPr>
            <p14:xfrm>
              <a:off x="8088488" y="3569995"/>
              <a:ext cx="8467" cy="14099"/>
            </p14:xfrm>
          </p:contentPart>
        </mc:Choice>
        <mc:Fallback xmlns="">
          <p:pic>
            <p:nvPicPr>
              <p:cNvPr id="128" name="墨迹 127"/>
            </p:nvPicPr>
            <p:blipFill>
              <a:blip r:embed="rId275"/>
            </p:blipFill>
            <p:spPr>
              <a:xfrm>
                <a:off x="8088488" y="3569995"/>
                <a:ext cx="8467" cy="1409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32" name="墨迹 131"/>
              <p14:cNvContentPartPr/>
              <p14:nvPr/>
            </p14:nvContentPartPr>
            <p14:xfrm>
              <a:off x="8562622" y="6401175"/>
              <a:ext cx="67733" cy="101517"/>
            </p14:xfrm>
          </p:contentPart>
        </mc:Choice>
        <mc:Fallback xmlns="">
          <p:pic>
            <p:nvPicPr>
              <p:cNvPr id="132" name="墨迹 131"/>
            </p:nvPicPr>
            <p:blipFill>
              <a:blip r:embed="rId277"/>
            </p:blipFill>
            <p:spPr>
              <a:xfrm>
                <a:off x="8562622" y="6401175"/>
                <a:ext cx="67733" cy="10151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33" name="墨迹 132"/>
              <p14:cNvContentPartPr/>
              <p14:nvPr/>
            </p14:nvContentPartPr>
            <p14:xfrm>
              <a:off x="6019800" y="4255231"/>
              <a:ext cx="42333" cy="2820"/>
            </p14:xfrm>
          </p:contentPart>
        </mc:Choice>
        <mc:Fallback xmlns="">
          <p:pic>
            <p:nvPicPr>
              <p:cNvPr id="133" name="墨迹 132"/>
            </p:nvPicPr>
            <p:blipFill>
              <a:blip r:embed="rId279"/>
            </p:blipFill>
            <p:spPr>
              <a:xfrm>
                <a:off x="6019800" y="4255231"/>
                <a:ext cx="42333" cy="2820"/>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34" name="墨迹 133"/>
              <p14:cNvContentPartPr/>
              <p14:nvPr/>
            </p14:nvContentPartPr>
            <p14:xfrm>
              <a:off x="5661377" y="3959141"/>
              <a:ext cx="499534" cy="389147"/>
            </p14:xfrm>
          </p:contentPart>
        </mc:Choice>
        <mc:Fallback xmlns="">
          <p:pic>
            <p:nvPicPr>
              <p:cNvPr id="134" name="墨迹 133"/>
            </p:nvPicPr>
            <p:blipFill>
              <a:blip r:embed="rId281"/>
            </p:blipFill>
            <p:spPr>
              <a:xfrm>
                <a:off x="5661377" y="3959141"/>
                <a:ext cx="499534" cy="389147"/>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9" name="墨迹 158"/>
              <p14:cNvContentPartPr/>
              <p14:nvPr/>
            </p14:nvContentPartPr>
            <p14:xfrm>
              <a:off x="4622800" y="3327483"/>
              <a:ext cx="16933" cy="28199"/>
            </p14:xfrm>
          </p:contentPart>
        </mc:Choice>
        <mc:Fallback xmlns="">
          <p:pic>
            <p:nvPicPr>
              <p:cNvPr id="159" name="墨迹 158"/>
            </p:nvPicPr>
            <p:blipFill>
              <a:blip r:embed="rId283"/>
            </p:blipFill>
            <p:spPr>
              <a:xfrm>
                <a:off x="4622800" y="3327483"/>
                <a:ext cx="16933" cy="2819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60" name="墨迹 159"/>
              <p14:cNvContentPartPr/>
              <p14:nvPr/>
            </p14:nvContentPartPr>
            <p14:xfrm>
              <a:off x="5565422" y="3293644"/>
              <a:ext cx="366888" cy="310189"/>
            </p14:xfrm>
          </p:contentPart>
        </mc:Choice>
        <mc:Fallback xmlns="">
          <p:pic>
            <p:nvPicPr>
              <p:cNvPr id="160" name="墨迹 159"/>
            </p:nvPicPr>
            <p:blipFill>
              <a:blip r:embed="rId285"/>
            </p:blipFill>
            <p:spPr>
              <a:xfrm>
                <a:off x="5565422" y="3293644"/>
                <a:ext cx="366888" cy="310189"/>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65" name="墨迹 164"/>
              <p14:cNvContentPartPr/>
              <p14:nvPr/>
            </p14:nvContentPartPr>
            <p14:xfrm>
              <a:off x="4126088" y="4274970"/>
              <a:ext cx="2823" cy="5640"/>
            </p14:xfrm>
          </p:contentPart>
        </mc:Choice>
        <mc:Fallback xmlns="">
          <p:pic>
            <p:nvPicPr>
              <p:cNvPr id="165" name="墨迹 164"/>
            </p:nvPicPr>
            <p:blipFill>
              <a:blip r:embed="rId287"/>
            </p:blipFill>
            <p:spPr>
              <a:xfrm>
                <a:off x="4126088" y="4274970"/>
                <a:ext cx="2823" cy="5640"/>
              </a:xfrm>
              <a:prstGeom prst="rect"/>
            </p:spPr>
          </p:pic>
        </mc:Fallback>
      </mc:AlternateContent>
    </p:spTree>
    <p:custDataLst>
      <p:tags r:id="rId28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2"/>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7" name="墨迹 66"/>
              <p14:cNvContentPartPr/>
              <p14:nvPr/>
            </p14:nvContentPartPr>
            <p14:xfrm>
              <a:off x="2198511" y="823411"/>
              <a:ext cx="115711" cy="476563"/>
            </p14:xfrm>
          </p:contentPart>
        </mc:Choice>
        <mc:Fallback xmlns="">
          <p:pic>
            <p:nvPicPr>
              <p:cNvPr id="67" name="墨迹 66"/>
            </p:nvPicPr>
            <p:blipFill>
              <a:blip r:embed="rId4"/>
            </p:blipFill>
            <p:spPr>
              <a:xfrm>
                <a:off x="2198511" y="823411"/>
                <a:ext cx="115711" cy="47656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9" name="墨迹 68"/>
              <p14:cNvContentPartPr/>
              <p14:nvPr/>
            </p14:nvContentPartPr>
            <p14:xfrm>
              <a:off x="2413000" y="834690"/>
              <a:ext cx="19755" cy="281990"/>
            </p14:xfrm>
          </p:contentPart>
        </mc:Choice>
        <mc:Fallback xmlns="">
          <p:pic>
            <p:nvPicPr>
              <p:cNvPr id="69" name="墨迹 68"/>
            </p:nvPicPr>
            <p:blipFill>
              <a:blip r:embed="rId6"/>
            </p:blipFill>
            <p:spPr>
              <a:xfrm>
                <a:off x="2413000" y="834690"/>
                <a:ext cx="19755" cy="28199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0" name="墨迹 69"/>
              <p14:cNvContentPartPr/>
              <p14:nvPr/>
            </p14:nvContentPartPr>
            <p14:xfrm>
              <a:off x="2415822" y="967226"/>
              <a:ext cx="132644" cy="70497"/>
            </p14:xfrm>
          </p:contentPart>
        </mc:Choice>
        <mc:Fallback xmlns="">
          <p:pic>
            <p:nvPicPr>
              <p:cNvPr id="70" name="墨迹 69"/>
            </p:nvPicPr>
            <p:blipFill>
              <a:blip r:embed="rId8"/>
            </p:blipFill>
            <p:spPr>
              <a:xfrm>
                <a:off x="2415822" y="967226"/>
                <a:ext cx="132644" cy="7049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1" name="墨迹 70"/>
              <p14:cNvContentPartPr/>
              <p14:nvPr/>
            </p14:nvContentPartPr>
            <p14:xfrm>
              <a:off x="2525888" y="789572"/>
              <a:ext cx="53623" cy="572440"/>
            </p14:xfrm>
          </p:contentPart>
        </mc:Choice>
        <mc:Fallback xmlns="">
          <p:pic>
            <p:nvPicPr>
              <p:cNvPr id="71" name="墨迹 70"/>
            </p:nvPicPr>
            <p:blipFill>
              <a:blip r:embed="rId10"/>
            </p:blipFill>
            <p:spPr>
              <a:xfrm>
                <a:off x="2525888" y="789572"/>
                <a:ext cx="53623" cy="57244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2" name="墨迹 71"/>
              <p14:cNvContentPartPr/>
              <p14:nvPr/>
            </p14:nvContentPartPr>
            <p14:xfrm>
              <a:off x="2714977" y="1088481"/>
              <a:ext cx="11289" cy="140995"/>
            </p14:xfrm>
          </p:contentPart>
        </mc:Choice>
        <mc:Fallback xmlns="">
          <p:pic>
            <p:nvPicPr>
              <p:cNvPr id="72" name="墨迹 71"/>
            </p:nvPicPr>
            <p:blipFill>
              <a:blip r:embed="rId12"/>
            </p:blipFill>
            <p:spPr>
              <a:xfrm>
                <a:off x="2714977" y="1088481"/>
                <a:ext cx="11289" cy="1409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73" name="墨迹 72"/>
              <p14:cNvContentPartPr/>
              <p14:nvPr/>
            </p14:nvContentPartPr>
            <p14:xfrm>
              <a:off x="2695222" y="1054643"/>
              <a:ext cx="127000" cy="208672"/>
            </p14:xfrm>
          </p:contentPart>
        </mc:Choice>
        <mc:Fallback xmlns="">
          <p:pic>
            <p:nvPicPr>
              <p:cNvPr id="73" name="墨迹 72"/>
            </p:nvPicPr>
            <p:blipFill>
              <a:blip r:embed="rId14"/>
            </p:blipFill>
            <p:spPr>
              <a:xfrm>
                <a:off x="2695222" y="1054643"/>
                <a:ext cx="127000" cy="20867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74" name="墨迹 73"/>
              <p14:cNvContentPartPr/>
              <p14:nvPr/>
            </p14:nvContentPartPr>
            <p14:xfrm>
              <a:off x="2968977" y="924927"/>
              <a:ext cx="163689" cy="19739"/>
            </p14:xfrm>
          </p:contentPart>
        </mc:Choice>
        <mc:Fallback xmlns="">
          <p:pic>
            <p:nvPicPr>
              <p:cNvPr id="74" name="墨迹 73"/>
            </p:nvPicPr>
            <p:blipFill>
              <a:blip r:embed="rId16"/>
            </p:blipFill>
            <p:spPr>
              <a:xfrm>
                <a:off x="2968977" y="924927"/>
                <a:ext cx="163689" cy="197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75" name="墨迹 74"/>
              <p14:cNvContentPartPr/>
              <p14:nvPr/>
            </p14:nvContentPartPr>
            <p14:xfrm>
              <a:off x="2957688" y="1088481"/>
              <a:ext cx="248356" cy="19740"/>
            </p14:xfrm>
          </p:contentPart>
        </mc:Choice>
        <mc:Fallback xmlns="">
          <p:pic>
            <p:nvPicPr>
              <p:cNvPr id="75" name="墨迹 74"/>
            </p:nvPicPr>
            <p:blipFill>
              <a:blip r:embed="rId18"/>
            </p:blipFill>
            <p:spPr>
              <a:xfrm>
                <a:off x="2957688" y="1088481"/>
                <a:ext cx="248356" cy="1974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76" name="墨迹 75"/>
              <p14:cNvContentPartPr/>
              <p14:nvPr/>
            </p14:nvContentPartPr>
            <p14:xfrm>
              <a:off x="3426177" y="933387"/>
              <a:ext cx="2029178" cy="76137"/>
            </p14:xfrm>
          </p:contentPart>
        </mc:Choice>
        <mc:Fallback xmlns="">
          <p:pic>
            <p:nvPicPr>
              <p:cNvPr id="76" name="墨迹 75"/>
            </p:nvPicPr>
            <p:blipFill>
              <a:blip r:embed="rId20"/>
            </p:blipFill>
            <p:spPr>
              <a:xfrm>
                <a:off x="3426177" y="933387"/>
                <a:ext cx="2029178" cy="7613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77" name="墨迹 76"/>
              <p14:cNvContentPartPr/>
              <p14:nvPr/>
            </p14:nvContentPartPr>
            <p14:xfrm>
              <a:off x="4250266" y="1111041"/>
              <a:ext cx="338667" cy="174834"/>
            </p14:xfrm>
          </p:contentPart>
        </mc:Choice>
        <mc:Fallback xmlns="">
          <p:pic>
            <p:nvPicPr>
              <p:cNvPr id="77" name="墨迹 76"/>
            </p:nvPicPr>
            <p:blipFill>
              <a:blip r:embed="rId22"/>
            </p:blipFill>
            <p:spPr>
              <a:xfrm>
                <a:off x="4250266" y="1111041"/>
                <a:ext cx="338667" cy="17483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78" name="墨迹 77"/>
              <p14:cNvContentPartPr/>
              <p14:nvPr/>
            </p14:nvContentPartPr>
            <p14:xfrm>
              <a:off x="3663244" y="592179"/>
              <a:ext cx="79022" cy="304549"/>
            </p14:xfrm>
          </p:contentPart>
        </mc:Choice>
        <mc:Fallback xmlns="">
          <p:pic>
            <p:nvPicPr>
              <p:cNvPr id="78" name="墨迹 77"/>
            </p:nvPicPr>
            <p:blipFill>
              <a:blip r:embed="rId24"/>
            </p:blipFill>
            <p:spPr>
              <a:xfrm>
                <a:off x="3663244" y="592179"/>
                <a:ext cx="79022" cy="30454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79" name="墨迹 78"/>
              <p14:cNvContentPartPr/>
              <p14:nvPr/>
            </p14:nvContentPartPr>
            <p14:xfrm>
              <a:off x="3838222" y="496302"/>
              <a:ext cx="22578" cy="408886"/>
            </p14:xfrm>
          </p:contentPart>
        </mc:Choice>
        <mc:Fallback xmlns="">
          <p:pic>
            <p:nvPicPr>
              <p:cNvPr id="79" name="墨迹 78"/>
            </p:nvPicPr>
            <p:blipFill>
              <a:blip r:embed="rId26"/>
            </p:blipFill>
            <p:spPr>
              <a:xfrm>
                <a:off x="3838222" y="496302"/>
                <a:ext cx="22578" cy="40888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80" name="墨迹 79"/>
              <p14:cNvContentPartPr/>
              <p14:nvPr/>
            </p14:nvContentPartPr>
            <p14:xfrm>
              <a:off x="3866444" y="586539"/>
              <a:ext cx="143933" cy="236872"/>
            </p14:xfrm>
          </p:contentPart>
        </mc:Choice>
        <mc:Fallback xmlns="">
          <p:pic>
            <p:nvPicPr>
              <p:cNvPr id="80" name="墨迹 79"/>
            </p:nvPicPr>
            <p:blipFill>
              <a:blip r:embed="rId28"/>
            </p:blipFill>
            <p:spPr>
              <a:xfrm>
                <a:off x="3866444" y="586539"/>
                <a:ext cx="143933" cy="23687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81" name="墨迹 80"/>
              <p14:cNvContentPartPr/>
              <p14:nvPr/>
            </p14:nvContentPartPr>
            <p14:xfrm>
              <a:off x="4080933" y="750093"/>
              <a:ext cx="19755" cy="135356"/>
            </p14:xfrm>
          </p:contentPart>
        </mc:Choice>
        <mc:Fallback xmlns="">
          <p:pic>
            <p:nvPicPr>
              <p:cNvPr id="81" name="墨迹 80"/>
            </p:nvPicPr>
            <p:blipFill>
              <a:blip r:embed="rId30"/>
            </p:blipFill>
            <p:spPr>
              <a:xfrm>
                <a:off x="4080933" y="750093"/>
                <a:ext cx="19755" cy="13535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82" name="墨迹 81"/>
              <p14:cNvContentPartPr/>
              <p14:nvPr/>
            </p14:nvContentPartPr>
            <p14:xfrm>
              <a:off x="4306711" y="659856"/>
              <a:ext cx="191911" cy="5640"/>
            </p14:xfrm>
          </p:contentPart>
        </mc:Choice>
        <mc:Fallback xmlns="">
          <p:pic>
            <p:nvPicPr>
              <p:cNvPr id="82" name="墨迹 81"/>
            </p:nvPicPr>
            <p:blipFill>
              <a:blip r:embed="rId32"/>
            </p:blipFill>
            <p:spPr>
              <a:xfrm>
                <a:off x="4306711" y="659856"/>
                <a:ext cx="191911" cy="564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83" name="墨迹 82"/>
              <p14:cNvContentPartPr/>
              <p14:nvPr/>
            </p14:nvContentPartPr>
            <p14:xfrm>
              <a:off x="4413955" y="535781"/>
              <a:ext cx="16933" cy="265070"/>
            </p14:xfrm>
          </p:contentPart>
        </mc:Choice>
        <mc:Fallback xmlns="">
          <p:pic>
            <p:nvPicPr>
              <p:cNvPr id="83" name="墨迹 82"/>
            </p:nvPicPr>
            <p:blipFill>
              <a:blip r:embed="rId34"/>
            </p:blipFill>
            <p:spPr>
              <a:xfrm>
                <a:off x="4413955" y="535781"/>
                <a:ext cx="16933" cy="26507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84" name="墨迹 83"/>
              <p14:cNvContentPartPr/>
              <p14:nvPr/>
            </p14:nvContentPartPr>
            <p14:xfrm>
              <a:off x="4769555" y="507582"/>
              <a:ext cx="101600" cy="318649"/>
            </p14:xfrm>
          </p:contentPart>
        </mc:Choice>
        <mc:Fallback xmlns="">
          <p:pic>
            <p:nvPicPr>
              <p:cNvPr id="84" name="墨迹 83"/>
            </p:nvPicPr>
            <p:blipFill>
              <a:blip r:embed="rId36"/>
            </p:blipFill>
            <p:spPr>
              <a:xfrm>
                <a:off x="4769555" y="507582"/>
                <a:ext cx="101600" cy="31864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85" name="墨迹 84"/>
              <p14:cNvContentPartPr/>
              <p14:nvPr/>
            </p14:nvContentPartPr>
            <p14:xfrm>
              <a:off x="4950177" y="439904"/>
              <a:ext cx="5645" cy="372227"/>
            </p14:xfrm>
          </p:contentPart>
        </mc:Choice>
        <mc:Fallback xmlns="">
          <p:pic>
            <p:nvPicPr>
              <p:cNvPr id="85" name="墨迹 84"/>
            </p:nvPicPr>
            <p:blipFill>
              <a:blip r:embed="rId38"/>
            </p:blipFill>
            <p:spPr>
              <a:xfrm>
                <a:off x="4950177" y="439904"/>
                <a:ext cx="5645" cy="3722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86" name="墨迹 85"/>
              <p14:cNvContentPartPr/>
              <p14:nvPr/>
            </p14:nvContentPartPr>
            <p14:xfrm>
              <a:off x="4984044" y="507582"/>
              <a:ext cx="174978" cy="239691"/>
            </p14:xfrm>
          </p:contentPart>
        </mc:Choice>
        <mc:Fallback xmlns="">
          <p:pic>
            <p:nvPicPr>
              <p:cNvPr id="86" name="墨迹 85"/>
            </p:nvPicPr>
            <p:blipFill>
              <a:blip r:embed="rId40"/>
            </p:blipFill>
            <p:spPr>
              <a:xfrm>
                <a:off x="4984044" y="507582"/>
                <a:ext cx="174978" cy="23969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87" name="墨迹 86"/>
              <p14:cNvContentPartPr/>
              <p14:nvPr/>
            </p14:nvContentPartPr>
            <p14:xfrm>
              <a:off x="5209822" y="642937"/>
              <a:ext cx="121355" cy="129715"/>
            </p14:xfrm>
          </p:contentPart>
        </mc:Choice>
        <mc:Fallback xmlns="">
          <p:pic>
            <p:nvPicPr>
              <p:cNvPr id="87" name="墨迹 86"/>
            </p:nvPicPr>
            <p:blipFill>
              <a:blip r:embed="rId42"/>
            </p:blipFill>
            <p:spPr>
              <a:xfrm>
                <a:off x="5209822" y="642937"/>
                <a:ext cx="121355" cy="12971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93" name="墨迹 92"/>
              <p14:cNvContentPartPr/>
              <p14:nvPr/>
            </p14:nvContentPartPr>
            <p14:xfrm>
              <a:off x="6953955" y="626018"/>
              <a:ext cx="143934" cy="8459"/>
            </p14:xfrm>
          </p:contentPart>
        </mc:Choice>
        <mc:Fallback xmlns="">
          <p:pic>
            <p:nvPicPr>
              <p:cNvPr id="93" name="墨迹 92"/>
            </p:nvPicPr>
            <p:blipFill>
              <a:blip r:embed="rId44"/>
            </p:blipFill>
            <p:spPr>
              <a:xfrm>
                <a:off x="6953955" y="626018"/>
                <a:ext cx="143934" cy="845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19" name="墨迹 118"/>
              <p14:cNvContentPartPr/>
              <p14:nvPr/>
            </p14:nvContentPartPr>
            <p14:xfrm>
              <a:off x="1806222" y="2921417"/>
              <a:ext cx="124178" cy="403246"/>
            </p14:xfrm>
          </p:contentPart>
        </mc:Choice>
        <mc:Fallback xmlns="">
          <p:pic>
            <p:nvPicPr>
              <p:cNvPr id="119" name="墨迹 118"/>
            </p:nvPicPr>
            <p:blipFill>
              <a:blip r:embed="rId46"/>
            </p:blipFill>
            <p:spPr>
              <a:xfrm>
                <a:off x="1806222" y="2921417"/>
                <a:ext cx="124178" cy="403246"/>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0" name="墨迹 119"/>
              <p14:cNvContentPartPr/>
              <p14:nvPr/>
            </p14:nvContentPartPr>
            <p14:xfrm>
              <a:off x="2015066" y="2994735"/>
              <a:ext cx="93134" cy="197393"/>
            </p14:xfrm>
          </p:contentPart>
        </mc:Choice>
        <mc:Fallback xmlns="">
          <p:pic>
            <p:nvPicPr>
              <p:cNvPr id="120" name="墨迹 119"/>
            </p:nvPicPr>
            <p:blipFill>
              <a:blip r:embed="rId48"/>
            </p:blipFill>
            <p:spPr>
              <a:xfrm>
                <a:off x="2015066" y="2994735"/>
                <a:ext cx="93134" cy="197393"/>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21" name="墨迹 120"/>
              <p14:cNvContentPartPr/>
              <p14:nvPr/>
            </p14:nvContentPartPr>
            <p14:xfrm>
              <a:off x="2156177" y="2977815"/>
              <a:ext cx="45156" cy="225592"/>
            </p14:xfrm>
          </p:contentPart>
        </mc:Choice>
        <mc:Fallback xmlns="">
          <p:pic>
            <p:nvPicPr>
              <p:cNvPr id="121" name="墨迹 120"/>
            </p:nvPicPr>
            <p:blipFill>
              <a:blip r:embed="rId50"/>
            </p:blipFill>
            <p:spPr>
              <a:xfrm>
                <a:off x="2156177" y="2977815"/>
                <a:ext cx="45156" cy="22559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22" name="墨迹 121"/>
              <p14:cNvContentPartPr/>
              <p14:nvPr/>
            </p14:nvContentPartPr>
            <p14:xfrm>
              <a:off x="2206977" y="3051133"/>
              <a:ext cx="87489" cy="33839"/>
            </p14:xfrm>
          </p:contentPart>
        </mc:Choice>
        <mc:Fallback xmlns="">
          <p:pic>
            <p:nvPicPr>
              <p:cNvPr id="122" name="墨迹 121"/>
            </p:nvPicPr>
            <p:blipFill>
              <a:blip r:embed="rId52"/>
            </p:blipFill>
            <p:spPr>
              <a:xfrm>
                <a:off x="2206977" y="3051133"/>
                <a:ext cx="87489" cy="3383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23" name="墨迹 122"/>
              <p14:cNvContentPartPr/>
              <p14:nvPr/>
            </p14:nvContentPartPr>
            <p14:xfrm>
              <a:off x="2322688" y="2904498"/>
              <a:ext cx="8467" cy="408886"/>
            </p14:xfrm>
          </p:contentPart>
        </mc:Choice>
        <mc:Fallback xmlns="">
          <p:pic>
            <p:nvPicPr>
              <p:cNvPr id="123" name="墨迹 122"/>
            </p:nvPicPr>
            <p:blipFill>
              <a:blip r:embed="rId54"/>
            </p:blipFill>
            <p:spPr>
              <a:xfrm>
                <a:off x="2322688" y="2904498"/>
                <a:ext cx="8467" cy="40888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24" name="墨迹 123"/>
              <p14:cNvContentPartPr/>
              <p14:nvPr/>
            </p14:nvContentPartPr>
            <p14:xfrm>
              <a:off x="2523066" y="3000375"/>
              <a:ext cx="174978" cy="36658"/>
            </p14:xfrm>
          </p:contentPart>
        </mc:Choice>
        <mc:Fallback xmlns="">
          <p:pic>
            <p:nvPicPr>
              <p:cNvPr id="124" name="墨迹 123"/>
            </p:nvPicPr>
            <p:blipFill>
              <a:blip r:embed="rId56"/>
            </p:blipFill>
            <p:spPr>
              <a:xfrm>
                <a:off x="2523066" y="3000375"/>
                <a:ext cx="174978" cy="3665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25" name="墨迹 124"/>
              <p14:cNvContentPartPr/>
              <p14:nvPr/>
            </p14:nvContentPartPr>
            <p14:xfrm>
              <a:off x="2534355" y="3135730"/>
              <a:ext cx="206022" cy="36658"/>
            </p14:xfrm>
          </p:contentPart>
        </mc:Choice>
        <mc:Fallback xmlns="">
          <p:pic>
            <p:nvPicPr>
              <p:cNvPr id="125" name="墨迹 124"/>
            </p:nvPicPr>
            <p:blipFill>
              <a:blip r:embed="rId58"/>
            </p:blipFill>
            <p:spPr>
              <a:xfrm>
                <a:off x="2534355" y="3135730"/>
                <a:ext cx="206022" cy="366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26" name="墨迹 125"/>
              <p14:cNvContentPartPr/>
              <p14:nvPr/>
            </p14:nvContentPartPr>
            <p14:xfrm>
              <a:off x="3143955" y="2955256"/>
              <a:ext cx="28222" cy="253791"/>
            </p14:xfrm>
          </p:contentPart>
        </mc:Choice>
        <mc:Fallback xmlns="">
          <p:pic>
            <p:nvPicPr>
              <p:cNvPr id="126" name="墨迹 125"/>
            </p:nvPicPr>
            <p:blipFill>
              <a:blip r:embed="rId60"/>
            </p:blipFill>
            <p:spPr>
              <a:xfrm>
                <a:off x="3143955" y="2955256"/>
                <a:ext cx="28222" cy="25379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27" name="墨迹 126"/>
              <p14:cNvContentPartPr/>
              <p14:nvPr/>
            </p14:nvContentPartPr>
            <p14:xfrm>
              <a:off x="3262488" y="2915777"/>
              <a:ext cx="183445" cy="169195"/>
            </p14:xfrm>
          </p:contentPart>
        </mc:Choice>
        <mc:Fallback xmlns="">
          <p:pic>
            <p:nvPicPr>
              <p:cNvPr id="127" name="墨迹 126"/>
            </p:nvPicPr>
            <p:blipFill>
              <a:blip r:embed="rId62"/>
            </p:blipFill>
            <p:spPr>
              <a:xfrm>
                <a:off x="3262488" y="2915777"/>
                <a:ext cx="183445" cy="16919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28" name="墨迹 127"/>
              <p14:cNvContentPartPr/>
              <p14:nvPr/>
            </p14:nvContentPartPr>
            <p14:xfrm>
              <a:off x="3355622" y="2881939"/>
              <a:ext cx="47978" cy="391966"/>
            </p14:xfrm>
          </p:contentPart>
        </mc:Choice>
        <mc:Fallback xmlns="">
          <p:pic>
            <p:nvPicPr>
              <p:cNvPr id="128" name="墨迹 127"/>
            </p:nvPicPr>
            <p:blipFill>
              <a:blip r:embed="rId64"/>
            </p:blipFill>
            <p:spPr>
              <a:xfrm>
                <a:off x="3355622" y="2881939"/>
                <a:ext cx="47978" cy="39196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29" name="墨迹 128"/>
              <p14:cNvContentPartPr/>
              <p14:nvPr/>
            </p14:nvContentPartPr>
            <p14:xfrm>
              <a:off x="3691466" y="3051133"/>
              <a:ext cx="163689" cy="16919"/>
            </p14:xfrm>
          </p:contentPart>
        </mc:Choice>
        <mc:Fallback xmlns="">
          <p:pic>
            <p:nvPicPr>
              <p:cNvPr id="129" name="墨迹 128"/>
            </p:nvPicPr>
            <p:blipFill>
              <a:blip r:embed="rId66"/>
            </p:blipFill>
            <p:spPr>
              <a:xfrm>
                <a:off x="3691466" y="3051133"/>
                <a:ext cx="163689" cy="1691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30" name="墨迹 129"/>
              <p14:cNvContentPartPr/>
              <p14:nvPr/>
            </p14:nvContentPartPr>
            <p14:xfrm>
              <a:off x="4120444" y="3008834"/>
              <a:ext cx="1162756" cy="53578"/>
            </p14:xfrm>
          </p:contentPart>
        </mc:Choice>
        <mc:Fallback xmlns="">
          <p:pic>
            <p:nvPicPr>
              <p:cNvPr id="130" name="墨迹 129"/>
            </p:nvPicPr>
            <p:blipFill>
              <a:blip r:embed="rId68"/>
            </p:blipFill>
            <p:spPr>
              <a:xfrm>
                <a:off x="4120444" y="3008834"/>
                <a:ext cx="1162756" cy="5357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31" name="墨迹 130"/>
              <p14:cNvContentPartPr/>
              <p14:nvPr/>
            </p14:nvContentPartPr>
            <p14:xfrm>
              <a:off x="4487333" y="3169569"/>
              <a:ext cx="177800" cy="135355"/>
            </p14:xfrm>
          </p:contentPart>
        </mc:Choice>
        <mc:Fallback xmlns="">
          <p:pic>
            <p:nvPicPr>
              <p:cNvPr id="131" name="墨迹 130"/>
            </p:nvPicPr>
            <p:blipFill>
              <a:blip r:embed="rId70"/>
            </p:blipFill>
            <p:spPr>
              <a:xfrm>
                <a:off x="4487333" y="3169569"/>
                <a:ext cx="177800" cy="13535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32" name="墨迹 131"/>
              <p14:cNvContentPartPr/>
              <p14:nvPr/>
            </p14:nvContentPartPr>
            <p14:xfrm>
              <a:off x="4301066" y="2701465"/>
              <a:ext cx="67734" cy="236872"/>
            </p14:xfrm>
          </p:contentPart>
        </mc:Choice>
        <mc:Fallback xmlns="">
          <p:pic>
            <p:nvPicPr>
              <p:cNvPr id="132" name="墨迹 131"/>
            </p:nvPicPr>
            <p:blipFill>
              <a:blip r:embed="rId72"/>
            </p:blipFill>
            <p:spPr>
              <a:xfrm>
                <a:off x="4301066" y="2701465"/>
                <a:ext cx="67734" cy="23687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33" name="墨迹 132"/>
              <p14:cNvContentPartPr/>
              <p14:nvPr/>
            </p14:nvContentPartPr>
            <p14:xfrm>
              <a:off x="4425244" y="2639427"/>
              <a:ext cx="28222" cy="313009"/>
            </p14:xfrm>
          </p:contentPart>
        </mc:Choice>
        <mc:Fallback xmlns="">
          <p:pic>
            <p:nvPicPr>
              <p:cNvPr id="133" name="墨迹 132"/>
            </p:nvPicPr>
            <p:blipFill>
              <a:blip r:embed="rId74"/>
            </p:blipFill>
            <p:spPr>
              <a:xfrm>
                <a:off x="4425244" y="2639427"/>
                <a:ext cx="28222" cy="31300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34" name="墨迹 133"/>
              <p14:cNvContentPartPr/>
              <p14:nvPr/>
            </p14:nvContentPartPr>
            <p14:xfrm>
              <a:off x="4459111" y="2695825"/>
              <a:ext cx="90311" cy="186114"/>
            </p14:xfrm>
          </p:contentPart>
        </mc:Choice>
        <mc:Fallback xmlns="">
          <p:pic>
            <p:nvPicPr>
              <p:cNvPr id="134" name="墨迹 133"/>
            </p:nvPicPr>
            <p:blipFill>
              <a:blip r:embed="rId76"/>
            </p:blipFill>
            <p:spPr>
              <a:xfrm>
                <a:off x="4459111" y="2695825"/>
                <a:ext cx="90311" cy="18611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35" name="墨迹 134"/>
              <p14:cNvContentPartPr/>
              <p14:nvPr/>
            </p14:nvContentPartPr>
            <p14:xfrm>
              <a:off x="4617155" y="2791702"/>
              <a:ext cx="360" cy="118436"/>
            </p14:xfrm>
          </p:contentPart>
        </mc:Choice>
        <mc:Fallback xmlns="">
          <p:pic>
            <p:nvPicPr>
              <p:cNvPr id="135" name="墨迹 134"/>
            </p:nvPicPr>
            <p:blipFill>
              <a:blip r:embed="rId78"/>
            </p:blipFill>
            <p:spPr>
              <a:xfrm>
                <a:off x="4617155" y="2791702"/>
                <a:ext cx="360" cy="11843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36" name="墨迹 135"/>
              <p14:cNvContentPartPr/>
              <p14:nvPr/>
            </p14:nvContentPartPr>
            <p14:xfrm>
              <a:off x="4679244" y="2769143"/>
              <a:ext cx="180622" cy="22559"/>
            </p14:xfrm>
          </p:contentPart>
        </mc:Choice>
        <mc:Fallback xmlns="">
          <p:pic>
            <p:nvPicPr>
              <p:cNvPr id="136" name="墨迹 135"/>
            </p:nvPicPr>
            <p:blipFill>
              <a:blip r:embed="rId80"/>
            </p:blipFill>
            <p:spPr>
              <a:xfrm>
                <a:off x="4679244" y="2769143"/>
                <a:ext cx="180622" cy="2255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37" name="墨迹 136"/>
              <p14:cNvContentPartPr/>
              <p14:nvPr/>
            </p14:nvContentPartPr>
            <p14:xfrm>
              <a:off x="4786488" y="2678906"/>
              <a:ext cx="16934" cy="225592"/>
            </p14:xfrm>
          </p:contentPart>
        </mc:Choice>
        <mc:Fallback xmlns="">
          <p:pic>
            <p:nvPicPr>
              <p:cNvPr id="137" name="墨迹 136"/>
            </p:nvPicPr>
            <p:blipFill>
              <a:blip r:embed="rId82"/>
            </p:blipFill>
            <p:spPr>
              <a:xfrm>
                <a:off x="4786488" y="2678906"/>
                <a:ext cx="16934" cy="22559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38" name="墨迹 137"/>
              <p14:cNvContentPartPr/>
              <p14:nvPr/>
            </p14:nvContentPartPr>
            <p14:xfrm>
              <a:off x="4938888" y="2639427"/>
              <a:ext cx="79023" cy="163555"/>
            </p14:xfrm>
          </p:contentPart>
        </mc:Choice>
        <mc:Fallback xmlns="">
          <p:pic>
            <p:nvPicPr>
              <p:cNvPr id="138" name="墨迹 137"/>
            </p:nvPicPr>
            <p:blipFill>
              <a:blip r:embed="rId84"/>
            </p:blipFill>
            <p:spPr>
              <a:xfrm>
                <a:off x="4938888" y="2639427"/>
                <a:ext cx="79023" cy="16355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39" name="墨迹 138"/>
              <p14:cNvContentPartPr/>
              <p14:nvPr/>
            </p14:nvContentPartPr>
            <p14:xfrm>
              <a:off x="4947355" y="2690185"/>
              <a:ext cx="8467" cy="177654"/>
            </p14:xfrm>
          </p:contentPart>
        </mc:Choice>
        <mc:Fallback xmlns="">
          <p:pic>
            <p:nvPicPr>
              <p:cNvPr id="139" name="墨迹 138"/>
            </p:nvPicPr>
            <p:blipFill>
              <a:blip r:embed="rId86"/>
            </p:blipFill>
            <p:spPr>
              <a:xfrm>
                <a:off x="4947355" y="2690185"/>
                <a:ext cx="8467" cy="17765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40" name="墨迹 139"/>
              <p14:cNvContentPartPr/>
              <p14:nvPr/>
            </p14:nvContentPartPr>
            <p14:xfrm>
              <a:off x="5046133" y="2577389"/>
              <a:ext cx="45155" cy="380687"/>
            </p14:xfrm>
          </p:contentPart>
        </mc:Choice>
        <mc:Fallback xmlns="">
          <p:pic>
            <p:nvPicPr>
              <p:cNvPr id="140" name="墨迹 139"/>
            </p:nvPicPr>
            <p:blipFill>
              <a:blip r:embed="rId88"/>
            </p:blipFill>
            <p:spPr>
              <a:xfrm>
                <a:off x="5046133" y="2577389"/>
                <a:ext cx="45155" cy="38068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41" name="墨迹 140"/>
              <p14:cNvContentPartPr/>
              <p14:nvPr/>
            </p14:nvContentPartPr>
            <p14:xfrm>
              <a:off x="5113866" y="2656347"/>
              <a:ext cx="124178" cy="132535"/>
            </p14:xfrm>
          </p:contentPart>
        </mc:Choice>
        <mc:Fallback xmlns="">
          <p:pic>
            <p:nvPicPr>
              <p:cNvPr id="141" name="墨迹 140"/>
            </p:nvPicPr>
            <p:blipFill>
              <a:blip r:embed="rId90"/>
            </p:blipFill>
            <p:spPr>
              <a:xfrm>
                <a:off x="5113866" y="2656347"/>
                <a:ext cx="124178" cy="13253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42" name="墨迹 141"/>
              <p14:cNvContentPartPr/>
              <p14:nvPr/>
            </p14:nvContentPartPr>
            <p14:xfrm>
              <a:off x="5277555" y="2712745"/>
              <a:ext cx="186267" cy="140995"/>
            </p14:xfrm>
          </p:contentPart>
        </mc:Choice>
        <mc:Fallback xmlns="">
          <p:pic>
            <p:nvPicPr>
              <p:cNvPr id="142" name="墨迹 141"/>
            </p:nvPicPr>
            <p:blipFill>
              <a:blip r:embed="rId92"/>
            </p:blipFill>
            <p:spPr>
              <a:xfrm>
                <a:off x="5277555" y="2712745"/>
                <a:ext cx="186267" cy="1409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43" name="墨迹 142"/>
              <p14:cNvContentPartPr/>
              <p14:nvPr/>
            </p14:nvContentPartPr>
            <p14:xfrm>
              <a:off x="5238044" y="2989095"/>
              <a:ext cx="279400" cy="11280"/>
            </p14:xfrm>
          </p:contentPart>
        </mc:Choice>
        <mc:Fallback xmlns="">
          <p:pic>
            <p:nvPicPr>
              <p:cNvPr id="143" name="墨迹 142"/>
            </p:nvPicPr>
            <p:blipFill>
              <a:blip r:embed="rId94"/>
            </p:blipFill>
            <p:spPr>
              <a:xfrm>
                <a:off x="5238044" y="2989095"/>
                <a:ext cx="279400" cy="1128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44" name="墨迹 143"/>
              <p14:cNvContentPartPr/>
              <p14:nvPr/>
            </p14:nvContentPartPr>
            <p14:xfrm>
              <a:off x="2624666" y="3654592"/>
              <a:ext cx="158045" cy="36658"/>
            </p14:xfrm>
          </p:contentPart>
        </mc:Choice>
        <mc:Fallback xmlns="">
          <p:pic>
            <p:nvPicPr>
              <p:cNvPr id="144" name="墨迹 143"/>
            </p:nvPicPr>
            <p:blipFill>
              <a:blip r:embed="rId96"/>
            </p:blipFill>
            <p:spPr>
              <a:xfrm>
                <a:off x="2624666" y="3654592"/>
                <a:ext cx="158045" cy="3665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45" name="墨迹 144"/>
              <p14:cNvContentPartPr/>
              <p14:nvPr/>
            </p14:nvContentPartPr>
            <p14:xfrm>
              <a:off x="2624666" y="3829426"/>
              <a:ext cx="197556" cy="31018"/>
            </p14:xfrm>
          </p:contentPart>
        </mc:Choice>
        <mc:Fallback xmlns="">
          <p:pic>
            <p:nvPicPr>
              <p:cNvPr id="145" name="墨迹 144"/>
            </p:nvPicPr>
            <p:blipFill>
              <a:blip r:embed="rId98"/>
            </p:blipFill>
            <p:spPr>
              <a:xfrm>
                <a:off x="2624666" y="3829426"/>
                <a:ext cx="197556" cy="3101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46" name="墨迹 145"/>
              <p14:cNvContentPartPr/>
              <p14:nvPr/>
            </p14:nvContentPartPr>
            <p14:xfrm>
              <a:off x="3002844" y="3643312"/>
              <a:ext cx="67733" cy="265071"/>
            </p14:xfrm>
          </p:contentPart>
        </mc:Choice>
        <mc:Fallback xmlns="">
          <p:pic>
            <p:nvPicPr>
              <p:cNvPr id="146" name="墨迹 145"/>
            </p:nvPicPr>
            <p:blipFill>
              <a:blip r:embed="rId100"/>
            </p:blipFill>
            <p:spPr>
              <a:xfrm>
                <a:off x="3002844" y="3643312"/>
                <a:ext cx="67733" cy="265071"/>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47" name="墨迹 146"/>
              <p14:cNvContentPartPr/>
              <p14:nvPr/>
            </p14:nvContentPartPr>
            <p14:xfrm>
              <a:off x="3087511" y="3699710"/>
              <a:ext cx="163689" cy="149455"/>
            </p14:xfrm>
          </p:contentPart>
        </mc:Choice>
        <mc:Fallback xmlns="">
          <p:pic>
            <p:nvPicPr>
              <p:cNvPr id="147" name="墨迹 146"/>
            </p:nvPicPr>
            <p:blipFill>
              <a:blip r:embed="rId102"/>
            </p:blipFill>
            <p:spPr>
              <a:xfrm>
                <a:off x="3087511" y="3699710"/>
                <a:ext cx="163689" cy="14945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48" name="墨迹 147"/>
              <p14:cNvContentPartPr/>
              <p14:nvPr/>
            </p14:nvContentPartPr>
            <p14:xfrm>
              <a:off x="3152422" y="3654592"/>
              <a:ext cx="47978" cy="349667"/>
            </p14:xfrm>
          </p:contentPart>
        </mc:Choice>
        <mc:Fallback xmlns="">
          <p:pic>
            <p:nvPicPr>
              <p:cNvPr id="148" name="墨迹 147"/>
            </p:nvPicPr>
            <p:blipFill>
              <a:blip r:embed="rId104"/>
            </p:blipFill>
            <p:spPr>
              <a:xfrm>
                <a:off x="3152422" y="3654592"/>
                <a:ext cx="47978" cy="34966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49" name="墨迹 148"/>
              <p14:cNvContentPartPr/>
              <p14:nvPr/>
            </p14:nvContentPartPr>
            <p14:xfrm>
              <a:off x="3539066" y="3789947"/>
              <a:ext cx="174978" cy="5639"/>
            </p14:xfrm>
          </p:contentPart>
        </mc:Choice>
        <mc:Fallback xmlns="">
          <p:pic>
            <p:nvPicPr>
              <p:cNvPr id="149" name="墨迹 148"/>
            </p:nvPicPr>
            <p:blipFill>
              <a:blip r:embed="rId106"/>
            </p:blipFill>
            <p:spPr>
              <a:xfrm>
                <a:off x="3539066" y="3789947"/>
                <a:ext cx="174978" cy="563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50" name="墨迹 149"/>
              <p14:cNvContentPartPr/>
              <p14:nvPr/>
            </p14:nvContentPartPr>
            <p14:xfrm>
              <a:off x="3618088" y="3677151"/>
              <a:ext cx="5645" cy="248151"/>
            </p14:xfrm>
          </p:contentPart>
        </mc:Choice>
        <mc:Fallback xmlns="">
          <p:pic>
            <p:nvPicPr>
              <p:cNvPr id="150" name="墨迹 149"/>
            </p:nvPicPr>
            <p:blipFill>
              <a:blip r:embed="rId108"/>
            </p:blipFill>
            <p:spPr>
              <a:xfrm>
                <a:off x="3618088" y="3677151"/>
                <a:ext cx="5645" cy="248151"/>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51" name="墨迹 150"/>
              <p14:cNvContentPartPr/>
              <p14:nvPr/>
            </p14:nvContentPartPr>
            <p14:xfrm>
              <a:off x="4007555" y="3648952"/>
              <a:ext cx="79022" cy="152274"/>
            </p14:xfrm>
          </p:contentPart>
        </mc:Choice>
        <mc:Fallback xmlns="">
          <p:pic>
            <p:nvPicPr>
              <p:cNvPr id="151" name="墨迹 150"/>
            </p:nvPicPr>
            <p:blipFill>
              <a:blip r:embed="rId110"/>
            </p:blipFill>
            <p:spPr>
              <a:xfrm>
                <a:off x="4007555" y="3648952"/>
                <a:ext cx="79022" cy="15227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52" name="墨迹 151"/>
              <p14:cNvContentPartPr/>
              <p14:nvPr/>
            </p14:nvContentPartPr>
            <p14:xfrm>
              <a:off x="4097866" y="3710990"/>
              <a:ext cx="59267" cy="73317"/>
            </p14:xfrm>
          </p:contentPart>
        </mc:Choice>
        <mc:Fallback xmlns="">
          <p:pic>
            <p:nvPicPr>
              <p:cNvPr id="152" name="墨迹 151"/>
            </p:nvPicPr>
            <p:blipFill>
              <a:blip r:embed="rId112"/>
            </p:blipFill>
            <p:spPr>
              <a:xfrm>
                <a:off x="4097866" y="3710990"/>
                <a:ext cx="59267" cy="73317"/>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53" name="墨迹 152"/>
              <p14:cNvContentPartPr/>
              <p14:nvPr/>
            </p14:nvContentPartPr>
            <p14:xfrm>
              <a:off x="4157133" y="3592554"/>
              <a:ext cx="98778" cy="270710"/>
            </p14:xfrm>
          </p:contentPart>
        </mc:Choice>
        <mc:Fallback xmlns="">
          <p:pic>
            <p:nvPicPr>
              <p:cNvPr id="153" name="墨迹 152"/>
            </p:nvPicPr>
            <p:blipFill>
              <a:blip r:embed="rId114"/>
            </p:blipFill>
            <p:spPr>
              <a:xfrm>
                <a:off x="4157133" y="3592554"/>
                <a:ext cx="98778" cy="27071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54" name="墨迹 153"/>
              <p14:cNvContentPartPr/>
              <p14:nvPr/>
            </p14:nvContentPartPr>
            <p14:xfrm>
              <a:off x="4233333" y="3654592"/>
              <a:ext cx="115711" cy="14099"/>
            </p14:xfrm>
          </p:contentPart>
        </mc:Choice>
        <mc:Fallback xmlns="">
          <p:pic>
            <p:nvPicPr>
              <p:cNvPr id="154" name="墨迹 153"/>
            </p:nvPicPr>
            <p:blipFill>
              <a:blip r:embed="rId116"/>
            </p:blipFill>
            <p:spPr>
              <a:xfrm>
                <a:off x="4233333" y="3654592"/>
                <a:ext cx="115711" cy="1409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55" name="墨迹 154"/>
              <p14:cNvContentPartPr/>
              <p14:nvPr/>
            </p14:nvContentPartPr>
            <p14:xfrm>
              <a:off x="4492977" y="3502317"/>
              <a:ext cx="217311" cy="631658"/>
            </p14:xfrm>
          </p:contentPart>
        </mc:Choice>
        <mc:Fallback xmlns="">
          <p:pic>
            <p:nvPicPr>
              <p:cNvPr id="155" name="墨迹 154"/>
            </p:nvPicPr>
            <p:blipFill>
              <a:blip r:embed="rId118"/>
            </p:blipFill>
            <p:spPr>
              <a:xfrm>
                <a:off x="4492977" y="3502317"/>
                <a:ext cx="217311" cy="63165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56" name="墨迹 155"/>
              <p14:cNvContentPartPr/>
              <p14:nvPr/>
            </p14:nvContentPartPr>
            <p14:xfrm>
              <a:off x="4831644" y="3553075"/>
              <a:ext cx="16933" cy="265071"/>
            </p14:xfrm>
          </p:contentPart>
        </mc:Choice>
        <mc:Fallback xmlns="">
          <p:pic>
            <p:nvPicPr>
              <p:cNvPr id="156" name="墨迹 155"/>
            </p:nvPicPr>
            <p:blipFill>
              <a:blip r:embed="rId120"/>
            </p:blipFill>
            <p:spPr>
              <a:xfrm>
                <a:off x="4831644" y="3553075"/>
                <a:ext cx="16933" cy="265071"/>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57" name="墨迹 156"/>
              <p14:cNvContentPartPr/>
              <p14:nvPr/>
            </p14:nvContentPartPr>
            <p14:xfrm>
              <a:off x="4854222" y="3632032"/>
              <a:ext cx="121355" cy="101517"/>
            </p14:xfrm>
          </p:contentPart>
        </mc:Choice>
        <mc:Fallback xmlns="">
          <p:pic>
            <p:nvPicPr>
              <p:cNvPr id="157" name="墨迹 156"/>
            </p:nvPicPr>
            <p:blipFill>
              <a:blip r:embed="rId122"/>
            </p:blipFill>
            <p:spPr>
              <a:xfrm>
                <a:off x="4854222" y="3632032"/>
                <a:ext cx="121355" cy="10151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58" name="墨迹 157"/>
              <p14:cNvContentPartPr/>
              <p14:nvPr/>
            </p14:nvContentPartPr>
            <p14:xfrm>
              <a:off x="5034844" y="3665871"/>
              <a:ext cx="5644" cy="152275"/>
            </p14:xfrm>
          </p:contentPart>
        </mc:Choice>
        <mc:Fallback xmlns="">
          <p:pic>
            <p:nvPicPr>
              <p:cNvPr id="158" name="墨迹 157"/>
            </p:nvPicPr>
            <p:blipFill>
              <a:blip r:embed="rId124"/>
            </p:blipFill>
            <p:spPr>
              <a:xfrm>
                <a:off x="5034844" y="3665871"/>
                <a:ext cx="5644" cy="15227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59" name="墨迹 158"/>
              <p14:cNvContentPartPr/>
              <p14:nvPr/>
            </p14:nvContentPartPr>
            <p14:xfrm>
              <a:off x="5161844" y="3502317"/>
              <a:ext cx="25400" cy="355308"/>
            </p14:xfrm>
          </p:contentPart>
        </mc:Choice>
        <mc:Fallback xmlns="">
          <p:pic>
            <p:nvPicPr>
              <p:cNvPr id="159" name="墨迹 158"/>
            </p:nvPicPr>
            <p:blipFill>
              <a:blip r:embed="rId126"/>
            </p:blipFill>
            <p:spPr>
              <a:xfrm>
                <a:off x="5161844" y="3502317"/>
                <a:ext cx="25400" cy="355308"/>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60" name="墨迹 159"/>
              <p14:cNvContentPartPr/>
              <p14:nvPr/>
            </p14:nvContentPartPr>
            <p14:xfrm>
              <a:off x="5198533" y="3592554"/>
              <a:ext cx="101599" cy="194573"/>
            </p14:xfrm>
          </p:contentPart>
        </mc:Choice>
        <mc:Fallback xmlns="">
          <p:pic>
            <p:nvPicPr>
              <p:cNvPr id="160" name="墨迹 159"/>
            </p:nvPicPr>
            <p:blipFill>
              <a:blip r:embed="rId128"/>
            </p:blipFill>
            <p:spPr>
              <a:xfrm>
                <a:off x="5198533" y="3592554"/>
                <a:ext cx="101599" cy="19457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61" name="墨迹 160"/>
              <p14:cNvContentPartPr/>
              <p14:nvPr/>
            </p14:nvContentPartPr>
            <p14:xfrm>
              <a:off x="5413022" y="3654592"/>
              <a:ext cx="206022" cy="146634"/>
            </p14:xfrm>
          </p:contentPart>
        </mc:Choice>
        <mc:Fallback xmlns="">
          <p:pic>
            <p:nvPicPr>
              <p:cNvPr id="161" name="墨迹 160"/>
            </p:nvPicPr>
            <p:blipFill>
              <a:blip r:embed="rId130"/>
            </p:blipFill>
            <p:spPr>
              <a:xfrm>
                <a:off x="5413022" y="3654592"/>
                <a:ext cx="206022" cy="14663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62" name="墨迹 161"/>
              <p14:cNvContentPartPr/>
              <p14:nvPr/>
            </p14:nvContentPartPr>
            <p14:xfrm>
              <a:off x="7035800" y="541421"/>
              <a:ext cx="31044" cy="270710"/>
            </p14:xfrm>
          </p:contentPart>
        </mc:Choice>
        <mc:Fallback xmlns="">
          <p:pic>
            <p:nvPicPr>
              <p:cNvPr id="162" name="墨迹 161"/>
            </p:nvPicPr>
            <p:blipFill>
              <a:blip r:embed="rId132"/>
            </p:blipFill>
            <p:spPr>
              <a:xfrm>
                <a:off x="7035800" y="541421"/>
                <a:ext cx="31044" cy="27071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63" name="墨迹 162"/>
              <p14:cNvContentPartPr/>
              <p14:nvPr/>
            </p14:nvContentPartPr>
            <p14:xfrm>
              <a:off x="7055555" y="501942"/>
              <a:ext cx="146756" cy="366587"/>
            </p14:xfrm>
          </p:contentPart>
        </mc:Choice>
        <mc:Fallback xmlns="">
          <p:pic>
            <p:nvPicPr>
              <p:cNvPr id="163" name="墨迹 162"/>
            </p:nvPicPr>
            <p:blipFill>
              <a:blip r:embed="rId134"/>
            </p:blipFill>
            <p:spPr>
              <a:xfrm>
                <a:off x="7055555" y="501942"/>
                <a:ext cx="146756" cy="36658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64" name="墨迹 163"/>
              <p14:cNvContentPartPr/>
              <p14:nvPr/>
            </p14:nvContentPartPr>
            <p14:xfrm>
              <a:off x="7326488" y="535781"/>
              <a:ext cx="73378" cy="16919"/>
            </p14:xfrm>
          </p:contentPart>
        </mc:Choice>
        <mc:Fallback xmlns="">
          <p:pic>
            <p:nvPicPr>
              <p:cNvPr id="164" name="墨迹 163"/>
            </p:nvPicPr>
            <p:blipFill>
              <a:blip r:embed="rId136"/>
            </p:blipFill>
            <p:spPr>
              <a:xfrm>
                <a:off x="7326488" y="535781"/>
                <a:ext cx="73378" cy="169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65" name="墨迹 164"/>
              <p14:cNvContentPartPr/>
              <p14:nvPr/>
            </p14:nvContentPartPr>
            <p14:xfrm>
              <a:off x="7219244" y="479383"/>
              <a:ext cx="265288" cy="372227"/>
            </p14:xfrm>
          </p:contentPart>
        </mc:Choice>
        <mc:Fallback xmlns="">
          <p:pic>
            <p:nvPicPr>
              <p:cNvPr id="165" name="墨迹 164"/>
            </p:nvPicPr>
            <p:blipFill>
              <a:blip r:embed="rId138"/>
            </p:blipFill>
            <p:spPr>
              <a:xfrm>
                <a:off x="7219244" y="479383"/>
                <a:ext cx="265288" cy="37222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66" name="墨迹 165"/>
              <p14:cNvContentPartPr/>
              <p14:nvPr/>
            </p14:nvContentPartPr>
            <p14:xfrm>
              <a:off x="7518400" y="507582"/>
              <a:ext cx="248355" cy="417345"/>
            </p14:xfrm>
          </p:contentPart>
        </mc:Choice>
        <mc:Fallback xmlns="">
          <p:pic>
            <p:nvPicPr>
              <p:cNvPr id="166" name="墨迹 165"/>
            </p:nvPicPr>
            <p:blipFill>
              <a:blip r:embed="rId140"/>
            </p:blipFill>
            <p:spPr>
              <a:xfrm>
                <a:off x="7518400" y="507582"/>
                <a:ext cx="248355" cy="41734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67" name="墨迹 166"/>
              <p14:cNvContentPartPr/>
              <p14:nvPr/>
            </p14:nvContentPartPr>
            <p14:xfrm>
              <a:off x="8407400" y="530141"/>
              <a:ext cx="36688" cy="222772"/>
            </p14:xfrm>
          </p:contentPart>
        </mc:Choice>
        <mc:Fallback xmlns="">
          <p:pic>
            <p:nvPicPr>
              <p:cNvPr id="167" name="墨迹 166"/>
            </p:nvPicPr>
            <p:blipFill>
              <a:blip r:embed="rId142"/>
            </p:blipFill>
            <p:spPr>
              <a:xfrm>
                <a:off x="8407400" y="530141"/>
                <a:ext cx="36688" cy="22277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68" name="墨迹 167"/>
              <p14:cNvContentPartPr/>
              <p14:nvPr/>
            </p14:nvContentPartPr>
            <p14:xfrm>
              <a:off x="8421511" y="614738"/>
              <a:ext cx="112889" cy="33839"/>
            </p14:xfrm>
          </p:contentPart>
        </mc:Choice>
        <mc:Fallback xmlns="">
          <p:pic>
            <p:nvPicPr>
              <p:cNvPr id="168" name="墨迹 167"/>
            </p:nvPicPr>
            <p:blipFill>
              <a:blip r:embed="rId144"/>
            </p:blipFill>
            <p:spPr>
              <a:xfrm>
                <a:off x="8421511" y="614738"/>
                <a:ext cx="112889" cy="3383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69" name="墨迹 168"/>
              <p14:cNvContentPartPr/>
              <p14:nvPr/>
            </p14:nvContentPartPr>
            <p14:xfrm>
              <a:off x="8486422" y="462463"/>
              <a:ext cx="47978" cy="406066"/>
            </p14:xfrm>
          </p:contentPart>
        </mc:Choice>
        <mc:Fallback xmlns="">
          <p:pic>
            <p:nvPicPr>
              <p:cNvPr id="169" name="墨迹 168"/>
            </p:nvPicPr>
            <p:blipFill>
              <a:blip r:embed="rId146"/>
            </p:blipFill>
            <p:spPr>
              <a:xfrm>
                <a:off x="8486422" y="462463"/>
                <a:ext cx="47978" cy="40606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70" name="墨迹 169"/>
              <p14:cNvContentPartPr/>
              <p14:nvPr/>
            </p14:nvContentPartPr>
            <p14:xfrm>
              <a:off x="8556977" y="626018"/>
              <a:ext cx="90312" cy="186113"/>
            </p14:xfrm>
          </p:contentPart>
        </mc:Choice>
        <mc:Fallback xmlns="">
          <p:pic>
            <p:nvPicPr>
              <p:cNvPr id="170" name="墨迹 169"/>
            </p:nvPicPr>
            <p:blipFill>
              <a:blip r:embed="rId148"/>
            </p:blipFill>
            <p:spPr>
              <a:xfrm>
                <a:off x="8556977" y="626018"/>
                <a:ext cx="90312" cy="186113"/>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71" name="墨迹 170"/>
              <p14:cNvContentPartPr/>
              <p14:nvPr/>
            </p14:nvContentPartPr>
            <p14:xfrm>
              <a:off x="8715022" y="445544"/>
              <a:ext cx="112888" cy="22559"/>
            </p14:xfrm>
          </p:contentPart>
        </mc:Choice>
        <mc:Fallback xmlns="">
          <p:pic>
            <p:nvPicPr>
              <p:cNvPr id="171" name="墨迹 170"/>
            </p:nvPicPr>
            <p:blipFill>
              <a:blip r:embed="rId150"/>
            </p:blipFill>
            <p:spPr>
              <a:xfrm>
                <a:off x="8715022" y="445544"/>
                <a:ext cx="112888" cy="2255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72" name="墨迹 171"/>
              <p14:cNvContentPartPr/>
              <p14:nvPr/>
            </p14:nvContentPartPr>
            <p14:xfrm>
              <a:off x="8715022" y="507582"/>
              <a:ext cx="180622" cy="225592"/>
            </p14:xfrm>
          </p:contentPart>
        </mc:Choice>
        <mc:Fallback xmlns="">
          <p:pic>
            <p:nvPicPr>
              <p:cNvPr id="172" name="墨迹 171"/>
            </p:nvPicPr>
            <p:blipFill>
              <a:blip r:embed="rId152"/>
            </p:blipFill>
            <p:spPr>
              <a:xfrm>
                <a:off x="8715022" y="507582"/>
                <a:ext cx="180622" cy="225592"/>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73" name="墨迹 172"/>
              <p14:cNvContentPartPr/>
              <p14:nvPr/>
            </p14:nvContentPartPr>
            <p14:xfrm>
              <a:off x="8963377" y="445544"/>
              <a:ext cx="146756" cy="270710"/>
            </p14:xfrm>
          </p:contentPart>
        </mc:Choice>
        <mc:Fallback xmlns="">
          <p:pic>
            <p:nvPicPr>
              <p:cNvPr id="173" name="墨迹 172"/>
            </p:nvPicPr>
            <p:blipFill>
              <a:blip r:embed="rId154"/>
            </p:blipFill>
            <p:spPr>
              <a:xfrm>
                <a:off x="8963377" y="445544"/>
                <a:ext cx="146756" cy="27071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74" name="墨迹 173"/>
              <p14:cNvContentPartPr/>
              <p14:nvPr/>
            </p14:nvContentPartPr>
            <p14:xfrm>
              <a:off x="9104488" y="580899"/>
              <a:ext cx="141112" cy="140995"/>
            </p14:xfrm>
          </p:contentPart>
        </mc:Choice>
        <mc:Fallback xmlns="">
          <p:pic>
            <p:nvPicPr>
              <p:cNvPr id="174" name="墨迹 173"/>
            </p:nvPicPr>
            <p:blipFill>
              <a:blip r:embed="rId156"/>
            </p:blipFill>
            <p:spPr>
              <a:xfrm>
                <a:off x="9104488" y="580899"/>
                <a:ext cx="141112" cy="14099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75" name="墨迹 174"/>
              <p14:cNvContentPartPr/>
              <p14:nvPr/>
            </p14:nvContentPartPr>
            <p14:xfrm>
              <a:off x="9175044" y="614738"/>
              <a:ext cx="19756" cy="327109"/>
            </p14:xfrm>
          </p:contentPart>
        </mc:Choice>
        <mc:Fallback xmlns="">
          <p:pic>
            <p:nvPicPr>
              <p:cNvPr id="175" name="墨迹 174"/>
            </p:nvPicPr>
            <p:blipFill>
              <a:blip r:embed="rId158"/>
            </p:blipFill>
            <p:spPr>
              <a:xfrm>
                <a:off x="9175044" y="614738"/>
                <a:ext cx="19756" cy="32710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76" name="墨迹 175"/>
              <p14:cNvContentPartPr/>
              <p14:nvPr/>
            </p14:nvContentPartPr>
            <p14:xfrm>
              <a:off x="9245600" y="389146"/>
              <a:ext cx="149577" cy="16919"/>
            </p14:xfrm>
          </p:contentPart>
        </mc:Choice>
        <mc:Fallback xmlns="">
          <p:pic>
            <p:nvPicPr>
              <p:cNvPr id="176" name="墨迹 175"/>
            </p:nvPicPr>
            <p:blipFill>
              <a:blip r:embed="rId160"/>
            </p:blipFill>
            <p:spPr>
              <a:xfrm>
                <a:off x="9245600" y="389146"/>
                <a:ext cx="149577" cy="1691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77" name="墨迹 176"/>
              <p14:cNvContentPartPr/>
              <p14:nvPr/>
            </p14:nvContentPartPr>
            <p14:xfrm>
              <a:off x="9313333" y="298909"/>
              <a:ext cx="11289" cy="191753"/>
            </p14:xfrm>
          </p:contentPart>
        </mc:Choice>
        <mc:Fallback xmlns="">
          <p:pic>
            <p:nvPicPr>
              <p:cNvPr id="177" name="墨迹 176"/>
            </p:nvPicPr>
            <p:blipFill>
              <a:blip r:embed="rId162"/>
            </p:blipFill>
            <p:spPr>
              <a:xfrm>
                <a:off x="9313333" y="298909"/>
                <a:ext cx="11289" cy="191753"/>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78" name="墨迹 177"/>
              <p14:cNvContentPartPr/>
              <p14:nvPr/>
            </p14:nvContentPartPr>
            <p14:xfrm>
              <a:off x="9527822" y="524501"/>
              <a:ext cx="180622" cy="16920"/>
            </p14:xfrm>
          </p:contentPart>
        </mc:Choice>
        <mc:Fallback xmlns="">
          <p:pic>
            <p:nvPicPr>
              <p:cNvPr id="178" name="墨迹 177"/>
            </p:nvPicPr>
            <p:blipFill>
              <a:blip r:embed="rId164"/>
            </p:blipFill>
            <p:spPr>
              <a:xfrm>
                <a:off x="9527822" y="524501"/>
                <a:ext cx="180622" cy="16920"/>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79" name="墨迹 178"/>
              <p14:cNvContentPartPr/>
              <p14:nvPr/>
            </p14:nvContentPartPr>
            <p14:xfrm>
              <a:off x="9516533" y="620378"/>
              <a:ext cx="200378" cy="11279"/>
            </p14:xfrm>
          </p:contentPart>
        </mc:Choice>
        <mc:Fallback xmlns="">
          <p:pic>
            <p:nvPicPr>
              <p:cNvPr id="179" name="墨迹 178"/>
            </p:nvPicPr>
            <p:blipFill>
              <a:blip r:embed="rId166"/>
            </p:blipFill>
            <p:spPr>
              <a:xfrm>
                <a:off x="9516533" y="620378"/>
                <a:ext cx="200378" cy="112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80" name="墨迹 179"/>
              <p14:cNvContentPartPr/>
              <p14:nvPr/>
            </p14:nvContentPartPr>
            <p14:xfrm>
              <a:off x="9937044" y="434264"/>
              <a:ext cx="36688" cy="157915"/>
            </p14:xfrm>
          </p:contentPart>
        </mc:Choice>
        <mc:Fallback xmlns="">
          <p:pic>
            <p:nvPicPr>
              <p:cNvPr id="180" name="墨迹 179"/>
            </p:nvPicPr>
            <p:blipFill>
              <a:blip r:embed="rId168"/>
            </p:blipFill>
            <p:spPr>
              <a:xfrm>
                <a:off x="9937044" y="434264"/>
                <a:ext cx="36688" cy="15791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81" name="墨迹 180"/>
              <p14:cNvContentPartPr/>
              <p14:nvPr/>
            </p14:nvContentPartPr>
            <p14:xfrm>
              <a:off x="9962444" y="496302"/>
              <a:ext cx="104422" cy="16920"/>
            </p14:xfrm>
          </p:contentPart>
        </mc:Choice>
        <mc:Fallback xmlns="">
          <p:pic>
            <p:nvPicPr>
              <p:cNvPr id="181" name="墨迹 180"/>
            </p:nvPicPr>
            <p:blipFill>
              <a:blip r:embed="rId170"/>
            </p:blipFill>
            <p:spPr>
              <a:xfrm>
                <a:off x="9962444" y="496302"/>
                <a:ext cx="104422" cy="1692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82" name="墨迹 181"/>
              <p14:cNvContentPartPr/>
              <p14:nvPr/>
            </p14:nvContentPartPr>
            <p14:xfrm>
              <a:off x="10052755" y="377866"/>
              <a:ext cx="22578" cy="242512"/>
            </p14:xfrm>
          </p:contentPart>
        </mc:Choice>
        <mc:Fallback xmlns="">
          <p:pic>
            <p:nvPicPr>
              <p:cNvPr id="182" name="墨迹 181"/>
            </p:nvPicPr>
            <p:blipFill>
              <a:blip r:embed="rId172"/>
            </p:blipFill>
            <p:spPr>
              <a:xfrm>
                <a:off x="10052755" y="377866"/>
                <a:ext cx="22578" cy="242512"/>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83" name="墨迹 182"/>
              <p14:cNvContentPartPr/>
              <p14:nvPr/>
            </p14:nvContentPartPr>
            <p14:xfrm>
              <a:off x="10151533" y="281990"/>
              <a:ext cx="172156" cy="389146"/>
            </p14:xfrm>
          </p:contentPart>
        </mc:Choice>
        <mc:Fallback xmlns="">
          <p:pic>
            <p:nvPicPr>
              <p:cNvPr id="183" name="墨迹 182"/>
            </p:nvPicPr>
            <p:blipFill>
              <a:blip r:embed="rId174"/>
            </p:blipFill>
            <p:spPr>
              <a:xfrm>
                <a:off x="10151533" y="281990"/>
                <a:ext cx="172156" cy="389146"/>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84" name="墨迹 183"/>
              <p14:cNvContentPartPr/>
              <p14:nvPr/>
            </p14:nvContentPartPr>
            <p14:xfrm>
              <a:off x="10154355" y="473743"/>
              <a:ext cx="239889" cy="140995"/>
            </p14:xfrm>
          </p:contentPart>
        </mc:Choice>
        <mc:Fallback xmlns="">
          <p:pic>
            <p:nvPicPr>
              <p:cNvPr id="184" name="墨迹 183"/>
            </p:nvPicPr>
            <p:blipFill>
              <a:blip r:embed="rId176"/>
            </p:blipFill>
            <p:spPr>
              <a:xfrm>
                <a:off x="10154355" y="473743"/>
                <a:ext cx="239889" cy="14099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85" name="墨迹 184"/>
              <p14:cNvContentPartPr/>
              <p14:nvPr/>
            </p14:nvContentPartPr>
            <p14:xfrm>
              <a:off x="10436577" y="355307"/>
              <a:ext cx="124177" cy="242512"/>
            </p14:xfrm>
          </p:contentPart>
        </mc:Choice>
        <mc:Fallback xmlns="">
          <p:pic>
            <p:nvPicPr>
              <p:cNvPr id="185" name="墨迹 184"/>
            </p:nvPicPr>
            <p:blipFill>
              <a:blip r:embed="rId178"/>
            </p:blipFill>
            <p:spPr>
              <a:xfrm>
                <a:off x="10436577" y="355307"/>
                <a:ext cx="124177" cy="242512"/>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86" name="墨迹 185"/>
              <p14:cNvContentPartPr/>
              <p14:nvPr/>
            </p14:nvContentPartPr>
            <p14:xfrm>
              <a:off x="10509955" y="462463"/>
              <a:ext cx="146756" cy="327109"/>
            </p14:xfrm>
          </p:contentPart>
        </mc:Choice>
        <mc:Fallback xmlns="">
          <p:pic>
            <p:nvPicPr>
              <p:cNvPr id="186" name="墨迹 185"/>
            </p:nvPicPr>
            <p:blipFill>
              <a:blip r:embed="rId180"/>
            </p:blipFill>
            <p:spPr>
              <a:xfrm>
                <a:off x="10509955" y="462463"/>
                <a:ext cx="146756" cy="32710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87" name="墨迹 186"/>
              <p14:cNvContentPartPr/>
              <p14:nvPr/>
            </p14:nvContentPartPr>
            <p14:xfrm>
              <a:off x="10707511" y="349667"/>
              <a:ext cx="127000" cy="39479"/>
            </p14:xfrm>
          </p:contentPart>
        </mc:Choice>
        <mc:Fallback xmlns="">
          <p:pic>
            <p:nvPicPr>
              <p:cNvPr id="187" name="墨迹 186"/>
            </p:nvPicPr>
            <p:blipFill>
              <a:blip r:embed="rId182"/>
            </p:blipFill>
            <p:spPr>
              <a:xfrm>
                <a:off x="10707511" y="349667"/>
                <a:ext cx="127000" cy="3947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88" name="墨迹 187"/>
              <p14:cNvContentPartPr/>
              <p14:nvPr/>
            </p14:nvContentPartPr>
            <p14:xfrm>
              <a:off x="10888132" y="214312"/>
              <a:ext cx="112889" cy="428625"/>
            </p14:xfrm>
          </p:contentPart>
        </mc:Choice>
        <mc:Fallback xmlns="">
          <p:pic>
            <p:nvPicPr>
              <p:cNvPr id="188" name="墨迹 187"/>
            </p:nvPicPr>
            <p:blipFill>
              <a:blip r:embed="rId184"/>
            </p:blipFill>
            <p:spPr>
              <a:xfrm>
                <a:off x="10888132" y="214312"/>
                <a:ext cx="112889" cy="428625"/>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89" name="墨迹 188"/>
              <p14:cNvContentPartPr/>
              <p14:nvPr/>
            </p14:nvContentPartPr>
            <p14:xfrm>
              <a:off x="9843911" y="298909"/>
              <a:ext cx="129822" cy="425805"/>
            </p14:xfrm>
          </p:contentPart>
        </mc:Choice>
        <mc:Fallback xmlns="">
          <p:pic>
            <p:nvPicPr>
              <p:cNvPr id="189" name="墨迹 188"/>
            </p:nvPicPr>
            <p:blipFill>
              <a:blip r:embed="rId186"/>
            </p:blipFill>
            <p:spPr>
              <a:xfrm>
                <a:off x="9843911" y="298909"/>
                <a:ext cx="129822" cy="425805"/>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90" name="墨迹 189"/>
              <p14:cNvContentPartPr/>
              <p14:nvPr/>
            </p14:nvContentPartPr>
            <p14:xfrm>
              <a:off x="9330266" y="355307"/>
              <a:ext cx="146756" cy="473743"/>
            </p14:xfrm>
          </p:contentPart>
        </mc:Choice>
        <mc:Fallback xmlns="">
          <p:pic>
            <p:nvPicPr>
              <p:cNvPr id="190" name="墨迹 189"/>
            </p:nvPicPr>
            <p:blipFill>
              <a:blip r:embed="rId188"/>
            </p:blipFill>
            <p:spPr>
              <a:xfrm>
                <a:off x="9330266" y="355307"/>
                <a:ext cx="146756" cy="47374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91" name="墨迹 190"/>
              <p14:cNvContentPartPr/>
              <p14:nvPr/>
            </p14:nvContentPartPr>
            <p14:xfrm>
              <a:off x="8235244" y="501942"/>
              <a:ext cx="152400" cy="383507"/>
            </p14:xfrm>
          </p:contentPart>
        </mc:Choice>
        <mc:Fallback xmlns="">
          <p:pic>
            <p:nvPicPr>
              <p:cNvPr id="191" name="墨迹 190"/>
            </p:nvPicPr>
            <p:blipFill>
              <a:blip r:embed="rId190"/>
            </p:blipFill>
            <p:spPr>
              <a:xfrm>
                <a:off x="8235244" y="501942"/>
                <a:ext cx="152400" cy="383507"/>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92" name="墨迹 191"/>
              <p14:cNvContentPartPr/>
              <p14:nvPr/>
            </p14:nvContentPartPr>
            <p14:xfrm>
              <a:off x="7670800" y="1387391"/>
              <a:ext cx="16933" cy="372227"/>
            </p14:xfrm>
          </p:contentPart>
        </mc:Choice>
        <mc:Fallback xmlns="">
          <p:pic>
            <p:nvPicPr>
              <p:cNvPr id="192" name="墨迹 191"/>
            </p:nvPicPr>
            <p:blipFill>
              <a:blip r:embed="rId192"/>
            </p:blipFill>
            <p:spPr>
              <a:xfrm>
                <a:off x="7670800" y="1387391"/>
                <a:ext cx="16933" cy="372227"/>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93" name="墨迹 192"/>
              <p14:cNvContentPartPr/>
              <p14:nvPr/>
            </p14:nvContentPartPr>
            <p14:xfrm>
              <a:off x="7687733" y="1477628"/>
              <a:ext cx="149578" cy="163554"/>
            </p14:xfrm>
          </p:contentPart>
        </mc:Choice>
        <mc:Fallback xmlns="">
          <p:pic>
            <p:nvPicPr>
              <p:cNvPr id="193" name="墨迹 192"/>
            </p:nvPicPr>
            <p:blipFill>
              <a:blip r:embed="rId194"/>
            </p:blipFill>
            <p:spPr>
              <a:xfrm>
                <a:off x="7687733" y="1477628"/>
                <a:ext cx="149578" cy="163554"/>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94" name="墨迹 193"/>
              <p14:cNvContentPartPr/>
              <p14:nvPr/>
            </p14:nvContentPartPr>
            <p14:xfrm>
              <a:off x="7890933" y="1539666"/>
              <a:ext cx="11289" cy="177653"/>
            </p14:xfrm>
          </p:contentPart>
        </mc:Choice>
        <mc:Fallback xmlns="">
          <p:pic>
            <p:nvPicPr>
              <p:cNvPr id="194" name="墨迹 193"/>
            </p:nvPicPr>
            <p:blipFill>
              <a:blip r:embed="rId196"/>
            </p:blipFill>
            <p:spPr>
              <a:xfrm>
                <a:off x="7890933" y="1539666"/>
                <a:ext cx="11289" cy="17765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95" name="墨迹 194"/>
              <p14:cNvContentPartPr/>
              <p14:nvPr/>
            </p14:nvContentPartPr>
            <p14:xfrm>
              <a:off x="8032044" y="1376111"/>
              <a:ext cx="16933" cy="422986"/>
            </p14:xfrm>
          </p:contentPart>
        </mc:Choice>
        <mc:Fallback xmlns="">
          <p:pic>
            <p:nvPicPr>
              <p:cNvPr id="195" name="墨迹 194"/>
            </p:nvPicPr>
            <p:blipFill>
              <a:blip r:embed="rId198"/>
            </p:blipFill>
            <p:spPr>
              <a:xfrm>
                <a:off x="8032044" y="1376111"/>
                <a:ext cx="16933" cy="422986"/>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96" name="墨迹 195"/>
              <p14:cNvContentPartPr/>
              <p14:nvPr/>
            </p14:nvContentPartPr>
            <p14:xfrm>
              <a:off x="8060266" y="1471988"/>
              <a:ext cx="143934" cy="191753"/>
            </p14:xfrm>
          </p:contentPart>
        </mc:Choice>
        <mc:Fallback xmlns="">
          <p:pic>
            <p:nvPicPr>
              <p:cNvPr id="196" name="墨迹 195"/>
            </p:nvPicPr>
            <p:blipFill>
              <a:blip r:embed="rId200"/>
            </p:blipFill>
            <p:spPr>
              <a:xfrm>
                <a:off x="8060266" y="1471988"/>
                <a:ext cx="143934" cy="191753"/>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97" name="墨迹 196"/>
              <p14:cNvContentPartPr/>
              <p14:nvPr/>
            </p14:nvContentPartPr>
            <p14:xfrm>
              <a:off x="8280400" y="1562225"/>
              <a:ext cx="141111" cy="135355"/>
            </p14:xfrm>
          </p:contentPart>
        </mc:Choice>
        <mc:Fallback xmlns="">
          <p:pic>
            <p:nvPicPr>
              <p:cNvPr id="197" name="墨迹 196"/>
            </p:nvPicPr>
            <p:blipFill>
              <a:blip r:embed="rId202"/>
            </p:blipFill>
            <p:spPr>
              <a:xfrm>
                <a:off x="8280400" y="1562225"/>
                <a:ext cx="141111" cy="13535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98" name="墨迹 197"/>
              <p14:cNvContentPartPr/>
              <p14:nvPr/>
            </p14:nvContentPartPr>
            <p14:xfrm>
              <a:off x="8506177" y="1443789"/>
              <a:ext cx="118534" cy="25379"/>
            </p14:xfrm>
          </p:contentPart>
        </mc:Choice>
        <mc:Fallback xmlns="">
          <p:pic>
            <p:nvPicPr>
              <p:cNvPr id="198" name="墨迹 197"/>
            </p:nvPicPr>
            <p:blipFill>
              <a:blip r:embed="rId204"/>
            </p:blipFill>
            <p:spPr>
              <a:xfrm>
                <a:off x="8506177" y="1443789"/>
                <a:ext cx="118534" cy="2537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99" name="墨迹 198"/>
              <p14:cNvContentPartPr/>
              <p14:nvPr/>
            </p14:nvContentPartPr>
            <p14:xfrm>
              <a:off x="8494888" y="1584784"/>
              <a:ext cx="180622" cy="16919"/>
            </p14:xfrm>
          </p:contentPart>
        </mc:Choice>
        <mc:Fallback xmlns="">
          <p:pic>
            <p:nvPicPr>
              <p:cNvPr id="199" name="墨迹 198"/>
            </p:nvPicPr>
            <p:blipFill>
              <a:blip r:embed="rId206"/>
            </p:blipFill>
            <p:spPr>
              <a:xfrm>
                <a:off x="8494888" y="1584784"/>
                <a:ext cx="180622" cy="1691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00" name="墨迹 199"/>
              <p14:cNvContentPartPr/>
              <p14:nvPr/>
            </p14:nvContentPartPr>
            <p14:xfrm>
              <a:off x="8940800" y="1336633"/>
              <a:ext cx="225777" cy="214312"/>
            </p14:xfrm>
          </p:contentPart>
        </mc:Choice>
        <mc:Fallback xmlns="">
          <p:pic>
            <p:nvPicPr>
              <p:cNvPr id="200" name="墨迹 199"/>
            </p:nvPicPr>
            <p:blipFill>
              <a:blip r:embed="rId208"/>
            </p:blipFill>
            <p:spPr>
              <a:xfrm>
                <a:off x="8940800" y="1336633"/>
                <a:ext cx="225777" cy="214312"/>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01" name="墨迹 200"/>
              <p14:cNvContentPartPr/>
              <p14:nvPr/>
            </p14:nvContentPartPr>
            <p14:xfrm>
              <a:off x="9211733" y="1167439"/>
              <a:ext cx="180622" cy="163554"/>
            </p14:xfrm>
          </p:contentPart>
        </mc:Choice>
        <mc:Fallback xmlns="">
          <p:pic>
            <p:nvPicPr>
              <p:cNvPr id="201" name="墨迹 200"/>
            </p:nvPicPr>
            <p:blipFill>
              <a:blip r:embed="rId210"/>
            </p:blipFill>
            <p:spPr>
              <a:xfrm>
                <a:off x="9211733" y="1167439"/>
                <a:ext cx="180622" cy="16355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02" name="墨迹 201"/>
              <p14:cNvContentPartPr/>
              <p14:nvPr/>
            </p14:nvContentPartPr>
            <p14:xfrm>
              <a:off x="9398000" y="1252036"/>
              <a:ext cx="152400" cy="225592"/>
            </p14:xfrm>
          </p:contentPart>
        </mc:Choice>
        <mc:Fallback xmlns="">
          <p:pic>
            <p:nvPicPr>
              <p:cNvPr id="202" name="墨迹 201"/>
            </p:nvPicPr>
            <p:blipFill>
              <a:blip r:embed="rId212"/>
            </p:blipFill>
            <p:spPr>
              <a:xfrm>
                <a:off x="9398000" y="1252036"/>
                <a:ext cx="152400" cy="225592"/>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03" name="墨迹 202"/>
              <p14:cNvContentPartPr/>
              <p14:nvPr/>
            </p14:nvContentPartPr>
            <p14:xfrm>
              <a:off x="9578622" y="1246396"/>
              <a:ext cx="45155" cy="225592"/>
            </p14:xfrm>
          </p:contentPart>
        </mc:Choice>
        <mc:Fallback xmlns="">
          <p:pic>
            <p:nvPicPr>
              <p:cNvPr id="203" name="墨迹 202"/>
            </p:nvPicPr>
            <p:blipFill>
              <a:blip r:embed="rId214"/>
            </p:blipFill>
            <p:spPr>
              <a:xfrm>
                <a:off x="9578622" y="1246396"/>
                <a:ext cx="45155" cy="22559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04" name="墨迹 203"/>
              <p14:cNvContentPartPr/>
              <p14:nvPr/>
            </p14:nvContentPartPr>
            <p14:xfrm>
              <a:off x="9595555" y="1345092"/>
              <a:ext cx="112889" cy="47939"/>
            </p14:xfrm>
          </p:contentPart>
        </mc:Choice>
        <mc:Fallback xmlns="">
          <p:pic>
            <p:nvPicPr>
              <p:cNvPr id="204" name="墨迹 203"/>
            </p:nvPicPr>
            <p:blipFill>
              <a:blip r:embed="rId216"/>
            </p:blipFill>
            <p:spPr>
              <a:xfrm>
                <a:off x="9595555" y="1345092"/>
                <a:ext cx="112889" cy="4793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05" name="墨迹 204"/>
              <p14:cNvContentPartPr/>
              <p14:nvPr/>
            </p14:nvContentPartPr>
            <p14:xfrm>
              <a:off x="9671755" y="1206917"/>
              <a:ext cx="53622" cy="476564"/>
            </p14:xfrm>
          </p:contentPart>
        </mc:Choice>
        <mc:Fallback xmlns="">
          <p:pic>
            <p:nvPicPr>
              <p:cNvPr id="205" name="墨迹 204"/>
            </p:nvPicPr>
            <p:blipFill>
              <a:blip r:embed="rId218"/>
            </p:blipFill>
            <p:spPr>
              <a:xfrm>
                <a:off x="9671755" y="1206917"/>
                <a:ext cx="53622" cy="476564"/>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06" name="墨迹 205"/>
              <p14:cNvContentPartPr/>
              <p14:nvPr/>
            </p14:nvContentPartPr>
            <p14:xfrm>
              <a:off x="9787466" y="1274595"/>
              <a:ext cx="135466" cy="16919"/>
            </p14:xfrm>
          </p:contentPart>
        </mc:Choice>
        <mc:Fallback xmlns="">
          <p:pic>
            <p:nvPicPr>
              <p:cNvPr id="206" name="墨迹 205"/>
            </p:nvPicPr>
            <p:blipFill>
              <a:blip r:embed="rId220"/>
            </p:blipFill>
            <p:spPr>
              <a:xfrm>
                <a:off x="9787466" y="1274595"/>
                <a:ext cx="135466" cy="1691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07" name="墨迹 206"/>
              <p14:cNvContentPartPr/>
              <p14:nvPr/>
            </p14:nvContentPartPr>
            <p14:xfrm>
              <a:off x="9841088" y="1206917"/>
              <a:ext cx="31044" cy="200213"/>
            </p14:xfrm>
          </p:contentPart>
        </mc:Choice>
        <mc:Fallback xmlns="">
          <p:pic>
            <p:nvPicPr>
              <p:cNvPr id="207" name="墨迹 206"/>
            </p:nvPicPr>
            <p:blipFill>
              <a:blip r:embed="rId222"/>
            </p:blipFill>
            <p:spPr>
              <a:xfrm>
                <a:off x="9841088" y="1206917"/>
                <a:ext cx="31044" cy="200213"/>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08" name="墨迹 207"/>
              <p14:cNvContentPartPr/>
              <p14:nvPr/>
            </p14:nvContentPartPr>
            <p14:xfrm>
              <a:off x="9945511" y="1161799"/>
              <a:ext cx="186266" cy="313009"/>
            </p14:xfrm>
          </p:contentPart>
        </mc:Choice>
        <mc:Fallback xmlns="">
          <p:pic>
            <p:nvPicPr>
              <p:cNvPr id="208" name="墨迹 207"/>
            </p:nvPicPr>
            <p:blipFill>
              <a:blip r:embed="rId224"/>
            </p:blipFill>
            <p:spPr>
              <a:xfrm>
                <a:off x="9945511" y="1161799"/>
                <a:ext cx="186266" cy="31300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09" name="墨迹 208"/>
              <p14:cNvContentPartPr/>
              <p14:nvPr/>
            </p14:nvContentPartPr>
            <p14:xfrm>
              <a:off x="7620000" y="2244641"/>
              <a:ext cx="135466" cy="287630"/>
            </p14:xfrm>
          </p:contentPart>
        </mc:Choice>
        <mc:Fallback xmlns="">
          <p:pic>
            <p:nvPicPr>
              <p:cNvPr id="209" name="墨迹 208"/>
            </p:nvPicPr>
            <p:blipFill>
              <a:blip r:embed="rId226"/>
            </p:blipFill>
            <p:spPr>
              <a:xfrm>
                <a:off x="7620000" y="2244641"/>
                <a:ext cx="135466" cy="287630"/>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10" name="墨迹 209"/>
              <p14:cNvContentPartPr/>
              <p14:nvPr/>
            </p14:nvContentPartPr>
            <p14:xfrm>
              <a:off x="7780866" y="2210802"/>
              <a:ext cx="36689" cy="214313"/>
            </p14:xfrm>
          </p:contentPart>
        </mc:Choice>
        <mc:Fallback xmlns="">
          <p:pic>
            <p:nvPicPr>
              <p:cNvPr id="210" name="墨迹 209"/>
            </p:nvPicPr>
            <p:blipFill>
              <a:blip r:embed="rId228"/>
            </p:blipFill>
            <p:spPr>
              <a:xfrm>
                <a:off x="7780866" y="2210802"/>
                <a:ext cx="36689" cy="21431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11" name="墨迹 210"/>
              <p14:cNvContentPartPr/>
              <p14:nvPr/>
            </p14:nvContentPartPr>
            <p14:xfrm>
              <a:off x="7772400" y="2346157"/>
              <a:ext cx="98777" cy="16920"/>
            </p14:xfrm>
          </p:contentPart>
        </mc:Choice>
        <mc:Fallback xmlns="">
          <p:pic>
            <p:nvPicPr>
              <p:cNvPr id="211" name="墨迹 210"/>
            </p:nvPicPr>
            <p:blipFill>
              <a:blip r:embed="rId230"/>
            </p:blipFill>
            <p:spPr>
              <a:xfrm>
                <a:off x="7772400" y="2346157"/>
                <a:ext cx="98777" cy="1692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12" name="墨迹 211"/>
              <p14:cNvContentPartPr/>
              <p14:nvPr/>
            </p14:nvContentPartPr>
            <p14:xfrm>
              <a:off x="7905044" y="2171324"/>
              <a:ext cx="25400" cy="431444"/>
            </p14:xfrm>
          </p:contentPart>
        </mc:Choice>
        <mc:Fallback xmlns="">
          <p:pic>
            <p:nvPicPr>
              <p:cNvPr id="212" name="墨迹 211"/>
            </p:nvPicPr>
            <p:blipFill>
              <a:blip r:embed="rId232"/>
            </p:blipFill>
            <p:spPr>
              <a:xfrm>
                <a:off x="7905044" y="2171324"/>
                <a:ext cx="25400" cy="431444"/>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13" name="墨迹 212"/>
              <p14:cNvContentPartPr/>
              <p14:nvPr/>
            </p14:nvContentPartPr>
            <p14:xfrm>
              <a:off x="8020755" y="2284120"/>
              <a:ext cx="121356" cy="28199"/>
            </p14:xfrm>
          </p:contentPart>
        </mc:Choice>
        <mc:Fallback xmlns="">
          <p:pic>
            <p:nvPicPr>
              <p:cNvPr id="213" name="墨迹 212"/>
            </p:nvPicPr>
            <p:blipFill>
              <a:blip r:embed="rId234"/>
            </p:blipFill>
            <p:spPr>
              <a:xfrm>
                <a:off x="8020755" y="2284120"/>
                <a:ext cx="121356" cy="2819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14" name="墨迹 213"/>
              <p14:cNvContentPartPr/>
              <p14:nvPr/>
            </p14:nvContentPartPr>
            <p14:xfrm>
              <a:off x="7998177" y="2402555"/>
              <a:ext cx="166512" cy="31019"/>
            </p14:xfrm>
          </p:contentPart>
        </mc:Choice>
        <mc:Fallback xmlns="">
          <p:pic>
            <p:nvPicPr>
              <p:cNvPr id="214" name="墨迹 213"/>
            </p:nvPicPr>
            <p:blipFill>
              <a:blip r:embed="rId236"/>
            </p:blipFill>
            <p:spPr>
              <a:xfrm>
                <a:off x="7998177" y="2402555"/>
                <a:ext cx="166512" cy="3101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15" name="墨迹 214"/>
              <p14:cNvContentPartPr/>
              <p14:nvPr/>
            </p14:nvContentPartPr>
            <p14:xfrm>
              <a:off x="8370711" y="2351797"/>
              <a:ext cx="146756" cy="11280"/>
            </p14:xfrm>
          </p:contentPart>
        </mc:Choice>
        <mc:Fallback xmlns="">
          <p:pic>
            <p:nvPicPr>
              <p:cNvPr id="215" name="墨迹 214"/>
            </p:nvPicPr>
            <p:blipFill>
              <a:blip r:embed="rId238"/>
            </p:blipFill>
            <p:spPr>
              <a:xfrm>
                <a:off x="8370711" y="2351797"/>
                <a:ext cx="146756" cy="1128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16" name="墨迹 215"/>
              <p14:cNvContentPartPr/>
              <p14:nvPr/>
            </p14:nvContentPartPr>
            <p14:xfrm>
              <a:off x="8647288" y="2289759"/>
              <a:ext cx="1010356" cy="62038"/>
            </p14:xfrm>
          </p:contentPart>
        </mc:Choice>
        <mc:Fallback xmlns="">
          <p:pic>
            <p:nvPicPr>
              <p:cNvPr id="216" name="墨迹 215"/>
            </p:nvPicPr>
            <p:blipFill>
              <a:blip r:embed="rId240"/>
            </p:blipFill>
            <p:spPr>
              <a:xfrm>
                <a:off x="8647288" y="2289759"/>
                <a:ext cx="1010356" cy="6203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217" name="墨迹 216"/>
              <p14:cNvContentPartPr/>
              <p14:nvPr/>
            </p14:nvContentPartPr>
            <p14:xfrm>
              <a:off x="9048044" y="2430754"/>
              <a:ext cx="234244" cy="169194"/>
            </p14:xfrm>
          </p:contentPart>
        </mc:Choice>
        <mc:Fallback xmlns="">
          <p:pic>
            <p:nvPicPr>
              <p:cNvPr id="217" name="墨迹 216"/>
            </p:nvPicPr>
            <p:blipFill>
              <a:blip r:embed="rId242"/>
            </p:blipFill>
            <p:spPr>
              <a:xfrm>
                <a:off x="9048044" y="2430754"/>
                <a:ext cx="234244" cy="169194"/>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218" name="墨迹 217"/>
              <p14:cNvContentPartPr/>
              <p14:nvPr/>
            </p14:nvContentPartPr>
            <p14:xfrm>
              <a:off x="8873066" y="1849855"/>
              <a:ext cx="200378" cy="507582"/>
            </p14:xfrm>
          </p:contentPart>
        </mc:Choice>
        <mc:Fallback xmlns="">
          <p:pic>
            <p:nvPicPr>
              <p:cNvPr id="218" name="墨迹 217"/>
            </p:nvPicPr>
            <p:blipFill>
              <a:blip r:embed="rId244"/>
            </p:blipFill>
            <p:spPr>
              <a:xfrm>
                <a:off x="8873066" y="1849855"/>
                <a:ext cx="200378" cy="507582"/>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219" name="墨迹 218"/>
              <p14:cNvContentPartPr/>
              <p14:nvPr/>
            </p14:nvContentPartPr>
            <p14:xfrm>
              <a:off x="9093200" y="1917532"/>
              <a:ext cx="45155" cy="310190"/>
            </p14:xfrm>
          </p:contentPart>
        </mc:Choice>
        <mc:Fallback xmlns="">
          <p:pic>
            <p:nvPicPr>
              <p:cNvPr id="219" name="墨迹 218"/>
            </p:nvPicPr>
            <p:blipFill>
              <a:blip r:embed="rId246"/>
            </p:blipFill>
            <p:spPr>
              <a:xfrm>
                <a:off x="9093200" y="1917532"/>
                <a:ext cx="45155" cy="31019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220" name="墨迹 219"/>
              <p14:cNvContentPartPr/>
              <p14:nvPr/>
            </p14:nvContentPartPr>
            <p14:xfrm>
              <a:off x="9144000" y="2013409"/>
              <a:ext cx="93133" cy="107156"/>
            </p14:xfrm>
          </p:contentPart>
        </mc:Choice>
        <mc:Fallback xmlns="">
          <p:pic>
            <p:nvPicPr>
              <p:cNvPr id="220" name="墨迹 219"/>
            </p:nvPicPr>
            <p:blipFill>
              <a:blip r:embed="rId248"/>
            </p:blipFill>
            <p:spPr>
              <a:xfrm>
                <a:off x="9144000" y="2013409"/>
                <a:ext cx="93133" cy="107156"/>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221" name="墨迹 220"/>
              <p14:cNvContentPartPr/>
              <p14:nvPr/>
            </p14:nvContentPartPr>
            <p14:xfrm>
              <a:off x="9304866" y="2069807"/>
              <a:ext cx="19756" cy="126896"/>
            </p14:xfrm>
          </p:contentPart>
        </mc:Choice>
        <mc:Fallback xmlns="">
          <p:pic>
            <p:nvPicPr>
              <p:cNvPr id="221" name="墨迹 220"/>
            </p:nvPicPr>
            <p:blipFill>
              <a:blip r:embed="rId250"/>
            </p:blipFill>
            <p:spPr>
              <a:xfrm>
                <a:off x="9304866" y="2069807"/>
                <a:ext cx="19756" cy="126896"/>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222" name="墨迹 221"/>
              <p14:cNvContentPartPr/>
              <p14:nvPr/>
            </p14:nvContentPartPr>
            <p14:xfrm>
              <a:off x="9335911" y="2064167"/>
              <a:ext cx="214489" cy="5640"/>
            </p14:xfrm>
          </p:contentPart>
        </mc:Choice>
        <mc:Fallback xmlns="">
          <p:pic>
            <p:nvPicPr>
              <p:cNvPr id="222" name="墨迹 221"/>
            </p:nvPicPr>
            <p:blipFill>
              <a:blip r:embed="rId252"/>
            </p:blipFill>
            <p:spPr>
              <a:xfrm>
                <a:off x="9335911" y="2064167"/>
                <a:ext cx="214489" cy="5640"/>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223" name="墨迹 222"/>
              <p14:cNvContentPartPr/>
              <p14:nvPr/>
            </p14:nvContentPartPr>
            <p14:xfrm>
              <a:off x="9440333" y="1951371"/>
              <a:ext cx="25400" cy="281990"/>
            </p14:xfrm>
          </p:contentPart>
        </mc:Choice>
        <mc:Fallback xmlns="">
          <p:pic>
            <p:nvPicPr>
              <p:cNvPr id="223" name="墨迹 222"/>
            </p:nvPicPr>
            <p:blipFill>
              <a:blip r:embed="rId254"/>
            </p:blipFill>
            <p:spPr>
              <a:xfrm>
                <a:off x="9440333" y="1951371"/>
                <a:ext cx="25400" cy="281990"/>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224" name="墨迹 223"/>
              <p14:cNvContentPartPr/>
              <p14:nvPr/>
            </p14:nvContentPartPr>
            <p14:xfrm>
              <a:off x="9640711" y="1872414"/>
              <a:ext cx="222956" cy="406066"/>
            </p14:xfrm>
          </p:contentPart>
        </mc:Choice>
        <mc:Fallback xmlns="">
          <p:pic>
            <p:nvPicPr>
              <p:cNvPr id="224" name="墨迹 223"/>
            </p:nvPicPr>
            <p:blipFill>
              <a:blip r:embed="rId256"/>
            </p:blipFill>
            <p:spPr>
              <a:xfrm>
                <a:off x="9640711" y="1872414"/>
                <a:ext cx="222956" cy="406066"/>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225" name="墨迹 224"/>
              <p14:cNvContentPartPr/>
              <p14:nvPr/>
            </p14:nvContentPartPr>
            <p14:xfrm>
              <a:off x="9872133" y="1799097"/>
              <a:ext cx="39511" cy="363767"/>
            </p14:xfrm>
          </p:contentPart>
        </mc:Choice>
        <mc:Fallback xmlns="">
          <p:pic>
            <p:nvPicPr>
              <p:cNvPr id="225" name="墨迹 224"/>
            </p:nvPicPr>
            <p:blipFill>
              <a:blip r:embed="rId258"/>
            </p:blipFill>
            <p:spPr>
              <a:xfrm>
                <a:off x="9872133" y="1799097"/>
                <a:ext cx="39511" cy="36376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226" name="墨迹 225"/>
              <p14:cNvContentPartPr/>
              <p14:nvPr/>
            </p14:nvContentPartPr>
            <p14:xfrm>
              <a:off x="9945511" y="1923172"/>
              <a:ext cx="138289" cy="174834"/>
            </p14:xfrm>
          </p:contentPart>
        </mc:Choice>
        <mc:Fallback xmlns="">
          <p:pic>
            <p:nvPicPr>
              <p:cNvPr id="226" name="墨迹 225"/>
            </p:nvPicPr>
            <p:blipFill>
              <a:blip r:embed="rId260"/>
            </p:blipFill>
            <p:spPr>
              <a:xfrm>
                <a:off x="9945511" y="1923172"/>
                <a:ext cx="138289" cy="17483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227" name="墨迹 226"/>
              <p14:cNvContentPartPr/>
              <p14:nvPr/>
            </p14:nvContentPartPr>
            <p14:xfrm>
              <a:off x="10160000" y="2052888"/>
              <a:ext cx="158044" cy="118436"/>
            </p14:xfrm>
          </p:contentPart>
        </mc:Choice>
        <mc:Fallback xmlns="">
          <p:pic>
            <p:nvPicPr>
              <p:cNvPr id="227" name="墨迹 226"/>
            </p:nvPicPr>
            <p:blipFill>
              <a:blip r:embed="rId262"/>
            </p:blipFill>
            <p:spPr>
              <a:xfrm>
                <a:off x="10160000" y="2052888"/>
                <a:ext cx="158044" cy="118436"/>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28" name="墨迹 227"/>
              <p14:cNvContentPartPr/>
              <p14:nvPr/>
            </p14:nvContentPartPr>
            <p14:xfrm>
              <a:off x="9623777" y="2230541"/>
              <a:ext cx="863600" cy="76138"/>
            </p14:xfrm>
          </p:contentPart>
        </mc:Choice>
        <mc:Fallback xmlns="">
          <p:pic>
            <p:nvPicPr>
              <p:cNvPr id="228" name="墨迹 227"/>
            </p:nvPicPr>
            <p:blipFill>
              <a:blip r:embed="rId264"/>
            </p:blipFill>
            <p:spPr>
              <a:xfrm>
                <a:off x="9623777" y="2230541"/>
                <a:ext cx="863600" cy="7613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29" name="墨迹 228"/>
              <p14:cNvContentPartPr/>
              <p14:nvPr/>
            </p14:nvContentPartPr>
            <p14:xfrm>
              <a:off x="7659511" y="3152649"/>
              <a:ext cx="8466" cy="163555"/>
            </p14:xfrm>
          </p:contentPart>
        </mc:Choice>
        <mc:Fallback xmlns="">
          <p:pic>
            <p:nvPicPr>
              <p:cNvPr id="229" name="墨迹 228"/>
            </p:nvPicPr>
            <p:blipFill>
              <a:blip r:embed="rId266"/>
            </p:blipFill>
            <p:spPr>
              <a:xfrm>
                <a:off x="7659511" y="3152649"/>
                <a:ext cx="8466" cy="163555"/>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30" name="墨迹 229"/>
              <p14:cNvContentPartPr/>
              <p14:nvPr/>
            </p14:nvContentPartPr>
            <p14:xfrm>
              <a:off x="7772400" y="3118810"/>
              <a:ext cx="16933" cy="298910"/>
            </p14:xfrm>
          </p:contentPart>
        </mc:Choice>
        <mc:Fallback xmlns="">
          <p:pic>
            <p:nvPicPr>
              <p:cNvPr id="230" name="墨迹 229"/>
            </p:nvPicPr>
            <p:blipFill>
              <a:blip r:embed="rId268"/>
            </p:blipFill>
            <p:spPr>
              <a:xfrm>
                <a:off x="7772400" y="3118810"/>
                <a:ext cx="16933" cy="298910"/>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31" name="墨迹 230"/>
              <p14:cNvContentPartPr/>
              <p14:nvPr/>
            </p14:nvContentPartPr>
            <p14:xfrm>
              <a:off x="7676444" y="3254166"/>
              <a:ext cx="95956" cy="22559"/>
            </p14:xfrm>
          </p:contentPart>
        </mc:Choice>
        <mc:Fallback xmlns="">
          <p:pic>
            <p:nvPicPr>
              <p:cNvPr id="231" name="墨迹 230"/>
            </p:nvPicPr>
            <p:blipFill>
              <a:blip r:embed="rId270"/>
            </p:blipFill>
            <p:spPr>
              <a:xfrm>
                <a:off x="7676444" y="3254166"/>
                <a:ext cx="95956" cy="22559"/>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32" name="墨迹 231"/>
              <p14:cNvContentPartPr/>
              <p14:nvPr/>
            </p14:nvContentPartPr>
            <p14:xfrm>
              <a:off x="7851422" y="3124450"/>
              <a:ext cx="107244" cy="253791"/>
            </p14:xfrm>
          </p:contentPart>
        </mc:Choice>
        <mc:Fallback xmlns="">
          <p:pic>
            <p:nvPicPr>
              <p:cNvPr id="232" name="墨迹 231"/>
            </p:nvPicPr>
            <p:blipFill>
              <a:blip r:embed="rId272"/>
            </p:blipFill>
            <p:spPr>
              <a:xfrm>
                <a:off x="7851422" y="3124450"/>
                <a:ext cx="107244" cy="253791"/>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33" name="墨迹 232"/>
              <p14:cNvContentPartPr/>
              <p14:nvPr/>
            </p14:nvContentPartPr>
            <p14:xfrm>
              <a:off x="7868355" y="3242886"/>
              <a:ext cx="177800" cy="95877"/>
            </p14:xfrm>
          </p:contentPart>
        </mc:Choice>
        <mc:Fallback xmlns="">
          <p:pic>
            <p:nvPicPr>
              <p:cNvPr id="233" name="墨迹 232"/>
            </p:nvPicPr>
            <p:blipFill>
              <a:blip r:embed="rId274"/>
            </p:blipFill>
            <p:spPr>
              <a:xfrm>
                <a:off x="7868355" y="3242886"/>
                <a:ext cx="177800" cy="95877"/>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34" name="墨迹 233"/>
              <p14:cNvContentPartPr/>
              <p14:nvPr/>
            </p14:nvContentPartPr>
            <p14:xfrm>
              <a:off x="8082844" y="3130090"/>
              <a:ext cx="107244" cy="180474"/>
            </p14:xfrm>
          </p:contentPart>
        </mc:Choice>
        <mc:Fallback xmlns="">
          <p:pic>
            <p:nvPicPr>
              <p:cNvPr id="234" name="墨迹 233"/>
            </p:nvPicPr>
            <p:blipFill>
              <a:blip r:embed="rId276"/>
            </p:blipFill>
            <p:spPr>
              <a:xfrm>
                <a:off x="8082844" y="3130090"/>
                <a:ext cx="107244" cy="18047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35" name="墨迹 234"/>
              <p14:cNvContentPartPr/>
              <p14:nvPr/>
            </p14:nvContentPartPr>
            <p14:xfrm>
              <a:off x="8218311" y="3203407"/>
              <a:ext cx="101600" cy="107157"/>
            </p14:xfrm>
          </p:contentPart>
        </mc:Choice>
        <mc:Fallback xmlns="">
          <p:pic>
            <p:nvPicPr>
              <p:cNvPr id="235" name="墨迹 234"/>
            </p:nvPicPr>
            <p:blipFill>
              <a:blip r:embed="rId278"/>
            </p:blipFill>
            <p:spPr>
              <a:xfrm>
                <a:off x="8218311" y="3203407"/>
                <a:ext cx="101600" cy="107157"/>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36" name="墨迹 235"/>
              <p14:cNvContentPartPr/>
              <p14:nvPr/>
            </p14:nvContentPartPr>
            <p14:xfrm>
              <a:off x="8274755" y="3209047"/>
              <a:ext cx="11289" cy="222772"/>
            </p14:xfrm>
          </p:contentPart>
        </mc:Choice>
        <mc:Fallback xmlns="">
          <p:pic>
            <p:nvPicPr>
              <p:cNvPr id="236" name="墨迹 235"/>
            </p:nvPicPr>
            <p:blipFill>
              <a:blip r:embed="rId280"/>
            </p:blipFill>
            <p:spPr>
              <a:xfrm>
                <a:off x="8274755" y="3209047"/>
                <a:ext cx="11289" cy="222772"/>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237" name="墨迹 236"/>
              <p14:cNvContentPartPr/>
              <p14:nvPr/>
            </p14:nvContentPartPr>
            <p14:xfrm>
              <a:off x="8342488" y="3079332"/>
              <a:ext cx="132644" cy="5640"/>
            </p14:xfrm>
          </p:contentPart>
        </mc:Choice>
        <mc:Fallback xmlns="">
          <p:pic>
            <p:nvPicPr>
              <p:cNvPr id="237" name="墨迹 236"/>
            </p:nvPicPr>
            <p:blipFill>
              <a:blip r:embed="rId282"/>
            </p:blipFill>
            <p:spPr>
              <a:xfrm>
                <a:off x="8342488" y="3079332"/>
                <a:ext cx="132644" cy="5640"/>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238" name="墨迹 237"/>
              <p14:cNvContentPartPr/>
              <p14:nvPr/>
            </p14:nvContentPartPr>
            <p14:xfrm>
              <a:off x="8658577" y="3178028"/>
              <a:ext cx="237067" cy="25379"/>
            </p14:xfrm>
          </p:contentPart>
        </mc:Choice>
        <mc:Fallback xmlns="">
          <p:pic>
            <p:nvPicPr>
              <p:cNvPr id="238" name="墨迹 237"/>
            </p:nvPicPr>
            <p:blipFill>
              <a:blip r:embed="rId284"/>
            </p:blipFill>
            <p:spPr>
              <a:xfrm>
                <a:off x="8658577" y="3178028"/>
                <a:ext cx="237067" cy="25379"/>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39" name="墨迹 238"/>
              <p14:cNvContentPartPr/>
              <p14:nvPr/>
            </p14:nvContentPartPr>
            <p14:xfrm>
              <a:off x="8884355" y="3062412"/>
              <a:ext cx="141112" cy="64858"/>
            </p14:xfrm>
          </p:contentPart>
        </mc:Choice>
        <mc:Fallback xmlns="">
          <p:pic>
            <p:nvPicPr>
              <p:cNvPr id="239" name="墨迹 238"/>
            </p:nvPicPr>
            <p:blipFill>
              <a:blip r:embed="rId286"/>
            </p:blipFill>
            <p:spPr>
              <a:xfrm>
                <a:off x="8884355" y="3062412"/>
                <a:ext cx="141112" cy="6485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40" name="墨迹 239"/>
              <p14:cNvContentPartPr/>
              <p14:nvPr/>
            </p14:nvContentPartPr>
            <p14:xfrm>
              <a:off x="8698088" y="3251346"/>
              <a:ext cx="237067" cy="8459"/>
            </p14:xfrm>
          </p:contentPart>
        </mc:Choice>
        <mc:Fallback xmlns="">
          <p:pic>
            <p:nvPicPr>
              <p:cNvPr id="240" name="墨迹 239"/>
            </p:nvPicPr>
            <p:blipFill>
              <a:blip r:embed="rId288"/>
            </p:blipFill>
            <p:spPr>
              <a:xfrm>
                <a:off x="8698088" y="3251346"/>
                <a:ext cx="237067" cy="845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41" name="墨迹 240"/>
              <p14:cNvContentPartPr/>
              <p14:nvPr/>
            </p14:nvContentPartPr>
            <p14:xfrm>
              <a:off x="8726311" y="3271085"/>
              <a:ext cx="124178" cy="45119"/>
            </p14:xfrm>
          </p:contentPart>
        </mc:Choice>
        <mc:Fallback xmlns="">
          <p:pic>
            <p:nvPicPr>
              <p:cNvPr id="241" name="墨迹 240"/>
            </p:nvPicPr>
            <p:blipFill>
              <a:blip r:embed="rId290"/>
            </p:blipFill>
            <p:spPr>
              <a:xfrm>
                <a:off x="8726311" y="3271085"/>
                <a:ext cx="124178" cy="45119"/>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42" name="墨迹 241"/>
              <p14:cNvContentPartPr/>
              <p14:nvPr/>
            </p14:nvContentPartPr>
            <p14:xfrm>
              <a:off x="9262533" y="3011654"/>
              <a:ext cx="129822" cy="59218"/>
            </p14:xfrm>
          </p:contentPart>
        </mc:Choice>
        <mc:Fallback xmlns="">
          <p:pic>
            <p:nvPicPr>
              <p:cNvPr id="242" name="墨迹 241"/>
            </p:nvPicPr>
            <p:blipFill>
              <a:blip r:embed="rId292"/>
            </p:blipFill>
            <p:spPr>
              <a:xfrm>
                <a:off x="9262533" y="3011654"/>
                <a:ext cx="129822" cy="59218"/>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43" name="墨迹 242"/>
              <p14:cNvContentPartPr/>
              <p14:nvPr/>
            </p14:nvContentPartPr>
            <p14:xfrm>
              <a:off x="9273822" y="3017294"/>
              <a:ext cx="361244" cy="265070"/>
            </p14:xfrm>
          </p:contentPart>
        </mc:Choice>
        <mc:Fallback xmlns="">
          <p:pic>
            <p:nvPicPr>
              <p:cNvPr id="243" name="墨迹 242"/>
            </p:nvPicPr>
            <p:blipFill>
              <a:blip r:embed="rId294"/>
            </p:blipFill>
            <p:spPr>
              <a:xfrm>
                <a:off x="9273822" y="3017294"/>
                <a:ext cx="361244" cy="26507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44" name="墨迹 243"/>
              <p14:cNvContentPartPr/>
              <p14:nvPr/>
            </p14:nvContentPartPr>
            <p14:xfrm>
              <a:off x="9680222" y="3068052"/>
              <a:ext cx="107244" cy="140995"/>
            </p14:xfrm>
          </p:contentPart>
        </mc:Choice>
        <mc:Fallback xmlns="">
          <p:pic>
            <p:nvPicPr>
              <p:cNvPr id="244" name="墨迹 243"/>
            </p:nvPicPr>
            <p:blipFill>
              <a:blip r:embed="rId296"/>
            </p:blipFill>
            <p:spPr>
              <a:xfrm>
                <a:off x="9680222" y="3068052"/>
                <a:ext cx="107244" cy="140995"/>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45" name="墨迹 244"/>
              <p14:cNvContentPartPr/>
              <p14:nvPr/>
            </p14:nvContentPartPr>
            <p14:xfrm>
              <a:off x="9736666" y="3084972"/>
              <a:ext cx="33866" cy="329928"/>
            </p14:xfrm>
          </p:contentPart>
        </mc:Choice>
        <mc:Fallback xmlns="">
          <p:pic>
            <p:nvPicPr>
              <p:cNvPr id="245" name="墨迹 244"/>
            </p:nvPicPr>
            <p:blipFill>
              <a:blip r:embed="rId298"/>
            </p:blipFill>
            <p:spPr>
              <a:xfrm>
                <a:off x="9736666" y="3084972"/>
                <a:ext cx="33866" cy="329928"/>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46" name="墨迹 245"/>
              <p14:cNvContentPartPr/>
              <p14:nvPr/>
            </p14:nvContentPartPr>
            <p14:xfrm>
              <a:off x="9810044" y="2881939"/>
              <a:ext cx="98778" cy="129715"/>
            </p14:xfrm>
          </p:contentPart>
        </mc:Choice>
        <mc:Fallback xmlns="">
          <p:pic>
            <p:nvPicPr>
              <p:cNvPr id="246" name="墨迹 245"/>
            </p:nvPicPr>
            <p:blipFill>
              <a:blip r:embed="rId300"/>
            </p:blipFill>
            <p:spPr>
              <a:xfrm>
                <a:off x="9810044" y="2881939"/>
                <a:ext cx="98778" cy="129715"/>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47" name="墨迹 246"/>
              <p14:cNvContentPartPr/>
              <p14:nvPr/>
            </p14:nvContentPartPr>
            <p14:xfrm>
              <a:off x="9945511" y="2910138"/>
              <a:ext cx="84666" cy="28198"/>
            </p14:xfrm>
          </p:contentPart>
        </mc:Choice>
        <mc:Fallback xmlns="">
          <p:pic>
            <p:nvPicPr>
              <p:cNvPr id="247" name="墨迹 246"/>
            </p:nvPicPr>
            <p:blipFill>
              <a:blip r:embed="rId302"/>
            </p:blipFill>
            <p:spPr>
              <a:xfrm>
                <a:off x="9945511" y="2910138"/>
                <a:ext cx="84666" cy="28198"/>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48" name="墨迹 247"/>
              <p14:cNvContentPartPr/>
              <p14:nvPr/>
            </p14:nvContentPartPr>
            <p14:xfrm>
              <a:off x="10007600" y="3039853"/>
              <a:ext cx="231422" cy="28199"/>
            </p14:xfrm>
          </p:contentPart>
        </mc:Choice>
        <mc:Fallback xmlns="">
          <p:pic>
            <p:nvPicPr>
              <p:cNvPr id="248" name="墨迹 247"/>
            </p:nvPicPr>
            <p:blipFill>
              <a:blip r:embed="rId304"/>
            </p:blipFill>
            <p:spPr>
              <a:xfrm>
                <a:off x="10007600" y="3039853"/>
                <a:ext cx="231422" cy="28199"/>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49" name="墨迹 248"/>
              <p14:cNvContentPartPr/>
              <p14:nvPr/>
            </p14:nvContentPartPr>
            <p14:xfrm>
              <a:off x="10151533" y="2949616"/>
              <a:ext cx="14111" cy="265071"/>
            </p14:xfrm>
          </p:contentPart>
        </mc:Choice>
        <mc:Fallback xmlns="">
          <p:pic>
            <p:nvPicPr>
              <p:cNvPr id="249" name="墨迹 248"/>
            </p:nvPicPr>
            <p:blipFill>
              <a:blip r:embed="rId306"/>
            </p:blipFill>
            <p:spPr>
              <a:xfrm>
                <a:off x="10151533" y="2949616"/>
                <a:ext cx="14111" cy="265071"/>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50" name="墨迹 249"/>
              <p14:cNvContentPartPr/>
              <p14:nvPr/>
            </p14:nvContentPartPr>
            <p14:xfrm>
              <a:off x="10526888" y="2910138"/>
              <a:ext cx="28223" cy="225592"/>
            </p14:xfrm>
          </p:contentPart>
        </mc:Choice>
        <mc:Fallback xmlns="">
          <p:pic>
            <p:nvPicPr>
              <p:cNvPr id="250" name="墨迹 249"/>
            </p:nvPicPr>
            <p:blipFill>
              <a:blip r:embed="rId308"/>
            </p:blipFill>
            <p:spPr>
              <a:xfrm>
                <a:off x="10526888" y="2910138"/>
                <a:ext cx="28223" cy="225592"/>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51" name="墨迹 250"/>
              <p14:cNvContentPartPr/>
              <p14:nvPr/>
            </p14:nvContentPartPr>
            <p14:xfrm>
              <a:off x="10521244" y="3008834"/>
              <a:ext cx="124177" cy="31019"/>
            </p14:xfrm>
          </p:contentPart>
        </mc:Choice>
        <mc:Fallback xmlns="">
          <p:pic>
            <p:nvPicPr>
              <p:cNvPr id="251" name="墨迹 250"/>
            </p:nvPicPr>
            <p:blipFill>
              <a:blip r:embed="rId310"/>
            </p:blipFill>
            <p:spPr>
              <a:xfrm>
                <a:off x="10521244" y="3008834"/>
                <a:ext cx="124177" cy="3101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52" name="墨迹 251"/>
              <p14:cNvContentPartPr/>
              <p14:nvPr/>
            </p14:nvContentPartPr>
            <p14:xfrm>
              <a:off x="10625667" y="2870659"/>
              <a:ext cx="31044" cy="389146"/>
            </p14:xfrm>
          </p:contentPart>
        </mc:Choice>
        <mc:Fallback xmlns="">
          <p:pic>
            <p:nvPicPr>
              <p:cNvPr id="252" name="墨迹 251"/>
            </p:nvPicPr>
            <p:blipFill>
              <a:blip r:embed="rId312"/>
            </p:blipFill>
            <p:spPr>
              <a:xfrm>
                <a:off x="10625667" y="2870659"/>
                <a:ext cx="31044" cy="389146"/>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53" name="墨迹 252"/>
              <p14:cNvContentPartPr/>
              <p14:nvPr/>
            </p14:nvContentPartPr>
            <p14:xfrm>
              <a:off x="10701867" y="2876299"/>
              <a:ext cx="124177" cy="33839"/>
            </p14:xfrm>
          </p:contentPart>
        </mc:Choice>
        <mc:Fallback xmlns="">
          <p:pic>
            <p:nvPicPr>
              <p:cNvPr id="253" name="墨迹 252"/>
            </p:nvPicPr>
            <p:blipFill>
              <a:blip r:embed="rId314"/>
            </p:blipFill>
            <p:spPr>
              <a:xfrm>
                <a:off x="10701867" y="2876299"/>
                <a:ext cx="124177" cy="33839"/>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54" name="墨迹 253"/>
              <p14:cNvContentPartPr/>
              <p14:nvPr/>
            </p14:nvContentPartPr>
            <p14:xfrm>
              <a:off x="10755488" y="2774782"/>
              <a:ext cx="8467" cy="225593"/>
            </p14:xfrm>
          </p:contentPart>
        </mc:Choice>
        <mc:Fallback xmlns="">
          <p:pic>
            <p:nvPicPr>
              <p:cNvPr id="254" name="墨迹 253"/>
            </p:nvPicPr>
            <p:blipFill>
              <a:blip r:embed="rId316"/>
            </p:blipFill>
            <p:spPr>
              <a:xfrm>
                <a:off x="10755488" y="2774782"/>
                <a:ext cx="8467" cy="225593"/>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55" name="墨迹 254"/>
              <p14:cNvContentPartPr/>
              <p14:nvPr/>
            </p14:nvContentPartPr>
            <p14:xfrm>
              <a:off x="7961488" y="3851985"/>
              <a:ext cx="8467" cy="369407"/>
            </p14:xfrm>
          </p:contentPart>
        </mc:Choice>
        <mc:Fallback xmlns="">
          <p:pic>
            <p:nvPicPr>
              <p:cNvPr id="255" name="墨迹 254"/>
            </p:nvPicPr>
            <p:blipFill>
              <a:blip r:embed="rId318"/>
            </p:blipFill>
            <p:spPr>
              <a:xfrm>
                <a:off x="7961488" y="3851985"/>
                <a:ext cx="8467" cy="369407"/>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56" name="墨迹 255"/>
              <p14:cNvContentPartPr/>
              <p14:nvPr/>
            </p14:nvContentPartPr>
            <p14:xfrm>
              <a:off x="7969955" y="3930942"/>
              <a:ext cx="169334" cy="211492"/>
            </p14:xfrm>
          </p:contentPart>
        </mc:Choice>
        <mc:Fallback xmlns="">
          <p:pic>
            <p:nvPicPr>
              <p:cNvPr id="256" name="墨迹 255"/>
            </p:nvPicPr>
            <p:blipFill>
              <a:blip r:embed="rId320"/>
            </p:blipFill>
            <p:spPr>
              <a:xfrm>
                <a:off x="7969955" y="3930942"/>
                <a:ext cx="169334" cy="211492"/>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57" name="墨迹 256"/>
              <p14:cNvContentPartPr/>
              <p14:nvPr/>
            </p14:nvContentPartPr>
            <p14:xfrm>
              <a:off x="8184444" y="4026819"/>
              <a:ext cx="62088" cy="284809"/>
            </p14:xfrm>
          </p:contentPart>
        </mc:Choice>
        <mc:Fallback xmlns="">
          <p:pic>
            <p:nvPicPr>
              <p:cNvPr id="257" name="墨迹 256"/>
            </p:nvPicPr>
            <p:blipFill>
              <a:blip r:embed="rId322"/>
            </p:blipFill>
            <p:spPr>
              <a:xfrm>
                <a:off x="8184444" y="4026819"/>
                <a:ext cx="62088" cy="284809"/>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58" name="墨迹 257"/>
              <p14:cNvContentPartPr/>
              <p14:nvPr/>
            </p14:nvContentPartPr>
            <p14:xfrm>
              <a:off x="8410222" y="3942222"/>
              <a:ext cx="138288" cy="5639"/>
            </p14:xfrm>
          </p:contentPart>
        </mc:Choice>
        <mc:Fallback xmlns="">
          <p:pic>
            <p:nvPicPr>
              <p:cNvPr id="258" name="墨迹 257"/>
            </p:nvPicPr>
            <p:blipFill>
              <a:blip r:embed="rId324"/>
            </p:blipFill>
            <p:spPr>
              <a:xfrm>
                <a:off x="8410222" y="3942222"/>
                <a:ext cx="138288" cy="5639"/>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59" name="墨迹 258"/>
              <p14:cNvContentPartPr/>
              <p14:nvPr/>
            </p14:nvContentPartPr>
            <p14:xfrm>
              <a:off x="8410222" y="4071937"/>
              <a:ext cx="174978" cy="11280"/>
            </p14:xfrm>
          </p:contentPart>
        </mc:Choice>
        <mc:Fallback xmlns="">
          <p:pic>
            <p:nvPicPr>
              <p:cNvPr id="259" name="墨迹 258"/>
            </p:nvPicPr>
            <p:blipFill>
              <a:blip r:embed="rId326"/>
            </p:blipFill>
            <p:spPr>
              <a:xfrm>
                <a:off x="8410222" y="4071937"/>
                <a:ext cx="174978" cy="11280"/>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61" name="墨迹 260"/>
              <p14:cNvContentPartPr/>
              <p14:nvPr/>
            </p14:nvContentPartPr>
            <p14:xfrm>
              <a:off x="8997244" y="3615113"/>
              <a:ext cx="112888" cy="298910"/>
            </p14:xfrm>
          </p:contentPart>
        </mc:Choice>
        <mc:Fallback xmlns="">
          <p:pic>
            <p:nvPicPr>
              <p:cNvPr id="261" name="墨迹 260"/>
            </p:nvPicPr>
            <p:blipFill>
              <a:blip r:embed="rId328"/>
            </p:blipFill>
            <p:spPr>
              <a:xfrm>
                <a:off x="8997244" y="3615113"/>
                <a:ext cx="112888" cy="298910"/>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62" name="墨迹 261"/>
              <p14:cNvContentPartPr/>
              <p14:nvPr/>
            </p14:nvContentPartPr>
            <p14:xfrm>
              <a:off x="9217377" y="3598194"/>
              <a:ext cx="101600" cy="25379"/>
            </p14:xfrm>
          </p:contentPart>
        </mc:Choice>
        <mc:Fallback xmlns="">
          <p:pic>
            <p:nvPicPr>
              <p:cNvPr id="262" name="墨迹 261"/>
            </p:nvPicPr>
            <p:blipFill>
              <a:blip r:embed="rId330"/>
            </p:blipFill>
            <p:spPr>
              <a:xfrm>
                <a:off x="9217377" y="3598194"/>
                <a:ext cx="101600" cy="25379"/>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63" name="墨迹 262"/>
              <p14:cNvContentPartPr/>
              <p14:nvPr/>
            </p14:nvContentPartPr>
            <p14:xfrm>
              <a:off x="9200444" y="3665871"/>
              <a:ext cx="11288" cy="197393"/>
            </p14:xfrm>
          </p:contentPart>
        </mc:Choice>
        <mc:Fallback xmlns="">
          <p:pic>
            <p:nvPicPr>
              <p:cNvPr id="263" name="墨迹 262"/>
            </p:nvPicPr>
            <p:blipFill>
              <a:blip r:embed="rId332"/>
            </p:blipFill>
            <p:spPr>
              <a:xfrm>
                <a:off x="9200444" y="3665871"/>
                <a:ext cx="11288" cy="197393"/>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64" name="墨迹 263"/>
              <p14:cNvContentPartPr/>
              <p14:nvPr/>
            </p14:nvContentPartPr>
            <p14:xfrm>
              <a:off x="9200444" y="3733549"/>
              <a:ext cx="191911" cy="107156"/>
            </p14:xfrm>
          </p:contentPart>
        </mc:Choice>
        <mc:Fallback xmlns="">
          <p:pic>
            <p:nvPicPr>
              <p:cNvPr id="264" name="墨迹 263"/>
            </p:nvPicPr>
            <p:blipFill>
              <a:blip r:embed="rId334"/>
            </p:blipFill>
            <p:spPr>
              <a:xfrm>
                <a:off x="9200444" y="3733549"/>
                <a:ext cx="191911" cy="107156"/>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65" name="墨迹 264"/>
              <p14:cNvContentPartPr/>
              <p14:nvPr/>
            </p14:nvContentPartPr>
            <p14:xfrm>
              <a:off x="9448800" y="3592554"/>
              <a:ext cx="118533" cy="225592"/>
            </p14:xfrm>
          </p:contentPart>
        </mc:Choice>
        <mc:Fallback xmlns="">
          <p:pic>
            <p:nvPicPr>
              <p:cNvPr id="265" name="墨迹 264"/>
            </p:nvPicPr>
            <p:blipFill>
              <a:blip r:embed="rId336"/>
            </p:blipFill>
            <p:spPr>
              <a:xfrm>
                <a:off x="9448800" y="3592554"/>
                <a:ext cx="118533" cy="225592"/>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266" name="墨迹 265"/>
              <p14:cNvContentPartPr/>
              <p14:nvPr/>
            </p14:nvContentPartPr>
            <p14:xfrm>
              <a:off x="9601200" y="3682791"/>
              <a:ext cx="110066" cy="118435"/>
            </p14:xfrm>
          </p:contentPart>
        </mc:Choice>
        <mc:Fallback xmlns="">
          <p:pic>
            <p:nvPicPr>
              <p:cNvPr id="266" name="墨迹 265"/>
            </p:nvPicPr>
            <p:blipFill>
              <a:blip r:embed="rId338"/>
            </p:blipFill>
            <p:spPr>
              <a:xfrm>
                <a:off x="9601200" y="3682791"/>
                <a:ext cx="110066" cy="118435"/>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267" name="墨迹 266"/>
              <p14:cNvContentPartPr/>
              <p14:nvPr/>
            </p14:nvContentPartPr>
            <p14:xfrm>
              <a:off x="9654822" y="3699710"/>
              <a:ext cx="25400" cy="265071"/>
            </p14:xfrm>
          </p:contentPart>
        </mc:Choice>
        <mc:Fallback xmlns="">
          <p:pic>
            <p:nvPicPr>
              <p:cNvPr id="267" name="墨迹 266"/>
            </p:nvPicPr>
            <p:blipFill>
              <a:blip r:embed="rId340"/>
            </p:blipFill>
            <p:spPr>
              <a:xfrm>
                <a:off x="9654822" y="3699710"/>
                <a:ext cx="25400" cy="265071"/>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268" name="墨迹 267"/>
              <p14:cNvContentPartPr/>
              <p14:nvPr/>
            </p14:nvContentPartPr>
            <p14:xfrm>
              <a:off x="9731022" y="3569995"/>
              <a:ext cx="93133" cy="78957"/>
            </p14:xfrm>
          </p:contentPart>
        </mc:Choice>
        <mc:Fallback xmlns="">
          <p:pic>
            <p:nvPicPr>
              <p:cNvPr id="268" name="墨迹 267"/>
            </p:nvPicPr>
            <p:blipFill>
              <a:blip r:embed="rId342"/>
            </p:blipFill>
            <p:spPr>
              <a:xfrm>
                <a:off x="9731022" y="3569995"/>
                <a:ext cx="93133" cy="78957"/>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269" name="墨迹 268"/>
              <p14:cNvContentPartPr/>
              <p14:nvPr/>
            </p14:nvContentPartPr>
            <p14:xfrm>
              <a:off x="9815688" y="3598194"/>
              <a:ext cx="76200" cy="360"/>
            </p14:xfrm>
          </p:contentPart>
        </mc:Choice>
        <mc:Fallback xmlns="">
          <p:pic>
            <p:nvPicPr>
              <p:cNvPr id="269" name="墨迹 268"/>
            </p:nvPicPr>
            <p:blipFill>
              <a:blip r:embed="rId344"/>
            </p:blipFill>
            <p:spPr>
              <a:xfrm>
                <a:off x="9815688" y="3598194"/>
                <a:ext cx="76200" cy="360"/>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270" name="墨迹 269"/>
              <p14:cNvContentPartPr/>
              <p14:nvPr/>
            </p14:nvContentPartPr>
            <p14:xfrm>
              <a:off x="9855200" y="3519236"/>
              <a:ext cx="124177" cy="344028"/>
            </p14:xfrm>
          </p:contentPart>
        </mc:Choice>
        <mc:Fallback xmlns="">
          <p:pic>
            <p:nvPicPr>
              <p:cNvPr id="270" name="墨迹 269"/>
            </p:nvPicPr>
            <p:blipFill>
              <a:blip r:embed="rId346"/>
            </p:blipFill>
            <p:spPr>
              <a:xfrm>
                <a:off x="9855200" y="3519236"/>
                <a:ext cx="124177" cy="344028"/>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271" name="墨迹 270"/>
              <p14:cNvContentPartPr/>
              <p14:nvPr/>
            </p14:nvContentPartPr>
            <p14:xfrm>
              <a:off x="10137422" y="3530516"/>
              <a:ext cx="62088" cy="225592"/>
            </p14:xfrm>
          </p:contentPart>
        </mc:Choice>
        <mc:Fallback xmlns="">
          <p:pic>
            <p:nvPicPr>
              <p:cNvPr id="271" name="墨迹 270"/>
            </p:nvPicPr>
            <p:blipFill>
              <a:blip r:embed="rId348"/>
            </p:blipFill>
            <p:spPr>
              <a:xfrm>
                <a:off x="10137422" y="3530516"/>
                <a:ext cx="62088" cy="225592"/>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272" name="墨迹 271"/>
              <p14:cNvContentPartPr/>
              <p14:nvPr/>
            </p14:nvContentPartPr>
            <p14:xfrm>
              <a:off x="10244666" y="3564355"/>
              <a:ext cx="110066" cy="163554"/>
            </p14:xfrm>
          </p:contentPart>
        </mc:Choice>
        <mc:Fallback xmlns="">
          <p:pic>
            <p:nvPicPr>
              <p:cNvPr id="272" name="墨迹 271"/>
            </p:nvPicPr>
            <p:blipFill>
              <a:blip r:embed="rId350"/>
            </p:blipFill>
            <p:spPr>
              <a:xfrm>
                <a:off x="10244666" y="3564355"/>
                <a:ext cx="110066" cy="163554"/>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273" name="墨迹 272"/>
              <p14:cNvContentPartPr/>
              <p14:nvPr/>
            </p14:nvContentPartPr>
            <p14:xfrm>
              <a:off x="10346266" y="3524876"/>
              <a:ext cx="11289" cy="315829"/>
            </p14:xfrm>
          </p:contentPart>
        </mc:Choice>
        <mc:Fallback xmlns="">
          <p:pic>
            <p:nvPicPr>
              <p:cNvPr id="273" name="墨迹 272"/>
            </p:nvPicPr>
            <p:blipFill>
              <a:blip r:embed="rId352"/>
            </p:blipFill>
            <p:spPr>
              <a:xfrm>
                <a:off x="10346266" y="3524876"/>
                <a:ext cx="11289" cy="315829"/>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274" name="墨迹 273"/>
              <p14:cNvContentPartPr/>
              <p14:nvPr/>
            </p14:nvContentPartPr>
            <p14:xfrm>
              <a:off x="10414000" y="3541795"/>
              <a:ext cx="90311" cy="16920"/>
            </p14:xfrm>
          </p:contentPart>
        </mc:Choice>
        <mc:Fallback xmlns="">
          <p:pic>
            <p:nvPicPr>
              <p:cNvPr id="274" name="墨迹 273"/>
            </p:nvPicPr>
            <p:blipFill>
              <a:blip r:embed="rId354"/>
            </p:blipFill>
            <p:spPr>
              <a:xfrm>
                <a:off x="10414000" y="3541795"/>
                <a:ext cx="90311" cy="16920"/>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275" name="墨迹 274"/>
              <p14:cNvContentPartPr/>
              <p14:nvPr/>
            </p14:nvContentPartPr>
            <p14:xfrm>
              <a:off x="10445044" y="3502317"/>
              <a:ext cx="19756" cy="143815"/>
            </p14:xfrm>
          </p:contentPart>
        </mc:Choice>
        <mc:Fallback xmlns="">
          <p:pic>
            <p:nvPicPr>
              <p:cNvPr id="275" name="墨迹 274"/>
            </p:nvPicPr>
            <p:blipFill>
              <a:blip r:embed="rId356"/>
            </p:blipFill>
            <p:spPr>
              <a:xfrm>
                <a:off x="10445044" y="3502317"/>
                <a:ext cx="19756" cy="143815"/>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276" name="墨迹 275"/>
              <p14:cNvContentPartPr/>
              <p14:nvPr/>
            </p14:nvContentPartPr>
            <p14:xfrm>
              <a:off x="10515600" y="3445919"/>
              <a:ext cx="95955" cy="394786"/>
            </p14:xfrm>
          </p:contentPart>
        </mc:Choice>
        <mc:Fallback xmlns="">
          <p:pic>
            <p:nvPicPr>
              <p:cNvPr id="276" name="墨迹 275"/>
            </p:nvPicPr>
            <p:blipFill>
              <a:blip r:embed="rId358"/>
            </p:blipFill>
            <p:spPr>
              <a:xfrm>
                <a:off x="10515600" y="3445919"/>
                <a:ext cx="95955" cy="394786"/>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277" name="墨迹 276"/>
              <p14:cNvContentPartPr/>
              <p14:nvPr/>
            </p14:nvContentPartPr>
            <p14:xfrm>
              <a:off x="10210800" y="3922482"/>
              <a:ext cx="428977" cy="2820"/>
            </p14:xfrm>
          </p:contentPart>
        </mc:Choice>
        <mc:Fallback xmlns="">
          <p:pic>
            <p:nvPicPr>
              <p:cNvPr id="277" name="墨迹 276"/>
            </p:nvPicPr>
            <p:blipFill>
              <a:blip r:embed="rId360"/>
            </p:blipFill>
            <p:spPr>
              <a:xfrm>
                <a:off x="10210800" y="3922482"/>
                <a:ext cx="428977" cy="2820"/>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278" name="墨迹 277"/>
              <p14:cNvContentPartPr/>
              <p14:nvPr/>
            </p14:nvContentPartPr>
            <p14:xfrm>
              <a:off x="9273822" y="4179093"/>
              <a:ext cx="79022" cy="242512"/>
            </p14:xfrm>
          </p:contentPart>
        </mc:Choice>
        <mc:Fallback xmlns="">
          <p:pic>
            <p:nvPicPr>
              <p:cNvPr id="278" name="墨迹 277"/>
            </p:nvPicPr>
            <p:blipFill>
              <a:blip r:embed="rId362"/>
            </p:blipFill>
            <p:spPr>
              <a:xfrm>
                <a:off x="9273822" y="4179093"/>
                <a:ext cx="79022" cy="242512"/>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279" name="墨迹 278"/>
              <p14:cNvContentPartPr/>
              <p14:nvPr/>
            </p14:nvContentPartPr>
            <p14:xfrm>
              <a:off x="9448800" y="4179093"/>
              <a:ext cx="11288" cy="135355"/>
            </p14:xfrm>
          </p:contentPart>
        </mc:Choice>
        <mc:Fallback xmlns="">
          <p:pic>
            <p:nvPicPr>
              <p:cNvPr id="279" name="墨迹 278"/>
            </p:nvPicPr>
            <p:blipFill>
              <a:blip r:embed="rId364"/>
            </p:blipFill>
            <p:spPr>
              <a:xfrm>
                <a:off x="9448800" y="4179093"/>
                <a:ext cx="11288" cy="135355"/>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280" name="墨迹 279"/>
              <p14:cNvContentPartPr/>
              <p14:nvPr/>
            </p14:nvContentPartPr>
            <p14:xfrm>
              <a:off x="9443155" y="4243951"/>
              <a:ext cx="110067" cy="31019"/>
            </p14:xfrm>
          </p:contentPart>
        </mc:Choice>
        <mc:Fallback xmlns="">
          <p:pic>
            <p:nvPicPr>
              <p:cNvPr id="280" name="墨迹 279"/>
            </p:nvPicPr>
            <p:blipFill>
              <a:blip r:embed="rId366"/>
            </p:blipFill>
            <p:spPr>
              <a:xfrm>
                <a:off x="9443155" y="4243951"/>
                <a:ext cx="110067" cy="31019"/>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281" name="墨迹 280"/>
              <p14:cNvContentPartPr/>
              <p14:nvPr/>
            </p14:nvContentPartPr>
            <p14:xfrm>
              <a:off x="9556044" y="4122695"/>
              <a:ext cx="5644" cy="276350"/>
            </p14:xfrm>
          </p:contentPart>
        </mc:Choice>
        <mc:Fallback xmlns="">
          <p:pic>
            <p:nvPicPr>
              <p:cNvPr id="281" name="墨迹 280"/>
            </p:nvPicPr>
            <p:blipFill>
              <a:blip r:embed="rId368"/>
            </p:blipFill>
            <p:spPr>
              <a:xfrm>
                <a:off x="9556044" y="4122695"/>
                <a:ext cx="5644" cy="276350"/>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282" name="墨迹 281"/>
              <p14:cNvContentPartPr/>
              <p14:nvPr/>
            </p14:nvContentPartPr>
            <p14:xfrm>
              <a:off x="9697155" y="4088856"/>
              <a:ext cx="112889" cy="47939"/>
            </p14:xfrm>
          </p:contentPart>
        </mc:Choice>
        <mc:Fallback xmlns="">
          <p:pic>
            <p:nvPicPr>
              <p:cNvPr id="282" name="墨迹 281"/>
            </p:nvPicPr>
            <p:blipFill>
              <a:blip r:embed="rId370"/>
            </p:blipFill>
            <p:spPr>
              <a:xfrm>
                <a:off x="9697155" y="4088856"/>
                <a:ext cx="112889" cy="47939"/>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283" name="墨迹 282"/>
              <p14:cNvContentPartPr/>
              <p14:nvPr/>
            </p14:nvContentPartPr>
            <p14:xfrm>
              <a:off x="9680222" y="4145254"/>
              <a:ext cx="220133" cy="197394"/>
            </p14:xfrm>
          </p:contentPart>
        </mc:Choice>
        <mc:Fallback xmlns="">
          <p:pic>
            <p:nvPicPr>
              <p:cNvPr id="283" name="墨迹 282"/>
            </p:nvPicPr>
            <p:blipFill>
              <a:blip r:embed="rId372"/>
            </p:blipFill>
            <p:spPr>
              <a:xfrm>
                <a:off x="9680222" y="4145254"/>
                <a:ext cx="220133" cy="197394"/>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284" name="墨迹 283"/>
              <p14:cNvContentPartPr/>
              <p14:nvPr/>
            </p14:nvContentPartPr>
            <p14:xfrm>
              <a:off x="9956800" y="4100136"/>
              <a:ext cx="118533" cy="174834"/>
            </p14:xfrm>
          </p:contentPart>
        </mc:Choice>
        <mc:Fallback xmlns="">
          <p:pic>
            <p:nvPicPr>
              <p:cNvPr id="284" name="墨迹 283"/>
            </p:nvPicPr>
            <p:blipFill>
              <a:blip r:embed="rId374"/>
            </p:blipFill>
            <p:spPr>
              <a:xfrm>
                <a:off x="9956800" y="4100136"/>
                <a:ext cx="118533" cy="174834"/>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285" name="墨迹 284"/>
              <p14:cNvContentPartPr/>
              <p14:nvPr/>
            </p14:nvContentPartPr>
            <p14:xfrm>
              <a:off x="10086622" y="4179093"/>
              <a:ext cx="101600" cy="118436"/>
            </p14:xfrm>
          </p:contentPart>
        </mc:Choice>
        <mc:Fallback xmlns="">
          <p:pic>
            <p:nvPicPr>
              <p:cNvPr id="285" name="墨迹 284"/>
            </p:nvPicPr>
            <p:blipFill>
              <a:blip r:embed="rId376"/>
            </p:blipFill>
            <p:spPr>
              <a:xfrm>
                <a:off x="10086622" y="4179093"/>
                <a:ext cx="101600" cy="118436"/>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286" name="墨迹 285"/>
              <p14:cNvContentPartPr/>
              <p14:nvPr/>
            </p14:nvContentPartPr>
            <p14:xfrm>
              <a:off x="10120488" y="4201652"/>
              <a:ext cx="45156" cy="265071"/>
            </p14:xfrm>
          </p:contentPart>
        </mc:Choice>
        <mc:Fallback xmlns="">
          <p:pic>
            <p:nvPicPr>
              <p:cNvPr id="286" name="墨迹 285"/>
            </p:nvPicPr>
            <p:blipFill>
              <a:blip r:embed="rId378"/>
            </p:blipFill>
            <p:spPr>
              <a:xfrm>
                <a:off x="10120488" y="4201652"/>
                <a:ext cx="45156" cy="265071"/>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287" name="墨迹 286"/>
              <p14:cNvContentPartPr/>
              <p14:nvPr/>
            </p14:nvContentPartPr>
            <p14:xfrm>
              <a:off x="10233377" y="4179093"/>
              <a:ext cx="93134" cy="5640"/>
            </p14:xfrm>
          </p:contentPart>
        </mc:Choice>
        <mc:Fallback xmlns="">
          <p:pic>
            <p:nvPicPr>
              <p:cNvPr id="287" name="墨迹 286"/>
            </p:nvPicPr>
            <p:blipFill>
              <a:blip r:embed="rId380"/>
            </p:blipFill>
            <p:spPr>
              <a:xfrm>
                <a:off x="10233377" y="4179093"/>
                <a:ext cx="93134" cy="5640"/>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288" name="墨迹 287"/>
              <p14:cNvContentPartPr/>
              <p14:nvPr/>
            </p14:nvContentPartPr>
            <p14:xfrm>
              <a:off x="10329333" y="4083217"/>
              <a:ext cx="90311" cy="304549"/>
            </p14:xfrm>
          </p:contentPart>
        </mc:Choice>
        <mc:Fallback xmlns="">
          <p:pic>
            <p:nvPicPr>
              <p:cNvPr id="288" name="墨迹 287"/>
            </p:nvPicPr>
            <p:blipFill>
              <a:blip r:embed="rId382"/>
            </p:blipFill>
            <p:spPr>
              <a:xfrm>
                <a:off x="10329333" y="4083217"/>
                <a:ext cx="90311" cy="304549"/>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289" name="墨迹 288"/>
              <p14:cNvContentPartPr/>
              <p14:nvPr/>
            </p14:nvContentPartPr>
            <p14:xfrm>
              <a:off x="9522177" y="4071937"/>
              <a:ext cx="462845" cy="479383"/>
            </p14:xfrm>
          </p:contentPart>
        </mc:Choice>
        <mc:Fallback xmlns="">
          <p:pic>
            <p:nvPicPr>
              <p:cNvPr id="289" name="墨迹 288"/>
            </p:nvPicPr>
            <p:blipFill>
              <a:blip r:embed="rId384"/>
            </p:blipFill>
            <p:spPr>
              <a:xfrm>
                <a:off x="9522177" y="4071937"/>
                <a:ext cx="462845" cy="479383"/>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290" name="墨迹 289"/>
              <p14:cNvContentPartPr/>
              <p14:nvPr/>
            </p14:nvContentPartPr>
            <p14:xfrm>
              <a:off x="9352844" y="3361322"/>
              <a:ext cx="383822" cy="400426"/>
            </p14:xfrm>
          </p:contentPart>
        </mc:Choice>
        <mc:Fallback xmlns="">
          <p:pic>
            <p:nvPicPr>
              <p:cNvPr id="290" name="墨迹 289"/>
            </p:nvPicPr>
            <p:blipFill>
              <a:blip r:embed="rId386"/>
            </p:blipFill>
            <p:spPr>
              <a:xfrm>
                <a:off x="9352844" y="3361322"/>
                <a:ext cx="383822" cy="400426"/>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291" name="墨迹 290"/>
              <p14:cNvContentPartPr/>
              <p14:nvPr/>
            </p14:nvContentPartPr>
            <p14:xfrm>
              <a:off x="8573911" y="4833310"/>
              <a:ext cx="146756" cy="31019"/>
            </p14:xfrm>
          </p:contentPart>
        </mc:Choice>
        <mc:Fallback xmlns="">
          <p:pic>
            <p:nvPicPr>
              <p:cNvPr id="291" name="墨迹 290"/>
            </p:nvPicPr>
            <p:blipFill>
              <a:blip r:embed="rId388"/>
            </p:blipFill>
            <p:spPr>
              <a:xfrm>
                <a:off x="8573911" y="4833310"/>
                <a:ext cx="146756" cy="31019"/>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292" name="墨迹 291"/>
              <p14:cNvContentPartPr/>
              <p14:nvPr/>
            </p14:nvContentPartPr>
            <p14:xfrm>
              <a:off x="8545688" y="4963026"/>
              <a:ext cx="183444" cy="33839"/>
            </p14:xfrm>
          </p:contentPart>
        </mc:Choice>
        <mc:Fallback xmlns="">
          <p:pic>
            <p:nvPicPr>
              <p:cNvPr id="292" name="墨迹 291"/>
            </p:nvPicPr>
            <p:blipFill>
              <a:blip r:embed="rId390"/>
            </p:blipFill>
            <p:spPr>
              <a:xfrm>
                <a:off x="8545688" y="4963026"/>
                <a:ext cx="183444" cy="33839"/>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293" name="墨迹 292"/>
              <p14:cNvContentPartPr/>
              <p14:nvPr/>
            </p14:nvContentPartPr>
            <p14:xfrm>
              <a:off x="8861777" y="4827670"/>
              <a:ext cx="33867" cy="298910"/>
            </p14:xfrm>
          </p:contentPart>
        </mc:Choice>
        <mc:Fallback xmlns="">
          <p:pic>
            <p:nvPicPr>
              <p:cNvPr id="293" name="墨迹 292"/>
            </p:nvPicPr>
            <p:blipFill>
              <a:blip r:embed="rId392"/>
            </p:blipFill>
            <p:spPr>
              <a:xfrm>
                <a:off x="8861777" y="4827670"/>
                <a:ext cx="33867" cy="298910"/>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94" name="墨迹 293"/>
              <p14:cNvContentPartPr/>
              <p14:nvPr/>
            </p14:nvContentPartPr>
            <p14:xfrm>
              <a:off x="9014177" y="4855870"/>
              <a:ext cx="101600" cy="203032"/>
            </p14:xfrm>
          </p:contentPart>
        </mc:Choice>
        <mc:Fallback xmlns="">
          <p:pic>
            <p:nvPicPr>
              <p:cNvPr id="294" name="墨迹 293"/>
            </p:nvPicPr>
            <p:blipFill>
              <a:blip r:embed="rId394"/>
            </p:blipFill>
            <p:spPr>
              <a:xfrm>
                <a:off x="9014177" y="4855870"/>
                <a:ext cx="101600" cy="203032"/>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95" name="墨迹 294"/>
              <p14:cNvContentPartPr/>
              <p14:nvPr/>
            </p14:nvContentPartPr>
            <p14:xfrm>
              <a:off x="9166577" y="4793832"/>
              <a:ext cx="115712" cy="11279"/>
            </p14:xfrm>
          </p:contentPart>
        </mc:Choice>
        <mc:Fallback xmlns="">
          <p:pic>
            <p:nvPicPr>
              <p:cNvPr id="295" name="墨迹 294"/>
            </p:nvPicPr>
            <p:blipFill>
              <a:blip r:embed="rId396"/>
            </p:blipFill>
            <p:spPr>
              <a:xfrm>
                <a:off x="9166577" y="4793832"/>
                <a:ext cx="115712" cy="11279"/>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96" name="墨迹 295"/>
              <p14:cNvContentPartPr/>
              <p14:nvPr/>
            </p14:nvContentPartPr>
            <p14:xfrm>
              <a:off x="9259711" y="4709235"/>
              <a:ext cx="98778" cy="250971"/>
            </p14:xfrm>
          </p:contentPart>
        </mc:Choice>
        <mc:Fallback xmlns="">
          <p:pic>
            <p:nvPicPr>
              <p:cNvPr id="296" name="墨迹 295"/>
            </p:nvPicPr>
            <p:blipFill>
              <a:blip r:embed="rId398"/>
            </p:blipFill>
            <p:spPr>
              <a:xfrm>
                <a:off x="9259711" y="4709235"/>
                <a:ext cx="98778" cy="250971"/>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97" name="墨迹 296"/>
              <p14:cNvContentPartPr/>
              <p14:nvPr/>
            </p14:nvContentPartPr>
            <p14:xfrm>
              <a:off x="9358488" y="4838950"/>
              <a:ext cx="45156" cy="42299"/>
            </p14:xfrm>
          </p:contentPart>
        </mc:Choice>
        <mc:Fallback xmlns="">
          <p:pic>
            <p:nvPicPr>
              <p:cNvPr id="297" name="墨迹 296"/>
            </p:nvPicPr>
            <p:blipFill>
              <a:blip r:embed="rId400"/>
            </p:blipFill>
            <p:spPr>
              <a:xfrm>
                <a:off x="9358488" y="4838950"/>
                <a:ext cx="45156" cy="42299"/>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98" name="墨迹 297"/>
              <p14:cNvContentPartPr/>
              <p14:nvPr/>
            </p14:nvContentPartPr>
            <p14:xfrm>
              <a:off x="9414933" y="4726154"/>
              <a:ext cx="101600" cy="245332"/>
            </p14:xfrm>
          </p:contentPart>
        </mc:Choice>
        <mc:Fallback xmlns="">
          <p:pic>
            <p:nvPicPr>
              <p:cNvPr id="298" name="墨迹 297"/>
            </p:nvPicPr>
            <p:blipFill>
              <a:blip r:embed="rId402"/>
            </p:blipFill>
            <p:spPr>
              <a:xfrm>
                <a:off x="9414933" y="4726154"/>
                <a:ext cx="101600" cy="245332"/>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99" name="墨迹 298"/>
              <p14:cNvContentPartPr/>
              <p14:nvPr/>
            </p14:nvContentPartPr>
            <p14:xfrm>
              <a:off x="9522177" y="4748713"/>
              <a:ext cx="84667" cy="5640"/>
            </p14:xfrm>
          </p:contentPart>
        </mc:Choice>
        <mc:Fallback xmlns="">
          <p:pic>
            <p:nvPicPr>
              <p:cNvPr id="299" name="墨迹 298"/>
            </p:nvPicPr>
            <p:blipFill>
              <a:blip r:embed="rId404"/>
            </p:blipFill>
            <p:spPr>
              <a:xfrm>
                <a:off x="9522177" y="4748713"/>
                <a:ext cx="84667" cy="5640"/>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300" name="墨迹 299"/>
              <p14:cNvContentPartPr/>
              <p14:nvPr/>
            </p14:nvContentPartPr>
            <p14:xfrm>
              <a:off x="8257822" y="5391651"/>
              <a:ext cx="22578" cy="473743"/>
            </p14:xfrm>
          </p:contentPart>
        </mc:Choice>
        <mc:Fallback xmlns="">
          <p:pic>
            <p:nvPicPr>
              <p:cNvPr id="300" name="墨迹 299"/>
            </p:nvPicPr>
            <p:blipFill>
              <a:blip r:embed="rId406"/>
            </p:blipFill>
            <p:spPr>
              <a:xfrm>
                <a:off x="8257822" y="5391651"/>
                <a:ext cx="22578" cy="473743"/>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301" name="墨迹 300"/>
              <p14:cNvContentPartPr/>
              <p14:nvPr/>
            </p14:nvContentPartPr>
            <p14:xfrm>
              <a:off x="8297333" y="5510087"/>
              <a:ext cx="189089" cy="183293"/>
            </p14:xfrm>
          </p:contentPart>
        </mc:Choice>
        <mc:Fallback xmlns="">
          <p:pic>
            <p:nvPicPr>
              <p:cNvPr id="301" name="墨迹 300"/>
            </p:nvPicPr>
            <p:blipFill>
              <a:blip r:embed="rId408"/>
            </p:blipFill>
            <p:spPr>
              <a:xfrm>
                <a:off x="8297333" y="5510087"/>
                <a:ext cx="189089" cy="183293"/>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302" name="墨迹 301"/>
              <p14:cNvContentPartPr/>
              <p14:nvPr/>
            </p14:nvContentPartPr>
            <p14:xfrm>
              <a:off x="8596488" y="5527006"/>
              <a:ext cx="132644" cy="22559"/>
            </p14:xfrm>
          </p:contentPart>
        </mc:Choice>
        <mc:Fallback xmlns="">
          <p:pic>
            <p:nvPicPr>
              <p:cNvPr id="302" name="墨迹 301"/>
            </p:nvPicPr>
            <p:blipFill>
              <a:blip r:embed="rId410"/>
            </p:blipFill>
            <p:spPr>
              <a:xfrm>
                <a:off x="8596488" y="5527006"/>
                <a:ext cx="132644" cy="22559"/>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303" name="墨迹 302"/>
              <p14:cNvContentPartPr/>
              <p14:nvPr/>
            </p14:nvContentPartPr>
            <p14:xfrm>
              <a:off x="8596488" y="5634162"/>
              <a:ext cx="146756" cy="19740"/>
            </p14:xfrm>
          </p:contentPart>
        </mc:Choice>
        <mc:Fallback xmlns="">
          <p:pic>
            <p:nvPicPr>
              <p:cNvPr id="303" name="墨迹 302"/>
            </p:nvPicPr>
            <p:blipFill>
              <a:blip r:embed="rId412"/>
            </p:blipFill>
            <p:spPr>
              <a:xfrm>
                <a:off x="8596488" y="5634162"/>
                <a:ext cx="146756" cy="19740"/>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304" name="墨迹 303"/>
              <p14:cNvContentPartPr/>
              <p14:nvPr/>
            </p14:nvContentPartPr>
            <p14:xfrm>
              <a:off x="8923866" y="5414210"/>
              <a:ext cx="62089" cy="301729"/>
            </p14:xfrm>
          </p:contentPart>
        </mc:Choice>
        <mc:Fallback xmlns="">
          <p:pic>
            <p:nvPicPr>
              <p:cNvPr id="304" name="墨迹 303"/>
            </p:nvPicPr>
            <p:blipFill>
              <a:blip r:embed="rId414"/>
            </p:blipFill>
            <p:spPr>
              <a:xfrm>
                <a:off x="8923866" y="5414210"/>
                <a:ext cx="62089" cy="301729"/>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305" name="墨迹 304"/>
              <p14:cNvContentPartPr/>
              <p14:nvPr/>
            </p14:nvContentPartPr>
            <p14:xfrm>
              <a:off x="9048044" y="5453689"/>
              <a:ext cx="107244" cy="214312"/>
            </p14:xfrm>
          </p:contentPart>
        </mc:Choice>
        <mc:Fallback xmlns="">
          <p:pic>
            <p:nvPicPr>
              <p:cNvPr id="305" name="墨迹 304"/>
            </p:nvPicPr>
            <p:blipFill>
              <a:blip r:embed="rId416"/>
            </p:blipFill>
            <p:spPr>
              <a:xfrm>
                <a:off x="9048044" y="5453689"/>
                <a:ext cx="107244" cy="214312"/>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306" name="墨迹 305"/>
              <p14:cNvContentPartPr/>
              <p14:nvPr/>
            </p14:nvContentPartPr>
            <p14:xfrm>
              <a:off x="9239955" y="5349352"/>
              <a:ext cx="138289" cy="14100"/>
            </p14:xfrm>
          </p:contentPart>
        </mc:Choice>
        <mc:Fallback xmlns="">
          <p:pic>
            <p:nvPicPr>
              <p:cNvPr id="306" name="墨迹 305"/>
            </p:nvPicPr>
            <p:blipFill>
              <a:blip r:embed="rId418"/>
            </p:blipFill>
            <p:spPr>
              <a:xfrm>
                <a:off x="9239955" y="5349352"/>
                <a:ext cx="138289" cy="14100"/>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307" name="墨迹 306"/>
              <p14:cNvContentPartPr/>
              <p14:nvPr/>
            </p14:nvContentPartPr>
            <p14:xfrm>
              <a:off x="9372600" y="5216817"/>
              <a:ext cx="81844" cy="250972"/>
            </p14:xfrm>
          </p:contentPart>
        </mc:Choice>
        <mc:Fallback xmlns="">
          <p:pic>
            <p:nvPicPr>
              <p:cNvPr id="307" name="墨迹 306"/>
            </p:nvPicPr>
            <p:blipFill>
              <a:blip r:embed="rId420"/>
            </p:blipFill>
            <p:spPr>
              <a:xfrm>
                <a:off x="9372600" y="5216817"/>
                <a:ext cx="81844" cy="250972"/>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308" name="墨迹 307"/>
              <p14:cNvContentPartPr/>
              <p14:nvPr/>
            </p14:nvContentPartPr>
            <p14:xfrm>
              <a:off x="9471377" y="5397291"/>
              <a:ext cx="53623" cy="33838"/>
            </p14:xfrm>
          </p:contentPart>
        </mc:Choice>
        <mc:Fallback xmlns="">
          <p:pic>
            <p:nvPicPr>
              <p:cNvPr id="308" name="墨迹 307"/>
            </p:nvPicPr>
            <p:blipFill>
              <a:blip r:embed="rId422"/>
            </p:blipFill>
            <p:spPr>
              <a:xfrm>
                <a:off x="9471377" y="5397291"/>
                <a:ext cx="53623" cy="33838"/>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309" name="墨迹 308"/>
              <p14:cNvContentPartPr/>
              <p14:nvPr/>
            </p14:nvContentPartPr>
            <p14:xfrm>
              <a:off x="9550400" y="5228097"/>
              <a:ext cx="118533" cy="242511"/>
            </p14:xfrm>
          </p:contentPart>
        </mc:Choice>
        <mc:Fallback xmlns="">
          <p:pic>
            <p:nvPicPr>
              <p:cNvPr id="309" name="墨迹 308"/>
            </p:nvPicPr>
            <p:blipFill>
              <a:blip r:embed="rId424"/>
            </p:blipFill>
            <p:spPr>
              <a:xfrm>
                <a:off x="9550400" y="5228097"/>
                <a:ext cx="118533" cy="242511"/>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310" name="墨迹 309"/>
              <p14:cNvContentPartPr/>
              <p14:nvPr/>
            </p14:nvContentPartPr>
            <p14:xfrm>
              <a:off x="9646355" y="5239376"/>
              <a:ext cx="98778" cy="22560"/>
            </p14:xfrm>
          </p:contentPart>
        </mc:Choice>
        <mc:Fallback xmlns="">
          <p:pic>
            <p:nvPicPr>
              <p:cNvPr id="310" name="墨迹 309"/>
            </p:nvPicPr>
            <p:blipFill>
              <a:blip r:embed="rId426"/>
            </p:blipFill>
            <p:spPr>
              <a:xfrm>
                <a:off x="9646355" y="5239376"/>
                <a:ext cx="98778" cy="22560"/>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 name="墨迹 1"/>
              <p14:cNvContentPartPr/>
              <p14:nvPr/>
            </p14:nvContentPartPr>
            <p14:xfrm>
              <a:off x="8895644" y="868529"/>
              <a:ext cx="22578" cy="33839"/>
            </p14:xfrm>
          </p:contentPart>
        </mc:Choice>
        <mc:Fallback xmlns="">
          <p:pic>
            <p:nvPicPr>
              <p:cNvPr id="2" name="墨迹 1"/>
            </p:nvPicPr>
            <p:blipFill>
              <a:blip r:embed="rId428"/>
            </p:blipFill>
            <p:spPr>
              <a:xfrm>
                <a:off x="8895644" y="868529"/>
                <a:ext cx="22578" cy="33839"/>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3" name="墨迹 2"/>
              <p14:cNvContentPartPr/>
              <p14:nvPr/>
            </p14:nvContentPartPr>
            <p14:xfrm>
              <a:off x="9048044" y="885448"/>
              <a:ext cx="11288" cy="2820"/>
            </p14:xfrm>
          </p:contentPart>
        </mc:Choice>
        <mc:Fallback xmlns="">
          <p:pic>
            <p:nvPicPr>
              <p:cNvPr id="3" name="墨迹 2"/>
            </p:nvPicPr>
            <p:blipFill>
              <a:blip r:embed="rId430"/>
            </p:blipFill>
            <p:spPr>
              <a:xfrm>
                <a:off x="9048044" y="885448"/>
                <a:ext cx="11288" cy="2820"/>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4" name="墨迹 3"/>
              <p14:cNvContentPartPr/>
              <p14:nvPr/>
            </p14:nvContentPartPr>
            <p14:xfrm>
              <a:off x="8737600" y="1034903"/>
              <a:ext cx="47977" cy="36659"/>
            </p14:xfrm>
          </p:contentPart>
        </mc:Choice>
        <mc:Fallback xmlns="">
          <p:pic>
            <p:nvPicPr>
              <p:cNvPr id="4" name="墨迹 3"/>
            </p:nvPicPr>
            <p:blipFill>
              <a:blip r:embed="rId432"/>
            </p:blipFill>
            <p:spPr>
              <a:xfrm>
                <a:off x="8737600" y="1034903"/>
                <a:ext cx="47977" cy="36659"/>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5" name="墨迹 4"/>
              <p14:cNvContentPartPr/>
              <p14:nvPr/>
            </p14:nvContentPartPr>
            <p14:xfrm>
              <a:off x="10351911" y="927747"/>
              <a:ext cx="14111" cy="31019"/>
            </p14:xfrm>
          </p:contentPart>
        </mc:Choice>
        <mc:Fallback xmlns="">
          <p:pic>
            <p:nvPicPr>
              <p:cNvPr id="5" name="墨迹 4"/>
            </p:nvPicPr>
            <p:blipFill>
              <a:blip r:embed="rId434"/>
            </p:blipFill>
            <p:spPr>
              <a:xfrm>
                <a:off x="10351911" y="927747"/>
                <a:ext cx="14111" cy="31019"/>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47" name="墨迹 46"/>
              <p14:cNvContentPartPr/>
              <p14:nvPr/>
            </p14:nvContentPartPr>
            <p14:xfrm>
              <a:off x="6852355" y="5611603"/>
              <a:ext cx="158045" cy="45119"/>
            </p14:xfrm>
          </p:contentPart>
        </mc:Choice>
        <mc:Fallback xmlns="">
          <p:pic>
            <p:nvPicPr>
              <p:cNvPr id="47" name="墨迹 46"/>
            </p:nvPicPr>
            <p:blipFill>
              <a:blip r:embed="rId436"/>
            </p:blipFill>
            <p:spPr>
              <a:xfrm>
                <a:off x="6852355" y="5611603"/>
                <a:ext cx="158045" cy="45119"/>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65" name="墨迹 64"/>
              <p14:cNvContentPartPr/>
              <p14:nvPr/>
            </p14:nvContentPartPr>
            <p14:xfrm>
              <a:off x="6530622" y="6677526"/>
              <a:ext cx="16933" cy="62037"/>
            </p14:xfrm>
          </p:contentPart>
        </mc:Choice>
        <mc:Fallback xmlns="">
          <p:pic>
            <p:nvPicPr>
              <p:cNvPr id="65" name="墨迹 64"/>
            </p:nvPicPr>
            <p:blipFill>
              <a:blip r:embed="rId438"/>
            </p:blipFill>
            <p:spPr>
              <a:xfrm>
                <a:off x="6530622" y="6677526"/>
                <a:ext cx="16933" cy="62037"/>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96" name="墨迹 95"/>
              <p14:cNvContentPartPr/>
              <p14:nvPr/>
            </p14:nvContentPartPr>
            <p14:xfrm>
              <a:off x="7603066" y="6350417"/>
              <a:ext cx="11289" cy="14100"/>
            </p14:xfrm>
          </p:contentPart>
        </mc:Choice>
        <mc:Fallback xmlns="">
          <p:pic>
            <p:nvPicPr>
              <p:cNvPr id="96" name="墨迹 95"/>
            </p:nvPicPr>
            <p:blipFill>
              <a:blip r:embed="rId440"/>
            </p:blipFill>
            <p:spPr>
              <a:xfrm>
                <a:off x="7603066" y="6350417"/>
                <a:ext cx="11289" cy="14100"/>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102" name="墨迹 101"/>
              <p14:cNvContentPartPr/>
              <p14:nvPr/>
            </p14:nvContentPartPr>
            <p14:xfrm>
              <a:off x="10165644" y="1607343"/>
              <a:ext cx="47978" cy="8460"/>
            </p14:xfrm>
          </p:contentPart>
        </mc:Choice>
        <mc:Fallback xmlns="">
          <p:pic>
            <p:nvPicPr>
              <p:cNvPr id="102" name="墨迹 101"/>
            </p:nvPicPr>
            <p:blipFill>
              <a:blip r:embed="rId442"/>
            </p:blipFill>
            <p:spPr>
              <a:xfrm>
                <a:off x="10165644" y="1607343"/>
                <a:ext cx="47978" cy="8460"/>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104" name="墨迹 103"/>
              <p14:cNvContentPartPr/>
              <p14:nvPr/>
            </p14:nvContentPartPr>
            <p14:xfrm>
              <a:off x="9527822" y="1579144"/>
              <a:ext cx="5644" cy="28199"/>
            </p14:xfrm>
          </p:contentPart>
        </mc:Choice>
        <mc:Fallback xmlns="">
          <p:pic>
            <p:nvPicPr>
              <p:cNvPr id="104" name="墨迹 103"/>
            </p:nvPicPr>
            <p:blipFill>
              <a:blip r:embed="rId444"/>
            </p:blipFill>
            <p:spPr>
              <a:xfrm>
                <a:off x="9527822" y="1579144"/>
                <a:ext cx="5644" cy="28199"/>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105" name="墨迹 104"/>
              <p14:cNvContentPartPr/>
              <p14:nvPr/>
            </p14:nvContentPartPr>
            <p14:xfrm>
              <a:off x="10176933" y="3155469"/>
              <a:ext cx="45156" cy="93057"/>
            </p14:xfrm>
          </p:contentPart>
        </mc:Choice>
        <mc:Fallback xmlns="">
          <p:pic>
            <p:nvPicPr>
              <p:cNvPr id="105" name="墨迹 104"/>
            </p:nvPicPr>
            <p:blipFill>
              <a:blip r:embed="rId446"/>
            </p:blipFill>
            <p:spPr>
              <a:xfrm>
                <a:off x="10176933" y="3155469"/>
                <a:ext cx="45156" cy="93057"/>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107" name="墨迹 106"/>
              <p14:cNvContentPartPr/>
              <p14:nvPr/>
            </p14:nvContentPartPr>
            <p14:xfrm>
              <a:off x="9499600" y="4032458"/>
              <a:ext cx="541866" cy="535782"/>
            </p14:xfrm>
          </p:contentPart>
        </mc:Choice>
        <mc:Fallback xmlns="">
          <p:pic>
            <p:nvPicPr>
              <p:cNvPr id="107" name="墨迹 106"/>
            </p:nvPicPr>
            <p:blipFill>
              <a:blip r:embed="rId448"/>
            </p:blipFill>
            <p:spPr>
              <a:xfrm>
                <a:off x="9499600" y="4032458"/>
                <a:ext cx="541866" cy="535782"/>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108" name="墨迹 107"/>
              <p14:cNvContentPartPr/>
              <p14:nvPr/>
            </p14:nvContentPartPr>
            <p14:xfrm>
              <a:off x="9183511" y="3355682"/>
              <a:ext cx="522111" cy="544241"/>
            </p14:xfrm>
          </p:contentPart>
        </mc:Choice>
        <mc:Fallback xmlns="">
          <p:pic>
            <p:nvPicPr>
              <p:cNvPr id="108" name="墨迹 107"/>
            </p:nvPicPr>
            <p:blipFill>
              <a:blip r:embed="rId450"/>
            </p:blipFill>
            <p:spPr>
              <a:xfrm>
                <a:off x="9183511" y="3355682"/>
                <a:ext cx="522111" cy="544241"/>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110" name="墨迹 109"/>
              <p14:cNvContentPartPr/>
              <p14:nvPr/>
            </p14:nvContentPartPr>
            <p14:xfrm>
              <a:off x="8573911" y="5199898"/>
              <a:ext cx="1145822" cy="124075"/>
            </p14:xfrm>
          </p:contentPart>
        </mc:Choice>
        <mc:Fallback xmlns="">
          <p:pic>
            <p:nvPicPr>
              <p:cNvPr id="110" name="墨迹 109"/>
            </p:nvPicPr>
            <p:blipFill>
              <a:blip r:embed="rId452"/>
            </p:blipFill>
            <p:spPr>
              <a:xfrm>
                <a:off x="8573911" y="5199898"/>
                <a:ext cx="1145822" cy="124075"/>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111" name="墨迹 110"/>
              <p14:cNvContentPartPr/>
              <p14:nvPr/>
            </p14:nvContentPartPr>
            <p14:xfrm>
              <a:off x="8858073" y="3902743"/>
              <a:ext cx="1922815" cy="152275"/>
            </p14:xfrm>
          </p:contentPart>
        </mc:Choice>
        <mc:Fallback xmlns="">
          <p:pic>
            <p:nvPicPr>
              <p:cNvPr id="111" name="墨迹 110"/>
            </p:nvPicPr>
            <p:blipFill>
              <a:blip r:embed="rId454"/>
            </p:blipFill>
            <p:spPr>
              <a:xfrm>
                <a:off x="8858073" y="3902743"/>
                <a:ext cx="1922815" cy="152275"/>
              </a:xfrm>
              <a:prstGeom prst="rect"/>
            </p:spPr>
          </p:pic>
        </mc:Fallback>
      </mc:AlternateContent>
    </p:spTree>
    <p:custDataLst>
      <p:tags r:id="rId45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0" name="图片 1"/>
          <p:cNvPicPr>
            <a:picLocks noChangeAspect="1"/>
          </p:cNvPicPr>
          <p:nvPr/>
        </p:nvPicPr>
        <p:blipFill>
          <a:blip r:embed="rId1"/>
          <a:stretch>
            <a:fillRect/>
          </a:stretch>
        </p:blipFill>
        <p:spPr>
          <a:xfrm>
            <a:off x="208280" y="524510"/>
            <a:ext cx="11315700" cy="1396365"/>
          </a:xfrm>
          <a:prstGeom prst="rect">
            <a:avLst/>
          </a:prstGeom>
        </p:spPr>
      </p:pic>
      <mc:AlternateContent xmlns:mc="http://schemas.openxmlformats.org/markup-compatibility/2006" xmlns:p14="http://schemas.microsoft.com/office/powerpoint/2010/main">
        <mc:Choice Requires="p14">
          <p:contentPart r:id="rId2" p14:bwMode="auto">
            <p14:nvContentPartPr>
              <p14:cNvPr id="1048612" name="墨迹 1048611"/>
              <p14:cNvContentPartPr/>
              <p14:nvPr/>
            </p14:nvContentPartPr>
            <p14:xfrm>
              <a:off x="8448464" y="761591"/>
              <a:ext cx="1666068" cy="322371"/>
            </p14:xfrm>
          </p:contentPart>
        </mc:Choice>
        <mc:Fallback xmlns="">
          <p:pic>
            <p:nvPicPr>
              <p:cNvPr id="1048612" name="墨迹 1048611"/>
            </p:nvPicPr>
            <p:blipFill>
              <a:blip r:embed="rId3"/>
            </p:blipFill>
            <p:spPr>
              <a:xfrm>
                <a:off x="8448464" y="761591"/>
                <a:ext cx="1666068" cy="32237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13" name="墨迹 1048612"/>
              <p14:cNvContentPartPr/>
              <p14:nvPr/>
            </p14:nvContentPartPr>
            <p14:xfrm>
              <a:off x="9934174" y="980016"/>
              <a:ext cx="212303" cy="166587"/>
            </p14:xfrm>
          </p:contentPart>
        </mc:Choice>
        <mc:Fallback xmlns="">
          <p:pic>
            <p:nvPicPr>
              <p:cNvPr id="1048613" name="墨迹 1048612"/>
            </p:nvPicPr>
            <p:blipFill>
              <a:blip r:embed="rId5"/>
            </p:blipFill>
            <p:spPr>
              <a:xfrm>
                <a:off x="9934174" y="980016"/>
                <a:ext cx="212303" cy="16658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14" name="墨迹 1048613"/>
              <p14:cNvContentPartPr/>
              <p14:nvPr/>
            </p14:nvContentPartPr>
            <p14:xfrm>
              <a:off x="9102934" y="530014"/>
              <a:ext cx="182036" cy="243252"/>
            </p14:xfrm>
          </p:contentPart>
        </mc:Choice>
        <mc:Fallback xmlns="">
          <p:pic>
            <p:nvPicPr>
              <p:cNvPr id="1048614" name="墨迹 1048613"/>
            </p:nvPicPr>
            <p:blipFill>
              <a:blip r:embed="rId7"/>
            </p:blipFill>
            <p:spPr>
              <a:xfrm>
                <a:off x="9102934" y="530014"/>
                <a:ext cx="182036" cy="24325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15" name="墨迹 1048614"/>
              <p14:cNvContentPartPr/>
              <p14:nvPr/>
            </p14:nvContentPartPr>
            <p14:xfrm>
              <a:off x="9158395" y="547794"/>
              <a:ext cx="153517" cy="175121"/>
            </p14:xfrm>
          </p:contentPart>
        </mc:Choice>
        <mc:Fallback xmlns="">
          <p:pic>
            <p:nvPicPr>
              <p:cNvPr id="1048615" name="墨迹 1048614"/>
            </p:nvPicPr>
            <p:blipFill>
              <a:blip r:embed="rId9"/>
            </p:blipFill>
            <p:spPr>
              <a:xfrm>
                <a:off x="9158395" y="547794"/>
                <a:ext cx="153517" cy="17512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10803467" y="806491"/>
              <a:ext cx="214488" cy="507583"/>
            </p14:xfrm>
          </p:contentPart>
        </mc:Choice>
        <mc:Fallback xmlns="">
          <p:pic>
            <p:nvPicPr>
              <p:cNvPr id="2" name="墨迹 1"/>
            </p:nvPicPr>
            <p:blipFill>
              <a:blip r:embed="rId11"/>
            </p:blipFill>
            <p:spPr>
              <a:xfrm>
                <a:off x="10803467" y="806491"/>
                <a:ext cx="214488" cy="50758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 name="墨迹 2"/>
              <p14:cNvContentPartPr/>
              <p14:nvPr/>
            </p14:nvContentPartPr>
            <p14:xfrm>
              <a:off x="10933288" y="1049003"/>
              <a:ext cx="197556" cy="78957"/>
            </p14:xfrm>
          </p:contentPart>
        </mc:Choice>
        <mc:Fallback xmlns="">
          <p:pic>
            <p:nvPicPr>
              <p:cNvPr id="3" name="墨迹 2"/>
            </p:nvPicPr>
            <p:blipFill>
              <a:blip r:embed="rId13"/>
            </p:blipFill>
            <p:spPr>
              <a:xfrm>
                <a:off x="10933288" y="1049003"/>
                <a:ext cx="197556" cy="7895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 name="墨迹 3"/>
              <p14:cNvContentPartPr/>
              <p14:nvPr/>
            </p14:nvContentPartPr>
            <p14:xfrm>
              <a:off x="11029244" y="947486"/>
              <a:ext cx="132644" cy="281990"/>
            </p14:xfrm>
          </p:contentPart>
        </mc:Choice>
        <mc:Fallback xmlns="">
          <p:pic>
            <p:nvPicPr>
              <p:cNvPr id="4" name="墨迹 3"/>
            </p:nvPicPr>
            <p:blipFill>
              <a:blip r:embed="rId15"/>
            </p:blipFill>
            <p:spPr>
              <a:xfrm>
                <a:off x="11029244" y="947486"/>
                <a:ext cx="132644" cy="28199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 name="墨迹 4"/>
              <p14:cNvContentPartPr/>
              <p14:nvPr/>
            </p14:nvContentPartPr>
            <p14:xfrm>
              <a:off x="11108267" y="862889"/>
              <a:ext cx="163688" cy="270711"/>
            </p14:xfrm>
          </p:contentPart>
        </mc:Choice>
        <mc:Fallback xmlns="">
          <p:pic>
            <p:nvPicPr>
              <p:cNvPr id="5" name="墨迹 4"/>
            </p:nvPicPr>
            <p:blipFill>
              <a:blip r:embed="rId17"/>
            </p:blipFill>
            <p:spPr>
              <a:xfrm>
                <a:off x="11108267" y="862889"/>
                <a:ext cx="163688" cy="27071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6" name="墨迹 5"/>
              <p14:cNvContentPartPr/>
              <p14:nvPr/>
            </p14:nvContentPartPr>
            <p14:xfrm>
              <a:off x="11243732" y="857250"/>
              <a:ext cx="327378" cy="180473"/>
            </p14:xfrm>
          </p:contentPart>
        </mc:Choice>
        <mc:Fallback xmlns="">
          <p:pic>
            <p:nvPicPr>
              <p:cNvPr id="6" name="墨迹 5"/>
            </p:nvPicPr>
            <p:blipFill>
              <a:blip r:embed="rId19"/>
            </p:blipFill>
            <p:spPr>
              <a:xfrm>
                <a:off x="11243732" y="857250"/>
                <a:ext cx="327378" cy="18047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7" name="墨迹 6"/>
              <p14:cNvContentPartPr/>
              <p14:nvPr/>
            </p14:nvContentPartPr>
            <p14:xfrm>
              <a:off x="11266311" y="1026444"/>
              <a:ext cx="118533" cy="33838"/>
            </p14:xfrm>
          </p:contentPart>
        </mc:Choice>
        <mc:Fallback xmlns="">
          <p:pic>
            <p:nvPicPr>
              <p:cNvPr id="7" name="墨迹 6"/>
            </p:nvPicPr>
            <p:blipFill>
              <a:blip r:embed="rId21"/>
            </p:blipFill>
            <p:spPr>
              <a:xfrm>
                <a:off x="11266311" y="1026444"/>
                <a:ext cx="118533" cy="3383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8" name="墨迹 7"/>
              <p14:cNvContentPartPr/>
              <p14:nvPr/>
            </p14:nvContentPartPr>
            <p14:xfrm>
              <a:off x="11238088" y="1094121"/>
              <a:ext cx="316089" cy="146635"/>
            </p14:xfrm>
          </p:contentPart>
        </mc:Choice>
        <mc:Fallback xmlns="">
          <p:pic>
            <p:nvPicPr>
              <p:cNvPr id="8" name="墨迹 7"/>
            </p:nvPicPr>
            <p:blipFill>
              <a:blip r:embed="rId23"/>
            </p:blipFill>
            <p:spPr>
              <a:xfrm>
                <a:off x="11238088" y="1094121"/>
                <a:ext cx="316089" cy="14663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9" name="墨迹 8"/>
              <p14:cNvContentPartPr/>
              <p14:nvPr/>
            </p14:nvContentPartPr>
            <p14:xfrm>
              <a:off x="9793111" y="1319713"/>
              <a:ext cx="1518356" cy="62038"/>
            </p14:xfrm>
          </p:contentPart>
        </mc:Choice>
        <mc:Fallback xmlns="">
          <p:pic>
            <p:nvPicPr>
              <p:cNvPr id="9" name="墨迹 8"/>
            </p:nvPicPr>
            <p:blipFill>
              <a:blip r:embed="rId25"/>
            </p:blipFill>
            <p:spPr>
              <a:xfrm>
                <a:off x="9793111" y="1319713"/>
                <a:ext cx="1518356" cy="6203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 name="墨迹 9"/>
              <p14:cNvContentPartPr/>
              <p14:nvPr/>
            </p14:nvContentPartPr>
            <p14:xfrm>
              <a:off x="11489267" y="1274595"/>
              <a:ext cx="8467" cy="5640"/>
            </p14:xfrm>
          </p:contentPart>
        </mc:Choice>
        <mc:Fallback xmlns="">
          <p:pic>
            <p:nvPicPr>
              <p:cNvPr id="10" name="墨迹 9"/>
            </p:nvPicPr>
            <p:blipFill>
              <a:blip r:embed="rId27"/>
            </p:blipFill>
            <p:spPr>
              <a:xfrm>
                <a:off x="11489267" y="1274595"/>
                <a:ext cx="8467" cy="564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 name="墨迹 10"/>
              <p14:cNvContentPartPr/>
              <p14:nvPr/>
            </p14:nvContentPartPr>
            <p14:xfrm>
              <a:off x="10442222" y="327108"/>
              <a:ext cx="95956" cy="538601"/>
            </p14:xfrm>
          </p:contentPart>
        </mc:Choice>
        <mc:Fallback xmlns="">
          <p:pic>
            <p:nvPicPr>
              <p:cNvPr id="11" name="墨迹 10"/>
            </p:nvPicPr>
            <p:blipFill>
              <a:blip r:embed="rId29"/>
            </p:blipFill>
            <p:spPr>
              <a:xfrm>
                <a:off x="10442222" y="327108"/>
                <a:ext cx="95956" cy="53860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2" name="墨迹 11"/>
              <p14:cNvContentPartPr/>
              <p14:nvPr/>
            </p14:nvContentPartPr>
            <p14:xfrm>
              <a:off x="10662355" y="248151"/>
              <a:ext cx="180623" cy="267890"/>
            </p14:xfrm>
          </p:contentPart>
        </mc:Choice>
        <mc:Fallback xmlns="">
          <p:pic>
            <p:nvPicPr>
              <p:cNvPr id="12" name="墨迹 11"/>
            </p:nvPicPr>
            <p:blipFill>
              <a:blip r:embed="rId31"/>
            </p:blipFill>
            <p:spPr>
              <a:xfrm>
                <a:off x="10662355" y="248151"/>
                <a:ext cx="180623" cy="26789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 name="墨迹 12"/>
              <p14:cNvContentPartPr/>
              <p14:nvPr/>
            </p14:nvContentPartPr>
            <p14:xfrm>
              <a:off x="10651067" y="490662"/>
              <a:ext cx="22577" cy="155095"/>
            </p14:xfrm>
          </p:contentPart>
        </mc:Choice>
        <mc:Fallback xmlns="">
          <p:pic>
            <p:nvPicPr>
              <p:cNvPr id="13" name="墨迹 12"/>
            </p:nvPicPr>
            <p:blipFill>
              <a:blip r:embed="rId33"/>
            </p:blipFill>
            <p:spPr>
              <a:xfrm>
                <a:off x="10651067" y="490662"/>
                <a:ext cx="22577" cy="15509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4" name="墨迹 13"/>
              <p14:cNvContentPartPr/>
              <p14:nvPr/>
            </p14:nvContentPartPr>
            <p14:xfrm>
              <a:off x="10707511" y="462463"/>
              <a:ext cx="135467" cy="163555"/>
            </p14:xfrm>
          </p:contentPart>
        </mc:Choice>
        <mc:Fallback xmlns="">
          <p:pic>
            <p:nvPicPr>
              <p:cNvPr id="14" name="墨迹 13"/>
            </p:nvPicPr>
            <p:blipFill>
              <a:blip r:embed="rId35"/>
            </p:blipFill>
            <p:spPr>
              <a:xfrm>
                <a:off x="10707511" y="462463"/>
                <a:ext cx="135467" cy="16355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5" name="墨迹 14"/>
              <p14:cNvContentPartPr/>
              <p14:nvPr/>
            </p14:nvContentPartPr>
            <p14:xfrm>
              <a:off x="10922000" y="366587"/>
              <a:ext cx="50800" cy="180473"/>
            </p14:xfrm>
          </p:contentPart>
        </mc:Choice>
        <mc:Fallback xmlns="">
          <p:pic>
            <p:nvPicPr>
              <p:cNvPr id="15" name="墨迹 14"/>
            </p:nvPicPr>
            <p:blipFill>
              <a:blip r:embed="rId37"/>
            </p:blipFill>
            <p:spPr>
              <a:xfrm>
                <a:off x="10922000" y="366587"/>
                <a:ext cx="50800" cy="18047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6" name="墨迹 15"/>
              <p14:cNvContentPartPr/>
              <p14:nvPr/>
            </p14:nvContentPartPr>
            <p14:xfrm>
              <a:off x="10978444" y="259430"/>
              <a:ext cx="256823" cy="456824"/>
            </p14:xfrm>
          </p:contentPart>
        </mc:Choice>
        <mc:Fallback xmlns="">
          <p:pic>
            <p:nvPicPr>
              <p:cNvPr id="16" name="墨迹 15"/>
            </p:nvPicPr>
            <p:blipFill>
              <a:blip r:embed="rId39"/>
            </p:blipFill>
            <p:spPr>
              <a:xfrm>
                <a:off x="10978444" y="259430"/>
                <a:ext cx="256823" cy="45682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7" name="墨迹 16"/>
              <p14:cNvContentPartPr/>
              <p14:nvPr/>
            </p14:nvContentPartPr>
            <p14:xfrm>
              <a:off x="11407422" y="372226"/>
              <a:ext cx="14112" cy="16920"/>
            </p14:xfrm>
          </p:contentPart>
        </mc:Choice>
        <mc:Fallback xmlns="">
          <p:pic>
            <p:nvPicPr>
              <p:cNvPr id="17" name="墨迹 16"/>
            </p:nvPicPr>
            <p:blipFill>
              <a:blip r:embed="rId41"/>
            </p:blipFill>
            <p:spPr>
              <a:xfrm>
                <a:off x="11407422" y="372226"/>
                <a:ext cx="14112" cy="1692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8" name="墨迹 17"/>
              <p14:cNvContentPartPr/>
              <p14:nvPr/>
            </p14:nvContentPartPr>
            <p14:xfrm>
              <a:off x="6598355" y="871349"/>
              <a:ext cx="979312" cy="600639"/>
            </p14:xfrm>
          </p:contentPart>
        </mc:Choice>
        <mc:Fallback xmlns="">
          <p:pic>
            <p:nvPicPr>
              <p:cNvPr id="18" name="墨迹 17"/>
            </p:nvPicPr>
            <p:blipFill>
              <a:blip r:embed="rId43"/>
            </p:blipFill>
            <p:spPr>
              <a:xfrm>
                <a:off x="6598355" y="871349"/>
                <a:ext cx="979312" cy="600639"/>
              </a:xfrm>
              <a:prstGeom prst="rect"/>
            </p:spPr>
          </p:pic>
        </mc:Fallback>
      </mc:AlternateContent>
    </p:spTree>
    <p:custDataLst>
      <p:tags r:id="rId4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pic>
        <p:nvPicPr>
          <p:cNvPr id="11" name="图片 10"/>
          <p:cNvPicPr>
            <a:picLocks noChangeAspect="1"/>
          </p:cNvPicPr>
          <p:nvPr/>
        </p:nvPicPr>
        <p:blipFill>
          <a:blip r:embed="rId3"/>
          <a:stretch>
            <a:fillRect/>
          </a:stretch>
        </p:blipFill>
        <p:spPr>
          <a:xfrm>
            <a:off x="402830" y="730249"/>
            <a:ext cx="11740442" cy="4502539"/>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4566355" y="1184358"/>
              <a:ext cx="112889" cy="379982"/>
            </p14:xfrm>
          </p:contentPart>
        </mc:Choice>
        <mc:Fallback xmlns="">
          <p:pic>
            <p:nvPicPr>
              <p:cNvPr id="2" name="墨迹 1"/>
            </p:nvPicPr>
            <p:blipFill>
              <a:blip r:embed="rId5"/>
            </p:blipFill>
            <p:spPr>
              <a:xfrm>
                <a:off x="4566355" y="1184358"/>
                <a:ext cx="112889" cy="37998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 name="墨迹 2"/>
              <p14:cNvContentPartPr/>
              <p14:nvPr/>
            </p14:nvContentPartPr>
            <p14:xfrm>
              <a:off x="6084711" y="1731419"/>
              <a:ext cx="1264356" cy="561160"/>
            </p14:xfrm>
          </p:contentPart>
        </mc:Choice>
        <mc:Fallback xmlns="">
          <p:pic>
            <p:nvPicPr>
              <p:cNvPr id="3" name="墨迹 2"/>
            </p:nvPicPr>
            <p:blipFill>
              <a:blip r:embed="rId7"/>
            </p:blipFill>
            <p:spPr>
              <a:xfrm>
                <a:off x="6084711" y="1731419"/>
                <a:ext cx="1264356" cy="5611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4" name="墨迹 3"/>
              <p14:cNvContentPartPr/>
              <p14:nvPr/>
            </p14:nvContentPartPr>
            <p14:xfrm>
              <a:off x="7405511" y="203032"/>
              <a:ext cx="39511" cy="93057"/>
            </p14:xfrm>
          </p:contentPart>
        </mc:Choice>
        <mc:Fallback xmlns="">
          <p:pic>
            <p:nvPicPr>
              <p:cNvPr id="4" name="墨迹 3"/>
            </p:nvPicPr>
            <p:blipFill>
              <a:blip r:embed="rId9"/>
            </p:blipFill>
            <p:spPr>
              <a:xfrm>
                <a:off x="7405511" y="203032"/>
                <a:ext cx="39511" cy="9305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5" name="墨迹 4"/>
              <p14:cNvContentPartPr/>
              <p14:nvPr/>
            </p14:nvContentPartPr>
            <p14:xfrm>
              <a:off x="7543800" y="127600"/>
              <a:ext cx="19755" cy="72612"/>
            </p14:xfrm>
          </p:contentPart>
        </mc:Choice>
        <mc:Fallback xmlns="">
          <p:pic>
            <p:nvPicPr>
              <p:cNvPr id="5" name="墨迹 4"/>
            </p:nvPicPr>
            <p:blipFill>
              <a:blip r:embed="rId11"/>
            </p:blipFill>
            <p:spPr>
              <a:xfrm>
                <a:off x="7543800" y="127600"/>
                <a:ext cx="19755" cy="7261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6" name="墨迹 5"/>
              <p14:cNvContentPartPr/>
              <p14:nvPr/>
            </p14:nvContentPartPr>
            <p14:xfrm>
              <a:off x="7357533" y="372226"/>
              <a:ext cx="47978" cy="98697"/>
            </p14:xfrm>
          </p:contentPart>
        </mc:Choice>
        <mc:Fallback xmlns="">
          <p:pic>
            <p:nvPicPr>
              <p:cNvPr id="6" name="墨迹 5"/>
            </p:nvPicPr>
            <p:blipFill>
              <a:blip r:embed="rId13"/>
            </p:blipFill>
            <p:spPr>
              <a:xfrm>
                <a:off x="7357533" y="372226"/>
                <a:ext cx="47978" cy="9869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7" name="墨迹 6"/>
              <p14:cNvContentPartPr/>
              <p14:nvPr/>
            </p14:nvContentPartPr>
            <p14:xfrm>
              <a:off x="7352594" y="301729"/>
              <a:ext cx="131938" cy="246741"/>
            </p14:xfrm>
          </p:contentPart>
        </mc:Choice>
        <mc:Fallback xmlns="">
          <p:pic>
            <p:nvPicPr>
              <p:cNvPr id="7" name="墨迹 6"/>
            </p:nvPicPr>
            <p:blipFill>
              <a:blip r:embed="rId15"/>
            </p:blipFill>
            <p:spPr>
              <a:xfrm>
                <a:off x="7352594" y="301729"/>
                <a:ext cx="131938" cy="24674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8" name="墨迹 7"/>
              <p14:cNvContentPartPr/>
              <p14:nvPr/>
            </p14:nvContentPartPr>
            <p14:xfrm>
              <a:off x="7443258" y="139232"/>
              <a:ext cx="241653" cy="415583"/>
            </p14:xfrm>
          </p:contentPart>
        </mc:Choice>
        <mc:Fallback xmlns="">
          <p:pic>
            <p:nvPicPr>
              <p:cNvPr id="8" name="墨迹 7"/>
            </p:nvPicPr>
            <p:blipFill>
              <a:blip r:embed="rId17"/>
            </p:blipFill>
            <p:spPr>
              <a:xfrm>
                <a:off x="7443258" y="139232"/>
                <a:ext cx="241653" cy="41558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9" name="墨迹 8"/>
              <p14:cNvContentPartPr/>
              <p14:nvPr/>
            </p14:nvContentPartPr>
            <p14:xfrm>
              <a:off x="7769577" y="242511"/>
              <a:ext cx="155223" cy="304549"/>
            </p14:xfrm>
          </p:contentPart>
        </mc:Choice>
        <mc:Fallback xmlns="">
          <p:pic>
            <p:nvPicPr>
              <p:cNvPr id="9" name="墨迹 8"/>
            </p:nvPicPr>
            <p:blipFill>
              <a:blip r:embed="rId19"/>
            </p:blipFill>
            <p:spPr>
              <a:xfrm>
                <a:off x="7769577" y="242511"/>
                <a:ext cx="155223" cy="30454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 name="墨迹 9"/>
              <p14:cNvContentPartPr/>
              <p14:nvPr/>
            </p14:nvContentPartPr>
            <p14:xfrm>
              <a:off x="7778044" y="393023"/>
              <a:ext cx="237066" cy="170957"/>
            </p14:xfrm>
          </p:contentPart>
        </mc:Choice>
        <mc:Fallback xmlns="">
          <p:pic>
            <p:nvPicPr>
              <p:cNvPr id="10" name="墨迹 9"/>
            </p:nvPicPr>
            <p:blipFill>
              <a:blip r:embed="rId21"/>
            </p:blipFill>
            <p:spPr>
              <a:xfrm>
                <a:off x="7778044" y="393023"/>
                <a:ext cx="237066" cy="17095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2" name="墨迹 11"/>
              <p14:cNvContentPartPr/>
              <p14:nvPr/>
            </p14:nvContentPartPr>
            <p14:xfrm>
              <a:off x="7881937" y="146634"/>
              <a:ext cx="59796" cy="56398"/>
            </p14:xfrm>
          </p:contentPart>
        </mc:Choice>
        <mc:Fallback xmlns="">
          <p:pic>
            <p:nvPicPr>
              <p:cNvPr id="12" name="墨迹 11"/>
            </p:nvPicPr>
            <p:blipFill>
              <a:blip r:embed="rId23"/>
            </p:blipFill>
            <p:spPr>
              <a:xfrm>
                <a:off x="7881937" y="146634"/>
                <a:ext cx="59796" cy="5639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3" name="墨迹 12"/>
              <p14:cNvContentPartPr/>
              <p14:nvPr/>
            </p14:nvContentPartPr>
            <p14:xfrm>
              <a:off x="8003822" y="103631"/>
              <a:ext cx="188030" cy="327813"/>
            </p14:xfrm>
          </p:contentPart>
        </mc:Choice>
        <mc:Fallback xmlns="">
          <p:pic>
            <p:nvPicPr>
              <p:cNvPr id="13" name="墨迹 12"/>
            </p:nvPicPr>
            <p:blipFill>
              <a:blip r:embed="rId25"/>
            </p:blipFill>
            <p:spPr>
              <a:xfrm>
                <a:off x="8003822" y="103631"/>
                <a:ext cx="188030" cy="32781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4" name="墨迹 13"/>
              <p14:cNvContentPartPr/>
              <p14:nvPr/>
            </p14:nvContentPartPr>
            <p14:xfrm>
              <a:off x="8111066" y="236871"/>
              <a:ext cx="129822" cy="81777"/>
            </p14:xfrm>
          </p:contentPart>
        </mc:Choice>
        <mc:Fallback xmlns="">
          <p:pic>
            <p:nvPicPr>
              <p:cNvPr id="14" name="墨迹 13"/>
            </p:nvPicPr>
            <p:blipFill>
              <a:blip r:embed="rId27"/>
            </p:blipFill>
            <p:spPr>
              <a:xfrm>
                <a:off x="8111066" y="236871"/>
                <a:ext cx="129822" cy="8177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5" name="墨迹 14"/>
              <p14:cNvContentPartPr/>
              <p14:nvPr/>
            </p14:nvContentPartPr>
            <p14:xfrm>
              <a:off x="8139288" y="298909"/>
              <a:ext cx="67734" cy="33839"/>
            </p14:xfrm>
          </p:contentPart>
        </mc:Choice>
        <mc:Fallback xmlns="">
          <p:pic>
            <p:nvPicPr>
              <p:cNvPr id="15" name="墨迹 14"/>
            </p:nvPicPr>
            <p:blipFill>
              <a:blip r:embed="rId29"/>
            </p:blipFill>
            <p:spPr>
              <a:xfrm>
                <a:off x="8139288" y="298909"/>
                <a:ext cx="67734"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6" name="墨迹 15"/>
              <p14:cNvContentPartPr/>
              <p14:nvPr/>
            </p14:nvContentPartPr>
            <p14:xfrm>
              <a:off x="7989534" y="434264"/>
              <a:ext cx="22754" cy="78958"/>
            </p14:xfrm>
          </p:contentPart>
        </mc:Choice>
        <mc:Fallback xmlns="">
          <p:pic>
            <p:nvPicPr>
              <p:cNvPr id="16" name="墨迹 15"/>
            </p:nvPicPr>
            <p:blipFill>
              <a:blip r:embed="rId31"/>
            </p:blipFill>
            <p:spPr>
              <a:xfrm>
                <a:off x="7989534" y="434264"/>
                <a:ext cx="22754" cy="789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7" name="墨迹 16"/>
              <p14:cNvContentPartPr/>
              <p14:nvPr/>
            </p14:nvContentPartPr>
            <p14:xfrm>
              <a:off x="8094133" y="394786"/>
              <a:ext cx="189089" cy="133945"/>
            </p14:xfrm>
          </p:contentPart>
        </mc:Choice>
        <mc:Fallback xmlns="">
          <p:pic>
            <p:nvPicPr>
              <p:cNvPr id="17" name="墨迹 16"/>
            </p:nvPicPr>
            <p:blipFill>
              <a:blip r:embed="rId33"/>
            </p:blipFill>
            <p:spPr>
              <a:xfrm>
                <a:off x="8094133" y="394786"/>
                <a:ext cx="189089" cy="13394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8" name="墨迹 17"/>
              <p14:cNvContentPartPr/>
              <p14:nvPr/>
            </p14:nvContentPartPr>
            <p14:xfrm>
              <a:off x="8143169" y="355307"/>
              <a:ext cx="77963" cy="33839"/>
            </p14:xfrm>
          </p:contentPart>
        </mc:Choice>
        <mc:Fallback xmlns="">
          <p:pic>
            <p:nvPicPr>
              <p:cNvPr id="18" name="墨迹 17"/>
            </p:nvPicPr>
            <p:blipFill>
              <a:blip r:embed="rId35"/>
            </p:blipFill>
            <p:spPr>
              <a:xfrm>
                <a:off x="8143169" y="355307"/>
                <a:ext cx="77963" cy="338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9" name="墨迹 18"/>
              <p14:cNvContentPartPr/>
              <p14:nvPr/>
            </p14:nvContentPartPr>
            <p14:xfrm>
              <a:off x="7763933" y="654217"/>
              <a:ext cx="8467" cy="538601"/>
            </p14:xfrm>
          </p:contentPart>
        </mc:Choice>
        <mc:Fallback xmlns="">
          <p:pic>
            <p:nvPicPr>
              <p:cNvPr id="19" name="墨迹 18"/>
            </p:nvPicPr>
            <p:blipFill>
              <a:blip r:embed="rId37"/>
            </p:blipFill>
            <p:spPr>
              <a:xfrm>
                <a:off x="7763933" y="654217"/>
                <a:ext cx="8467" cy="53860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0" name="墨迹 19"/>
              <p14:cNvContentPartPr/>
              <p14:nvPr/>
            </p14:nvContentPartPr>
            <p14:xfrm>
              <a:off x="7638873" y="1071562"/>
              <a:ext cx="215371" cy="161439"/>
            </p14:xfrm>
          </p:contentPart>
        </mc:Choice>
        <mc:Fallback xmlns="">
          <p:pic>
            <p:nvPicPr>
              <p:cNvPr id="20" name="墨迹 19"/>
            </p:nvPicPr>
            <p:blipFill>
              <a:blip r:embed="rId39"/>
            </p:blipFill>
            <p:spPr>
              <a:xfrm>
                <a:off x="7638873" y="1071562"/>
                <a:ext cx="215371" cy="16143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1" name="墨迹 20"/>
              <p14:cNvContentPartPr/>
              <p14:nvPr/>
            </p14:nvContentPartPr>
            <p14:xfrm>
              <a:off x="7608711" y="1330993"/>
              <a:ext cx="249766" cy="56398"/>
            </p14:xfrm>
          </p:contentPart>
        </mc:Choice>
        <mc:Fallback xmlns="">
          <p:pic>
            <p:nvPicPr>
              <p:cNvPr id="21" name="墨迹 20"/>
            </p:nvPicPr>
            <p:blipFill>
              <a:blip r:embed="rId41"/>
            </p:blipFill>
            <p:spPr>
              <a:xfrm>
                <a:off x="7608711" y="1330993"/>
                <a:ext cx="249766" cy="5639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2" name="墨迹 21"/>
              <p14:cNvContentPartPr/>
              <p14:nvPr/>
            </p14:nvContentPartPr>
            <p14:xfrm>
              <a:off x="7516283" y="1284288"/>
              <a:ext cx="249061" cy="408357"/>
            </p14:xfrm>
          </p:contentPart>
        </mc:Choice>
        <mc:Fallback xmlns="">
          <p:pic>
            <p:nvPicPr>
              <p:cNvPr id="22" name="墨迹 21"/>
            </p:nvPicPr>
            <p:blipFill>
              <a:blip r:embed="rId43"/>
            </p:blipFill>
            <p:spPr>
              <a:xfrm>
                <a:off x="7516283" y="1284288"/>
                <a:ext cx="249061" cy="40835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3" name="墨迹 22"/>
              <p14:cNvContentPartPr/>
              <p14:nvPr/>
            </p14:nvContentPartPr>
            <p14:xfrm>
              <a:off x="7676444" y="1426870"/>
              <a:ext cx="218722" cy="93056"/>
            </p14:xfrm>
          </p:contentPart>
        </mc:Choice>
        <mc:Fallback xmlns="">
          <p:pic>
            <p:nvPicPr>
              <p:cNvPr id="23" name="墨迹 22"/>
            </p:nvPicPr>
            <p:blipFill>
              <a:blip r:embed="rId45"/>
            </p:blipFill>
            <p:spPr>
              <a:xfrm>
                <a:off x="7676444" y="1426870"/>
                <a:ext cx="218722" cy="9305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4" name="墨迹 23"/>
              <p14:cNvContentPartPr/>
              <p14:nvPr/>
            </p14:nvContentPartPr>
            <p14:xfrm>
              <a:off x="7670447" y="1470226"/>
              <a:ext cx="153458" cy="206205"/>
            </p14:xfrm>
          </p:contentPart>
        </mc:Choice>
        <mc:Fallback xmlns="">
          <p:pic>
            <p:nvPicPr>
              <p:cNvPr id="24" name="墨迹 23"/>
            </p:nvPicPr>
            <p:blipFill>
              <a:blip r:embed="rId47"/>
            </p:blipFill>
            <p:spPr>
              <a:xfrm>
                <a:off x="7670447" y="1470226"/>
                <a:ext cx="153458" cy="20620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5" name="墨迹 24"/>
              <p14:cNvContentPartPr/>
              <p14:nvPr/>
            </p14:nvContentPartPr>
            <p14:xfrm>
              <a:off x="7859888" y="1181186"/>
              <a:ext cx="213784" cy="330281"/>
            </p14:xfrm>
          </p:contentPart>
        </mc:Choice>
        <mc:Fallback xmlns="">
          <p:pic>
            <p:nvPicPr>
              <p:cNvPr id="25" name="墨迹 24"/>
            </p:nvPicPr>
            <p:blipFill>
              <a:blip r:embed="rId49"/>
            </p:blipFill>
            <p:spPr>
              <a:xfrm>
                <a:off x="7859888" y="1181186"/>
                <a:ext cx="213784" cy="33028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6" name="墨迹 25"/>
              <p14:cNvContentPartPr/>
              <p14:nvPr/>
            </p14:nvContentPartPr>
            <p14:xfrm>
              <a:off x="7964311" y="1347912"/>
              <a:ext cx="150283" cy="70498"/>
            </p14:xfrm>
          </p:contentPart>
        </mc:Choice>
        <mc:Fallback xmlns="">
          <p:pic>
            <p:nvPicPr>
              <p:cNvPr id="26" name="墨迹 25"/>
            </p:nvPicPr>
            <p:blipFill>
              <a:blip r:embed="rId51"/>
            </p:blipFill>
            <p:spPr>
              <a:xfrm>
                <a:off x="7964311" y="1347912"/>
                <a:ext cx="150283" cy="704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7" name="墨迹 26"/>
              <p14:cNvContentPartPr/>
              <p14:nvPr/>
            </p14:nvContentPartPr>
            <p14:xfrm>
              <a:off x="8007878" y="1394969"/>
              <a:ext cx="78670" cy="37540"/>
            </p14:xfrm>
          </p:contentPart>
        </mc:Choice>
        <mc:Fallback xmlns="">
          <p:pic>
            <p:nvPicPr>
              <p:cNvPr id="27" name="墨迹 26"/>
            </p:nvPicPr>
            <p:blipFill>
              <a:blip r:embed="rId53"/>
            </p:blipFill>
            <p:spPr>
              <a:xfrm>
                <a:off x="8007878" y="1394969"/>
                <a:ext cx="78670" cy="3754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8" name="墨迹 27"/>
              <p14:cNvContentPartPr/>
              <p14:nvPr/>
            </p14:nvContentPartPr>
            <p14:xfrm>
              <a:off x="7852833" y="1528386"/>
              <a:ext cx="38100" cy="149455"/>
            </p14:xfrm>
          </p:contentPart>
        </mc:Choice>
        <mc:Fallback xmlns="">
          <p:pic>
            <p:nvPicPr>
              <p:cNvPr id="28" name="墨迹 27"/>
            </p:nvPicPr>
            <p:blipFill>
              <a:blip r:embed="rId55"/>
            </p:blipFill>
            <p:spPr>
              <a:xfrm>
                <a:off x="7852833" y="1528386"/>
                <a:ext cx="38100" cy="1494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9" name="墨迹 28"/>
              <p14:cNvContentPartPr/>
              <p14:nvPr/>
            </p14:nvContentPartPr>
            <p14:xfrm>
              <a:off x="7975600" y="1494547"/>
              <a:ext cx="135466" cy="144344"/>
            </p14:xfrm>
          </p:contentPart>
        </mc:Choice>
        <mc:Fallback xmlns="">
          <p:pic>
            <p:nvPicPr>
              <p:cNvPr id="29" name="墨迹 28"/>
            </p:nvPicPr>
            <p:blipFill>
              <a:blip r:embed="rId57"/>
            </p:blipFill>
            <p:spPr>
              <a:xfrm>
                <a:off x="7975600" y="1494547"/>
                <a:ext cx="135466" cy="14434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0" name="墨迹 29"/>
              <p14:cNvContentPartPr/>
              <p14:nvPr/>
            </p14:nvContentPartPr>
            <p14:xfrm>
              <a:off x="7972777" y="1466348"/>
              <a:ext cx="115712" cy="22559"/>
            </p14:xfrm>
          </p:contentPart>
        </mc:Choice>
        <mc:Fallback xmlns="">
          <p:pic>
            <p:nvPicPr>
              <p:cNvPr id="30" name="墨迹 29"/>
            </p:nvPicPr>
            <p:blipFill>
              <a:blip r:embed="rId59"/>
            </p:blipFill>
            <p:spPr>
              <a:xfrm>
                <a:off x="7972777" y="1466348"/>
                <a:ext cx="115712" cy="2255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1" name="墨迹 30"/>
              <p14:cNvContentPartPr/>
              <p14:nvPr/>
            </p14:nvContentPartPr>
            <p14:xfrm>
              <a:off x="5828594" y="2430754"/>
              <a:ext cx="628650" cy="499123"/>
            </p14:xfrm>
          </p:contentPart>
        </mc:Choice>
        <mc:Fallback xmlns="">
          <p:pic>
            <p:nvPicPr>
              <p:cNvPr id="31" name="墨迹 30"/>
            </p:nvPicPr>
            <p:blipFill>
              <a:blip r:embed="rId61"/>
            </p:blipFill>
            <p:spPr>
              <a:xfrm>
                <a:off x="5828594" y="2430754"/>
                <a:ext cx="628650" cy="49912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2" name="墨迹 31"/>
              <p14:cNvContentPartPr/>
              <p14:nvPr/>
            </p14:nvContentPartPr>
            <p14:xfrm>
              <a:off x="8876947" y="2447674"/>
              <a:ext cx="639586" cy="507582"/>
            </p14:xfrm>
          </p:contentPart>
        </mc:Choice>
        <mc:Fallback xmlns="">
          <p:pic>
            <p:nvPicPr>
              <p:cNvPr id="32" name="墨迹 31"/>
            </p:nvPicPr>
            <p:blipFill>
              <a:blip r:embed="rId63"/>
            </p:blipFill>
            <p:spPr>
              <a:xfrm>
                <a:off x="8876947" y="2447674"/>
                <a:ext cx="639586" cy="50758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3" name="墨迹 32"/>
              <p14:cNvContentPartPr/>
              <p14:nvPr/>
            </p14:nvContentPartPr>
            <p14:xfrm>
              <a:off x="6818488" y="3316204"/>
              <a:ext cx="124178" cy="262251"/>
            </p14:xfrm>
          </p:contentPart>
        </mc:Choice>
        <mc:Fallback xmlns="">
          <p:pic>
            <p:nvPicPr>
              <p:cNvPr id="33" name="墨迹 32"/>
            </p:nvPicPr>
            <p:blipFill>
              <a:blip r:embed="rId65"/>
            </p:blipFill>
            <p:spPr>
              <a:xfrm>
                <a:off x="6818488" y="3316204"/>
                <a:ext cx="124178" cy="26225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4" name="墨迹 33"/>
              <p14:cNvContentPartPr/>
              <p14:nvPr/>
            </p14:nvContentPartPr>
            <p14:xfrm>
              <a:off x="6843536" y="3331360"/>
              <a:ext cx="147108" cy="249914"/>
            </p14:xfrm>
          </p:contentPart>
        </mc:Choice>
        <mc:Fallback xmlns="">
          <p:pic>
            <p:nvPicPr>
              <p:cNvPr id="34" name="墨迹 33"/>
            </p:nvPicPr>
            <p:blipFill>
              <a:blip r:embed="rId67"/>
            </p:blipFill>
            <p:spPr>
              <a:xfrm>
                <a:off x="6843536" y="3331360"/>
                <a:ext cx="147108" cy="24991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5" name="墨迹 34"/>
              <p14:cNvContentPartPr/>
              <p14:nvPr/>
            </p14:nvContentPartPr>
            <p14:xfrm>
              <a:off x="6999111" y="3314441"/>
              <a:ext cx="73378" cy="240749"/>
            </p14:xfrm>
          </p:contentPart>
        </mc:Choice>
        <mc:Fallback xmlns="">
          <p:pic>
            <p:nvPicPr>
              <p:cNvPr id="35" name="墨迹 34"/>
            </p:nvPicPr>
            <p:blipFill>
              <a:blip r:embed="rId69"/>
            </p:blipFill>
            <p:spPr>
              <a:xfrm>
                <a:off x="6999111" y="3314441"/>
                <a:ext cx="73378" cy="24074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6" name="墨迹 35"/>
              <p14:cNvContentPartPr/>
              <p14:nvPr/>
            </p14:nvContentPartPr>
            <p14:xfrm>
              <a:off x="7078133" y="3282365"/>
              <a:ext cx="101600" cy="14099"/>
            </p14:xfrm>
          </p:contentPart>
        </mc:Choice>
        <mc:Fallback xmlns="">
          <p:pic>
            <p:nvPicPr>
              <p:cNvPr id="36" name="墨迹 35"/>
            </p:nvPicPr>
            <p:blipFill>
              <a:blip r:embed="rId71"/>
            </p:blipFill>
            <p:spPr>
              <a:xfrm>
                <a:off x="7078133" y="3282365"/>
                <a:ext cx="101600" cy="140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7" name="墨迹 36"/>
              <p14:cNvContentPartPr/>
              <p14:nvPr/>
            </p14:nvContentPartPr>
            <p14:xfrm>
              <a:off x="7066844" y="3333123"/>
              <a:ext cx="33866" cy="468103"/>
            </p14:xfrm>
          </p:contentPart>
        </mc:Choice>
        <mc:Fallback xmlns="">
          <p:pic>
            <p:nvPicPr>
              <p:cNvPr id="37" name="墨迹 36"/>
            </p:nvPicPr>
            <p:blipFill>
              <a:blip r:embed="rId73"/>
            </p:blipFill>
            <p:spPr>
              <a:xfrm>
                <a:off x="7066844" y="3333123"/>
                <a:ext cx="33866" cy="46810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8" name="墨迹 37"/>
              <p14:cNvContentPartPr/>
              <p14:nvPr/>
            </p14:nvContentPartPr>
            <p14:xfrm>
              <a:off x="7044266" y="3372601"/>
              <a:ext cx="143934" cy="56399"/>
            </p14:xfrm>
          </p:contentPart>
        </mc:Choice>
        <mc:Fallback xmlns="">
          <p:pic>
            <p:nvPicPr>
              <p:cNvPr id="38" name="墨迹 37"/>
            </p:nvPicPr>
            <p:blipFill>
              <a:blip r:embed="rId75"/>
            </p:blipFill>
            <p:spPr>
              <a:xfrm>
                <a:off x="7044266" y="3372601"/>
                <a:ext cx="143934" cy="5639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9" name="墨迹 38"/>
              <p14:cNvContentPartPr/>
              <p14:nvPr/>
            </p14:nvContentPartPr>
            <p14:xfrm>
              <a:off x="7157155" y="3429000"/>
              <a:ext cx="77082" cy="174833"/>
            </p14:xfrm>
          </p:contentPart>
        </mc:Choice>
        <mc:Fallback xmlns="">
          <p:pic>
            <p:nvPicPr>
              <p:cNvPr id="39" name="墨迹 38"/>
            </p:nvPicPr>
            <p:blipFill>
              <a:blip r:embed="rId77"/>
            </p:blipFill>
            <p:spPr>
              <a:xfrm>
                <a:off x="7157155" y="3429000"/>
                <a:ext cx="77082" cy="17483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0" name="墨迹 39"/>
              <p14:cNvContentPartPr/>
              <p14:nvPr/>
            </p14:nvContentPartPr>
            <p14:xfrm>
              <a:off x="7450666" y="3338763"/>
              <a:ext cx="133526" cy="203032"/>
            </p14:xfrm>
          </p:contentPart>
        </mc:Choice>
        <mc:Fallback xmlns="">
          <p:pic>
            <p:nvPicPr>
              <p:cNvPr id="40" name="墨迹 39"/>
            </p:nvPicPr>
            <p:blipFill>
              <a:blip r:embed="rId79"/>
            </p:blipFill>
            <p:spPr>
              <a:xfrm>
                <a:off x="7450666" y="3338763"/>
                <a:ext cx="133526" cy="2030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1" name="墨迹 40"/>
              <p14:cNvContentPartPr/>
              <p14:nvPr/>
            </p14:nvContentPartPr>
            <p14:xfrm>
              <a:off x="7690555" y="3275315"/>
              <a:ext cx="76200" cy="164964"/>
            </p14:xfrm>
          </p:contentPart>
        </mc:Choice>
        <mc:Fallback xmlns="">
          <p:pic>
            <p:nvPicPr>
              <p:cNvPr id="41" name="墨迹 40"/>
            </p:nvPicPr>
            <p:blipFill>
              <a:blip r:embed="rId81"/>
            </p:blipFill>
            <p:spPr>
              <a:xfrm>
                <a:off x="7690555" y="3275315"/>
                <a:ext cx="76200" cy="16496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2" name="墨迹 41"/>
              <p14:cNvContentPartPr/>
              <p14:nvPr/>
            </p14:nvContentPartPr>
            <p14:xfrm>
              <a:off x="7778044" y="3210986"/>
              <a:ext cx="33866" cy="309660"/>
            </p14:xfrm>
          </p:contentPart>
        </mc:Choice>
        <mc:Fallback xmlns="">
          <p:pic>
            <p:nvPicPr>
              <p:cNvPr id="42" name="墨迹 41"/>
            </p:nvPicPr>
            <p:blipFill>
              <a:blip r:embed="rId83"/>
            </p:blipFill>
            <p:spPr>
              <a:xfrm>
                <a:off x="7778044" y="3210986"/>
                <a:ext cx="33866" cy="30966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3" name="墨迹 42"/>
              <p14:cNvContentPartPr/>
              <p14:nvPr/>
            </p14:nvContentPartPr>
            <p14:xfrm>
              <a:off x="7708547" y="3381061"/>
              <a:ext cx="117475" cy="8460"/>
            </p14:xfrm>
          </p:contentPart>
        </mc:Choice>
        <mc:Fallback xmlns="">
          <p:pic>
            <p:nvPicPr>
              <p:cNvPr id="43" name="墨迹 42"/>
            </p:nvPicPr>
            <p:blipFill>
              <a:blip r:embed="rId85"/>
            </p:blipFill>
            <p:spPr>
              <a:xfrm>
                <a:off x="7708547" y="3381061"/>
                <a:ext cx="117475" cy="84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4" name="墨迹 43"/>
              <p14:cNvContentPartPr/>
              <p14:nvPr/>
            </p14:nvContentPartPr>
            <p14:xfrm>
              <a:off x="7890933" y="3201645"/>
              <a:ext cx="93134" cy="278113"/>
            </p14:xfrm>
          </p:contentPart>
        </mc:Choice>
        <mc:Fallback xmlns="">
          <p:pic>
            <p:nvPicPr>
              <p:cNvPr id="44" name="墨迹 43"/>
            </p:nvPicPr>
            <p:blipFill>
              <a:blip r:embed="rId87"/>
            </p:blipFill>
            <p:spPr>
              <a:xfrm>
                <a:off x="7890933" y="3201645"/>
                <a:ext cx="93134" cy="2781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5" name="墨迹 44"/>
              <p14:cNvContentPartPr/>
              <p14:nvPr/>
            </p14:nvContentPartPr>
            <p14:xfrm>
              <a:off x="8016522" y="3224204"/>
              <a:ext cx="77611" cy="259255"/>
            </p14:xfrm>
          </p:contentPart>
        </mc:Choice>
        <mc:Fallback xmlns="">
          <p:pic>
            <p:nvPicPr>
              <p:cNvPr id="45" name="墨迹 44"/>
            </p:nvPicPr>
            <p:blipFill>
              <a:blip r:embed="rId89"/>
            </p:blipFill>
            <p:spPr>
              <a:xfrm>
                <a:off x="8016522" y="3224204"/>
                <a:ext cx="77611" cy="2592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6" name="墨迹 45"/>
              <p14:cNvContentPartPr/>
              <p14:nvPr/>
            </p14:nvContentPartPr>
            <p14:xfrm>
              <a:off x="8082844" y="3289943"/>
              <a:ext cx="141111" cy="190520"/>
            </p14:xfrm>
          </p:contentPart>
        </mc:Choice>
        <mc:Fallback xmlns="">
          <p:pic>
            <p:nvPicPr>
              <p:cNvPr id="46" name="墨迹 45"/>
            </p:nvPicPr>
            <p:blipFill>
              <a:blip r:embed="rId91"/>
            </p:blipFill>
            <p:spPr>
              <a:xfrm>
                <a:off x="8082844" y="3289943"/>
                <a:ext cx="141111" cy="19052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7" name="墨迹 46"/>
              <p14:cNvContentPartPr/>
              <p14:nvPr/>
            </p14:nvContentPartPr>
            <p14:xfrm>
              <a:off x="8212666" y="3372601"/>
              <a:ext cx="67734" cy="265071"/>
            </p14:xfrm>
          </p:contentPart>
        </mc:Choice>
        <mc:Fallback xmlns="">
          <p:pic>
            <p:nvPicPr>
              <p:cNvPr id="47" name="墨迹 46"/>
            </p:nvPicPr>
            <p:blipFill>
              <a:blip r:embed="rId93"/>
            </p:blipFill>
            <p:spPr>
              <a:xfrm>
                <a:off x="8212666" y="3372601"/>
                <a:ext cx="67734" cy="26507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8" name="墨迹 47"/>
              <p14:cNvContentPartPr/>
              <p14:nvPr/>
            </p14:nvContentPartPr>
            <p14:xfrm>
              <a:off x="8484305" y="3344402"/>
              <a:ext cx="225072" cy="203033"/>
            </p14:xfrm>
          </p:contentPart>
        </mc:Choice>
        <mc:Fallback xmlns="">
          <p:pic>
            <p:nvPicPr>
              <p:cNvPr id="48" name="墨迹 47"/>
            </p:nvPicPr>
            <p:blipFill>
              <a:blip r:embed="rId95"/>
            </p:blipFill>
            <p:spPr>
              <a:xfrm>
                <a:off x="8484305" y="3344402"/>
                <a:ext cx="225072" cy="20303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9" name="墨迹 48"/>
              <p14:cNvContentPartPr/>
              <p14:nvPr/>
            </p14:nvContentPartPr>
            <p14:xfrm>
              <a:off x="8798277" y="3230902"/>
              <a:ext cx="97367" cy="209025"/>
            </p14:xfrm>
          </p:contentPart>
        </mc:Choice>
        <mc:Fallback xmlns="">
          <p:pic>
            <p:nvPicPr>
              <p:cNvPr id="49" name="墨迹 48"/>
            </p:nvPicPr>
            <p:blipFill>
              <a:blip r:embed="rId97"/>
            </p:blipFill>
            <p:spPr>
              <a:xfrm>
                <a:off x="8798277" y="3230902"/>
                <a:ext cx="97367" cy="20902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0" name="墨迹 49"/>
              <p14:cNvContentPartPr/>
              <p14:nvPr/>
            </p14:nvContentPartPr>
            <p14:xfrm>
              <a:off x="8827911" y="3276725"/>
              <a:ext cx="127000" cy="174834"/>
            </p14:xfrm>
          </p:contentPart>
        </mc:Choice>
        <mc:Fallback xmlns="">
          <p:pic>
            <p:nvPicPr>
              <p:cNvPr id="50" name="墨迹 49"/>
            </p:nvPicPr>
            <p:blipFill>
              <a:blip r:embed="rId99"/>
            </p:blipFill>
            <p:spPr>
              <a:xfrm>
                <a:off x="8827911" y="3276725"/>
                <a:ext cx="127000" cy="17483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1" name="墨迹 50"/>
              <p14:cNvContentPartPr/>
              <p14:nvPr/>
            </p14:nvContentPartPr>
            <p14:xfrm>
              <a:off x="8963377" y="3206227"/>
              <a:ext cx="87489" cy="273355"/>
            </p14:xfrm>
          </p:contentPart>
        </mc:Choice>
        <mc:Fallback xmlns="">
          <p:pic>
            <p:nvPicPr>
              <p:cNvPr id="51" name="墨迹 50"/>
            </p:nvPicPr>
            <p:blipFill>
              <a:blip r:embed="rId101"/>
            </p:blipFill>
            <p:spPr>
              <a:xfrm>
                <a:off x="8963377" y="3206227"/>
                <a:ext cx="87489" cy="2733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2" name="墨迹 51"/>
              <p14:cNvContentPartPr/>
              <p14:nvPr/>
            </p14:nvContentPartPr>
            <p14:xfrm>
              <a:off x="9081911" y="3154588"/>
              <a:ext cx="129822" cy="223653"/>
            </p14:xfrm>
          </p:contentPart>
        </mc:Choice>
        <mc:Fallback xmlns="">
          <p:pic>
            <p:nvPicPr>
              <p:cNvPr id="52" name="墨迹 51"/>
            </p:nvPicPr>
            <p:blipFill>
              <a:blip r:embed="rId103"/>
            </p:blipFill>
            <p:spPr>
              <a:xfrm>
                <a:off x="9081911" y="3154588"/>
                <a:ext cx="129822" cy="22365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3" name="墨迹 52"/>
              <p14:cNvContentPartPr/>
              <p14:nvPr/>
            </p14:nvContentPartPr>
            <p14:xfrm>
              <a:off x="9160933" y="3273376"/>
              <a:ext cx="169334" cy="587068"/>
            </p14:xfrm>
          </p:contentPart>
        </mc:Choice>
        <mc:Fallback xmlns="">
          <p:pic>
            <p:nvPicPr>
              <p:cNvPr id="53" name="墨迹 52"/>
            </p:nvPicPr>
            <p:blipFill>
              <a:blip r:embed="rId105"/>
            </p:blipFill>
            <p:spPr>
              <a:xfrm>
                <a:off x="9160933" y="3273376"/>
                <a:ext cx="169334" cy="58706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4" name="墨迹 53"/>
              <p14:cNvContentPartPr/>
              <p14:nvPr/>
            </p14:nvContentPartPr>
            <p14:xfrm>
              <a:off x="6214533" y="3787127"/>
              <a:ext cx="725311" cy="747274"/>
            </p14:xfrm>
          </p:contentPart>
        </mc:Choice>
        <mc:Fallback xmlns="">
          <p:pic>
            <p:nvPicPr>
              <p:cNvPr id="54" name="墨迹 53"/>
            </p:nvPicPr>
            <p:blipFill>
              <a:blip r:embed="rId107"/>
            </p:blipFill>
            <p:spPr>
              <a:xfrm>
                <a:off x="6214533" y="3787127"/>
                <a:ext cx="725311" cy="74727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5" name="墨迹 54"/>
              <p14:cNvContentPartPr/>
              <p14:nvPr/>
            </p14:nvContentPartPr>
            <p14:xfrm>
              <a:off x="9384594" y="4348287"/>
              <a:ext cx="1222023" cy="124076"/>
            </p14:xfrm>
          </p:contentPart>
        </mc:Choice>
        <mc:Fallback xmlns="">
          <p:pic>
            <p:nvPicPr>
              <p:cNvPr id="55" name="墨迹 54"/>
            </p:nvPicPr>
            <p:blipFill>
              <a:blip r:embed="rId109"/>
            </p:blipFill>
            <p:spPr>
              <a:xfrm>
                <a:off x="9384594" y="4348287"/>
                <a:ext cx="1222023" cy="12407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6" name="墨迹 55"/>
              <p14:cNvContentPartPr/>
              <p14:nvPr/>
            </p14:nvContentPartPr>
            <p14:xfrm>
              <a:off x="9203266" y="3870843"/>
              <a:ext cx="1148644" cy="618440"/>
            </p14:xfrm>
          </p:contentPart>
        </mc:Choice>
        <mc:Fallback xmlns="">
          <p:pic>
            <p:nvPicPr>
              <p:cNvPr id="56" name="墨迹 55"/>
            </p:nvPicPr>
            <p:blipFill>
              <a:blip r:embed="rId111"/>
            </p:blipFill>
            <p:spPr>
              <a:xfrm>
                <a:off x="9203266" y="3870843"/>
                <a:ext cx="1148644" cy="61844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7" name="墨迹 56"/>
              <p14:cNvContentPartPr/>
              <p14:nvPr/>
            </p14:nvContentPartPr>
            <p14:xfrm>
              <a:off x="8604250" y="4556960"/>
              <a:ext cx="205316" cy="341913"/>
            </p14:xfrm>
          </p:contentPart>
        </mc:Choice>
        <mc:Fallback xmlns="">
          <p:pic>
            <p:nvPicPr>
              <p:cNvPr id="57" name="墨迹 56"/>
            </p:nvPicPr>
            <p:blipFill>
              <a:blip r:embed="rId113"/>
            </p:blipFill>
            <p:spPr>
              <a:xfrm>
                <a:off x="8604250" y="4556960"/>
                <a:ext cx="205316" cy="34191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8" name="墨迹 57"/>
              <p14:cNvContentPartPr/>
              <p14:nvPr/>
            </p14:nvContentPartPr>
            <p14:xfrm>
              <a:off x="8927394" y="4641557"/>
              <a:ext cx="405694" cy="56398"/>
            </p14:xfrm>
          </p:contentPart>
        </mc:Choice>
        <mc:Fallback xmlns="">
          <p:pic>
            <p:nvPicPr>
              <p:cNvPr id="58" name="墨迹 57"/>
            </p:nvPicPr>
            <p:blipFill>
              <a:blip r:embed="rId115"/>
            </p:blipFill>
            <p:spPr>
              <a:xfrm>
                <a:off x="8927394" y="4641557"/>
                <a:ext cx="405694" cy="5639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9" name="墨迹 58"/>
              <p14:cNvContentPartPr/>
              <p14:nvPr/>
            </p14:nvContentPartPr>
            <p14:xfrm>
              <a:off x="9316155" y="4528761"/>
              <a:ext cx="234245" cy="295385"/>
            </p14:xfrm>
          </p:contentPart>
        </mc:Choice>
        <mc:Fallback xmlns="">
          <p:pic>
            <p:nvPicPr>
              <p:cNvPr id="59" name="墨迹 58"/>
            </p:nvPicPr>
            <p:blipFill>
              <a:blip r:embed="rId117"/>
            </p:blipFill>
            <p:spPr>
              <a:xfrm>
                <a:off x="9316155" y="4528761"/>
                <a:ext cx="234245" cy="29538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0" name="墨迹 59"/>
              <p14:cNvContentPartPr/>
              <p14:nvPr/>
            </p14:nvContentPartPr>
            <p14:xfrm>
              <a:off x="9307688" y="4549734"/>
              <a:ext cx="248356" cy="328695"/>
            </p14:xfrm>
          </p:contentPart>
        </mc:Choice>
        <mc:Fallback xmlns="">
          <p:pic>
            <p:nvPicPr>
              <p:cNvPr id="60" name="墨迹 59"/>
            </p:nvPicPr>
            <p:blipFill>
              <a:blip r:embed="rId119"/>
            </p:blipFill>
            <p:spPr>
              <a:xfrm>
                <a:off x="9307688" y="4549734"/>
                <a:ext cx="248356" cy="32869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1" name="墨迹 60"/>
              <p14:cNvContentPartPr/>
              <p14:nvPr/>
            </p14:nvContentPartPr>
            <p14:xfrm>
              <a:off x="9954683" y="4425130"/>
              <a:ext cx="487539" cy="402541"/>
            </p14:xfrm>
          </p:contentPart>
        </mc:Choice>
        <mc:Fallback xmlns="">
          <p:pic>
            <p:nvPicPr>
              <p:cNvPr id="61" name="墨迹 60"/>
            </p:nvPicPr>
            <p:blipFill>
              <a:blip r:embed="rId121"/>
            </p:blipFill>
            <p:spPr>
              <a:xfrm>
                <a:off x="9954683" y="4425130"/>
                <a:ext cx="487539" cy="40254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2" name="墨迹 61"/>
              <p14:cNvContentPartPr/>
              <p14:nvPr/>
            </p14:nvContentPartPr>
            <p14:xfrm>
              <a:off x="10175346" y="4375429"/>
              <a:ext cx="272521" cy="429682"/>
            </p14:xfrm>
          </p:contentPart>
        </mc:Choice>
        <mc:Fallback xmlns="">
          <p:pic>
            <p:nvPicPr>
              <p:cNvPr id="62" name="墨迹 61"/>
            </p:nvPicPr>
            <p:blipFill>
              <a:blip r:embed="rId123"/>
            </p:blipFill>
            <p:spPr>
              <a:xfrm>
                <a:off x="10175346" y="4375429"/>
                <a:ext cx="272521" cy="4296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3" name="墨迹 62"/>
              <p14:cNvContentPartPr/>
              <p14:nvPr/>
            </p14:nvContentPartPr>
            <p14:xfrm>
              <a:off x="10457038" y="4418256"/>
              <a:ext cx="231069" cy="592708"/>
            </p14:xfrm>
          </p:contentPart>
        </mc:Choice>
        <mc:Fallback xmlns="">
          <p:pic>
            <p:nvPicPr>
              <p:cNvPr id="63" name="墨迹 62"/>
            </p:nvPicPr>
            <p:blipFill>
              <a:blip r:embed="rId125"/>
            </p:blipFill>
            <p:spPr>
              <a:xfrm>
                <a:off x="10457038" y="4418256"/>
                <a:ext cx="231069" cy="59270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4" name="墨迹 63"/>
              <p14:cNvContentPartPr/>
              <p14:nvPr/>
            </p14:nvContentPartPr>
            <p14:xfrm>
              <a:off x="10735732" y="4453329"/>
              <a:ext cx="324908" cy="436379"/>
            </p14:xfrm>
          </p:contentPart>
        </mc:Choice>
        <mc:Fallback xmlns="">
          <p:pic>
            <p:nvPicPr>
              <p:cNvPr id="64" name="墨迹 63"/>
            </p:nvPicPr>
            <p:blipFill>
              <a:blip r:embed="rId127"/>
            </p:blipFill>
            <p:spPr>
              <a:xfrm>
                <a:off x="10735732" y="4453329"/>
                <a:ext cx="324908" cy="43637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5" name="墨迹 64"/>
              <p14:cNvContentPartPr/>
              <p14:nvPr/>
            </p14:nvContentPartPr>
            <p14:xfrm>
              <a:off x="10876844" y="4759993"/>
              <a:ext cx="152400" cy="81777"/>
            </p14:xfrm>
          </p:contentPart>
        </mc:Choice>
        <mc:Fallback xmlns="">
          <p:pic>
            <p:nvPicPr>
              <p:cNvPr id="65" name="墨迹 64"/>
            </p:nvPicPr>
            <p:blipFill>
              <a:blip r:embed="rId129"/>
            </p:blipFill>
            <p:spPr>
              <a:xfrm>
                <a:off x="10876844" y="4759993"/>
                <a:ext cx="152400" cy="8177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6" name="墨迹 65"/>
              <p14:cNvContentPartPr/>
              <p14:nvPr/>
            </p14:nvContentPartPr>
            <p14:xfrm>
              <a:off x="11136488" y="4412440"/>
              <a:ext cx="71262" cy="96582"/>
            </p14:xfrm>
          </p:contentPart>
        </mc:Choice>
        <mc:Fallback xmlns="">
          <p:pic>
            <p:nvPicPr>
              <p:cNvPr id="66" name="墨迹 65"/>
            </p:nvPicPr>
            <p:blipFill>
              <a:blip r:embed="rId131"/>
            </p:blipFill>
            <p:spPr>
              <a:xfrm>
                <a:off x="11136488" y="4412440"/>
                <a:ext cx="71262" cy="9658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7" name="墨迹 66"/>
              <p14:cNvContentPartPr/>
              <p14:nvPr/>
            </p14:nvContentPartPr>
            <p14:xfrm>
              <a:off x="10974917" y="4534401"/>
              <a:ext cx="522817" cy="360947"/>
            </p14:xfrm>
          </p:contentPart>
        </mc:Choice>
        <mc:Fallback xmlns="">
          <p:pic>
            <p:nvPicPr>
              <p:cNvPr id="67" name="墨迹 66"/>
            </p:nvPicPr>
            <p:blipFill>
              <a:blip r:embed="rId133"/>
            </p:blipFill>
            <p:spPr>
              <a:xfrm>
                <a:off x="10974917" y="4534401"/>
                <a:ext cx="522817" cy="36094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8" name="墨迹 67"/>
              <p14:cNvContentPartPr/>
              <p14:nvPr/>
            </p14:nvContentPartPr>
            <p14:xfrm>
              <a:off x="8596488" y="5182978"/>
              <a:ext cx="45156" cy="107156"/>
            </p14:xfrm>
          </p:contentPart>
        </mc:Choice>
        <mc:Fallback xmlns="">
          <p:pic>
            <p:nvPicPr>
              <p:cNvPr id="68" name="墨迹 67"/>
            </p:nvPicPr>
            <p:blipFill>
              <a:blip r:embed="rId135"/>
            </p:blipFill>
            <p:spPr>
              <a:xfrm>
                <a:off x="8596488" y="5182978"/>
                <a:ext cx="45156" cy="10715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9" name="墨迹 68"/>
              <p14:cNvContentPartPr/>
              <p14:nvPr/>
            </p14:nvContentPartPr>
            <p14:xfrm>
              <a:off x="8480777" y="5120940"/>
              <a:ext cx="373416" cy="325699"/>
            </p14:xfrm>
          </p:contentPart>
        </mc:Choice>
        <mc:Fallback xmlns="">
          <p:pic>
            <p:nvPicPr>
              <p:cNvPr id="69" name="墨迹 68"/>
            </p:nvPicPr>
            <p:blipFill>
              <a:blip r:embed="rId137"/>
            </p:blipFill>
            <p:spPr>
              <a:xfrm>
                <a:off x="8480777" y="5120940"/>
                <a:ext cx="373416" cy="32569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0" name="墨迹 69"/>
              <p14:cNvContentPartPr/>
              <p14:nvPr/>
            </p14:nvContentPartPr>
            <p14:xfrm>
              <a:off x="8607777" y="5057493"/>
              <a:ext cx="67734" cy="782522"/>
            </p14:xfrm>
          </p:contentPart>
        </mc:Choice>
        <mc:Fallback xmlns="">
          <p:pic>
            <p:nvPicPr>
              <p:cNvPr id="70" name="墨迹 69"/>
            </p:nvPicPr>
            <p:blipFill>
              <a:blip r:embed="rId139"/>
            </p:blipFill>
            <p:spPr>
              <a:xfrm>
                <a:off x="8607777" y="5057493"/>
                <a:ext cx="67734" cy="78252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1" name="墨迹 70"/>
              <p14:cNvContentPartPr/>
              <p14:nvPr/>
            </p14:nvContentPartPr>
            <p14:xfrm>
              <a:off x="8844844" y="5115301"/>
              <a:ext cx="73378" cy="349667"/>
            </p14:xfrm>
          </p:contentPart>
        </mc:Choice>
        <mc:Fallback xmlns="">
          <p:pic>
            <p:nvPicPr>
              <p:cNvPr id="71" name="墨迹 70"/>
            </p:nvPicPr>
            <p:blipFill>
              <a:blip r:embed="rId141"/>
            </p:blipFill>
            <p:spPr>
              <a:xfrm>
                <a:off x="8844844" y="5115301"/>
                <a:ext cx="73378" cy="34966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2" name="墨迹 71"/>
              <p14:cNvContentPartPr/>
              <p14:nvPr/>
            </p14:nvContentPartPr>
            <p14:xfrm>
              <a:off x="8898466" y="5144909"/>
              <a:ext cx="115711" cy="238282"/>
            </p14:xfrm>
          </p:contentPart>
        </mc:Choice>
        <mc:Fallback xmlns="">
          <p:pic>
            <p:nvPicPr>
              <p:cNvPr id="72" name="墨迹 71"/>
            </p:nvPicPr>
            <p:blipFill>
              <a:blip r:embed="rId143"/>
            </p:blipFill>
            <p:spPr>
              <a:xfrm>
                <a:off x="8898466" y="5144909"/>
                <a:ext cx="115711" cy="23828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3" name="墨迹 72"/>
              <p14:cNvContentPartPr/>
              <p14:nvPr/>
            </p14:nvContentPartPr>
            <p14:xfrm>
              <a:off x="8969022" y="5250656"/>
              <a:ext cx="234244" cy="265071"/>
            </p14:xfrm>
          </p:contentPart>
        </mc:Choice>
        <mc:Fallback xmlns="">
          <p:pic>
            <p:nvPicPr>
              <p:cNvPr id="73" name="墨迹 72"/>
            </p:nvPicPr>
            <p:blipFill>
              <a:blip r:embed="rId145"/>
            </p:blipFill>
            <p:spPr>
              <a:xfrm>
                <a:off x="8969022" y="5250656"/>
                <a:ext cx="234244" cy="26507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4" name="墨迹 73"/>
              <p14:cNvContentPartPr/>
              <p14:nvPr/>
            </p14:nvContentPartPr>
            <p14:xfrm>
              <a:off x="9413346" y="5177338"/>
              <a:ext cx="101247" cy="45119"/>
            </p14:xfrm>
          </p:contentPart>
        </mc:Choice>
        <mc:Fallback xmlns="">
          <p:pic>
            <p:nvPicPr>
              <p:cNvPr id="74" name="墨迹 73"/>
            </p:nvPicPr>
            <p:blipFill>
              <a:blip r:embed="rId147"/>
            </p:blipFill>
            <p:spPr>
              <a:xfrm>
                <a:off x="9413346" y="5177338"/>
                <a:ext cx="101247" cy="4511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5" name="墨迹 74"/>
              <p14:cNvContentPartPr/>
              <p14:nvPr/>
            </p14:nvContentPartPr>
            <p14:xfrm>
              <a:off x="9369777" y="5261935"/>
              <a:ext cx="19756" cy="499122"/>
            </p14:xfrm>
          </p:contentPart>
        </mc:Choice>
        <mc:Fallback xmlns="">
          <p:pic>
            <p:nvPicPr>
              <p:cNvPr id="75" name="墨迹 74"/>
            </p:nvPicPr>
            <p:blipFill>
              <a:blip r:embed="rId149"/>
            </p:blipFill>
            <p:spPr>
              <a:xfrm>
                <a:off x="9369777" y="5261935"/>
                <a:ext cx="19756" cy="49912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6" name="墨迹 75"/>
              <p14:cNvContentPartPr/>
              <p14:nvPr/>
            </p14:nvContentPartPr>
            <p14:xfrm>
              <a:off x="9381066" y="5346533"/>
              <a:ext cx="211666" cy="16919"/>
            </p14:xfrm>
          </p:contentPart>
        </mc:Choice>
        <mc:Fallback xmlns="">
          <p:pic>
            <p:nvPicPr>
              <p:cNvPr id="76" name="墨迹 75"/>
            </p:nvPicPr>
            <p:blipFill>
              <a:blip r:embed="rId151"/>
            </p:blipFill>
            <p:spPr>
              <a:xfrm>
                <a:off x="9381066" y="5346533"/>
                <a:ext cx="211666" cy="1691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7" name="墨迹 76"/>
              <p14:cNvContentPartPr/>
              <p14:nvPr/>
            </p14:nvContentPartPr>
            <p14:xfrm>
              <a:off x="9656938" y="5205537"/>
              <a:ext cx="220839" cy="208673"/>
            </p14:xfrm>
          </p:contentPart>
        </mc:Choice>
        <mc:Fallback xmlns="">
          <p:pic>
            <p:nvPicPr>
              <p:cNvPr id="77" name="墨迹 76"/>
            </p:nvPicPr>
            <p:blipFill>
              <a:blip r:embed="rId153"/>
            </p:blipFill>
            <p:spPr>
              <a:xfrm>
                <a:off x="9656938" y="5205537"/>
                <a:ext cx="220839" cy="208673"/>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8" name="墨迹 77"/>
              <p14:cNvContentPartPr/>
              <p14:nvPr/>
            </p14:nvContentPartPr>
            <p14:xfrm>
              <a:off x="10030177" y="5122879"/>
              <a:ext cx="245534" cy="336449"/>
            </p14:xfrm>
          </p:contentPart>
        </mc:Choice>
        <mc:Fallback xmlns="">
          <p:pic>
            <p:nvPicPr>
              <p:cNvPr id="78" name="墨迹 77"/>
            </p:nvPicPr>
            <p:blipFill>
              <a:blip r:embed="rId155"/>
            </p:blipFill>
            <p:spPr>
              <a:xfrm>
                <a:off x="10030177" y="5122879"/>
                <a:ext cx="245534" cy="33644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9" name="墨迹 78"/>
              <p14:cNvContentPartPr/>
              <p14:nvPr/>
            </p14:nvContentPartPr>
            <p14:xfrm>
              <a:off x="10410295" y="5188618"/>
              <a:ext cx="226660" cy="219952"/>
            </p14:xfrm>
          </p:contentPart>
        </mc:Choice>
        <mc:Fallback xmlns="">
          <p:pic>
            <p:nvPicPr>
              <p:cNvPr id="79" name="墨迹 78"/>
            </p:nvPicPr>
            <p:blipFill>
              <a:blip r:embed="rId157"/>
            </p:blipFill>
            <p:spPr>
              <a:xfrm>
                <a:off x="10410295" y="5188618"/>
                <a:ext cx="226660" cy="21995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0" name="墨迹 79"/>
              <p14:cNvContentPartPr/>
              <p14:nvPr/>
            </p14:nvContentPartPr>
            <p14:xfrm>
              <a:off x="10699044" y="5164296"/>
              <a:ext cx="53623" cy="266834"/>
            </p14:xfrm>
          </p:contentPart>
        </mc:Choice>
        <mc:Fallback xmlns="">
          <p:pic>
            <p:nvPicPr>
              <p:cNvPr id="80" name="墨迹 79"/>
            </p:nvPicPr>
            <p:blipFill>
              <a:blip r:embed="rId159"/>
            </p:blipFill>
            <p:spPr>
              <a:xfrm>
                <a:off x="10699044" y="5164296"/>
                <a:ext cx="53623" cy="26683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1" name="墨迹 80"/>
              <p14:cNvContentPartPr/>
              <p14:nvPr/>
            </p14:nvContentPartPr>
            <p14:xfrm>
              <a:off x="10733617" y="5122350"/>
              <a:ext cx="131938" cy="305959"/>
            </p14:xfrm>
          </p:contentPart>
        </mc:Choice>
        <mc:Fallback xmlns="">
          <p:pic>
            <p:nvPicPr>
              <p:cNvPr id="81" name="墨迹 80"/>
            </p:nvPicPr>
            <p:blipFill>
              <a:blip r:embed="rId161"/>
            </p:blipFill>
            <p:spPr>
              <a:xfrm>
                <a:off x="10733617" y="5122350"/>
                <a:ext cx="131938" cy="30595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2" name="墨迹 81"/>
              <p14:cNvContentPartPr/>
              <p14:nvPr/>
            </p14:nvContentPartPr>
            <p14:xfrm>
              <a:off x="10899422" y="5151078"/>
              <a:ext cx="166512" cy="215194"/>
            </p14:xfrm>
          </p:contentPart>
        </mc:Choice>
        <mc:Fallback xmlns="">
          <p:pic>
            <p:nvPicPr>
              <p:cNvPr id="82" name="墨迹 81"/>
            </p:nvPicPr>
            <p:blipFill>
              <a:blip r:embed="rId163"/>
            </p:blipFill>
            <p:spPr>
              <a:xfrm>
                <a:off x="10899422" y="5151078"/>
                <a:ext cx="166512" cy="21519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3" name="墨迹 82"/>
              <p14:cNvContentPartPr/>
              <p14:nvPr/>
            </p14:nvContentPartPr>
            <p14:xfrm>
              <a:off x="8511998" y="5758238"/>
              <a:ext cx="411869" cy="476563"/>
            </p14:xfrm>
          </p:contentPart>
        </mc:Choice>
        <mc:Fallback xmlns="">
          <p:pic>
            <p:nvPicPr>
              <p:cNvPr id="83" name="墨迹 82"/>
            </p:nvPicPr>
            <p:blipFill>
              <a:blip r:embed="rId165"/>
            </p:blipFill>
            <p:spPr>
              <a:xfrm>
                <a:off x="8511998" y="5758238"/>
                <a:ext cx="411869" cy="47656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4" name="墨迹 83"/>
              <p14:cNvContentPartPr/>
              <p14:nvPr/>
            </p14:nvContentPartPr>
            <p14:xfrm>
              <a:off x="8730897" y="5774805"/>
              <a:ext cx="274813" cy="442372"/>
            </p14:xfrm>
          </p:contentPart>
        </mc:Choice>
        <mc:Fallback xmlns="">
          <p:pic>
            <p:nvPicPr>
              <p:cNvPr id="84" name="墨迹 83"/>
            </p:nvPicPr>
            <p:blipFill>
              <a:blip r:embed="rId167"/>
            </p:blipFill>
            <p:spPr>
              <a:xfrm>
                <a:off x="8730897" y="5774805"/>
                <a:ext cx="274813" cy="44237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5" name="墨迹 84"/>
              <p14:cNvContentPartPr/>
              <p14:nvPr/>
            </p14:nvContentPartPr>
            <p14:xfrm>
              <a:off x="8967611" y="5844950"/>
              <a:ext cx="262819" cy="306664"/>
            </p14:xfrm>
          </p:contentPart>
        </mc:Choice>
        <mc:Fallback xmlns="">
          <p:pic>
            <p:nvPicPr>
              <p:cNvPr id="85" name="墨迹 84"/>
            </p:nvPicPr>
            <p:blipFill>
              <a:blip r:embed="rId169"/>
            </p:blipFill>
            <p:spPr>
              <a:xfrm>
                <a:off x="8967611" y="5844950"/>
                <a:ext cx="262819" cy="30666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6" name="墨迹 85"/>
              <p14:cNvContentPartPr/>
              <p14:nvPr/>
            </p14:nvContentPartPr>
            <p14:xfrm>
              <a:off x="9127066" y="6017669"/>
              <a:ext cx="107244" cy="104336"/>
            </p14:xfrm>
          </p:contentPart>
        </mc:Choice>
        <mc:Fallback xmlns="">
          <p:pic>
            <p:nvPicPr>
              <p:cNvPr id="86" name="墨迹 85"/>
            </p:nvPicPr>
            <p:blipFill>
              <a:blip r:embed="rId171"/>
            </p:blipFill>
            <p:spPr>
              <a:xfrm>
                <a:off x="9127066" y="6017669"/>
                <a:ext cx="107244" cy="10433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7" name="墨迹 86"/>
              <p14:cNvContentPartPr/>
              <p14:nvPr/>
            </p14:nvContentPartPr>
            <p14:xfrm>
              <a:off x="9388122" y="5820276"/>
              <a:ext cx="94544" cy="541421"/>
            </p14:xfrm>
          </p:contentPart>
        </mc:Choice>
        <mc:Fallback xmlns="">
          <p:pic>
            <p:nvPicPr>
              <p:cNvPr id="87" name="墨迹 86"/>
            </p:nvPicPr>
            <p:blipFill>
              <a:blip r:embed="rId173"/>
            </p:blipFill>
            <p:spPr>
              <a:xfrm>
                <a:off x="9388122" y="5820276"/>
                <a:ext cx="94544" cy="54142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8" name="墨迹 87"/>
              <p14:cNvContentPartPr/>
              <p14:nvPr/>
            </p14:nvContentPartPr>
            <p14:xfrm>
              <a:off x="9371718" y="5830850"/>
              <a:ext cx="88371" cy="194573"/>
            </p14:xfrm>
          </p:contentPart>
        </mc:Choice>
        <mc:Fallback xmlns="">
          <p:pic>
            <p:nvPicPr>
              <p:cNvPr id="88" name="墨迹 87"/>
            </p:nvPicPr>
            <p:blipFill>
              <a:blip r:embed="rId175"/>
            </p:blipFill>
            <p:spPr>
              <a:xfrm>
                <a:off x="9371718" y="5830850"/>
                <a:ext cx="88371" cy="19457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9" name="墨迹 88"/>
              <p14:cNvContentPartPr/>
              <p14:nvPr/>
            </p14:nvContentPartPr>
            <p14:xfrm>
              <a:off x="9454444" y="5859755"/>
              <a:ext cx="109008" cy="116497"/>
            </p14:xfrm>
          </p:contentPart>
        </mc:Choice>
        <mc:Fallback xmlns="">
          <p:pic>
            <p:nvPicPr>
              <p:cNvPr id="89" name="墨迹 88"/>
            </p:nvPicPr>
            <p:blipFill>
              <a:blip r:embed="rId177"/>
            </p:blipFill>
            <p:spPr>
              <a:xfrm>
                <a:off x="9454444" y="5859755"/>
                <a:ext cx="109008" cy="11649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0" name="墨迹 89"/>
              <p14:cNvContentPartPr/>
              <p14:nvPr/>
            </p14:nvContentPartPr>
            <p14:xfrm>
              <a:off x="10083800" y="5735679"/>
              <a:ext cx="488244" cy="439904"/>
            </p14:xfrm>
          </p:contentPart>
        </mc:Choice>
        <mc:Fallback xmlns="">
          <p:pic>
            <p:nvPicPr>
              <p:cNvPr id="90" name="墨迹 89"/>
            </p:nvPicPr>
            <p:blipFill>
              <a:blip r:embed="rId179"/>
            </p:blipFill>
            <p:spPr>
              <a:xfrm>
                <a:off x="10083800" y="5735679"/>
                <a:ext cx="488244" cy="43990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1" name="墨迹 90"/>
              <p14:cNvContentPartPr/>
              <p14:nvPr/>
            </p14:nvContentPartPr>
            <p14:xfrm>
              <a:off x="10346266" y="5677166"/>
              <a:ext cx="214489" cy="530846"/>
            </p14:xfrm>
          </p:contentPart>
        </mc:Choice>
        <mc:Fallback xmlns="">
          <p:pic>
            <p:nvPicPr>
              <p:cNvPr id="91" name="墨迹 90"/>
            </p:nvPicPr>
            <p:blipFill>
              <a:blip r:embed="rId181"/>
            </p:blipFill>
            <p:spPr>
              <a:xfrm>
                <a:off x="10346266" y="5677166"/>
                <a:ext cx="214489" cy="530846"/>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2" name="墨迹 91"/>
              <p14:cNvContentPartPr/>
              <p14:nvPr/>
            </p14:nvContentPartPr>
            <p14:xfrm>
              <a:off x="10524067" y="5752598"/>
              <a:ext cx="303564" cy="465284"/>
            </p14:xfrm>
          </p:contentPart>
        </mc:Choice>
        <mc:Fallback xmlns="">
          <p:pic>
            <p:nvPicPr>
              <p:cNvPr id="92" name="墨迹 91"/>
            </p:nvPicPr>
            <p:blipFill>
              <a:blip r:embed="rId183"/>
            </p:blipFill>
            <p:spPr>
              <a:xfrm>
                <a:off x="10524067" y="5752598"/>
                <a:ext cx="303564" cy="46528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3" name="墨迹 92"/>
              <p14:cNvContentPartPr/>
              <p14:nvPr/>
            </p14:nvContentPartPr>
            <p14:xfrm>
              <a:off x="10927644" y="5645442"/>
              <a:ext cx="67733" cy="425806"/>
            </p14:xfrm>
          </p:contentPart>
        </mc:Choice>
        <mc:Fallback xmlns="">
          <p:pic>
            <p:nvPicPr>
              <p:cNvPr id="93" name="墨迹 92"/>
            </p:nvPicPr>
            <p:blipFill>
              <a:blip r:embed="rId185"/>
            </p:blipFill>
            <p:spPr>
              <a:xfrm>
                <a:off x="10927644" y="5645442"/>
                <a:ext cx="67733" cy="425806"/>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4" name="墨迹 93"/>
              <p14:cNvContentPartPr/>
              <p14:nvPr/>
            </p14:nvContentPartPr>
            <p14:xfrm>
              <a:off x="10833981" y="5840015"/>
              <a:ext cx="251707" cy="281285"/>
            </p14:xfrm>
          </p:contentPart>
        </mc:Choice>
        <mc:Fallback xmlns="">
          <p:pic>
            <p:nvPicPr>
              <p:cNvPr id="94" name="墨迹 93"/>
            </p:nvPicPr>
            <p:blipFill>
              <a:blip r:embed="rId187"/>
            </p:blipFill>
            <p:spPr>
              <a:xfrm>
                <a:off x="10833981" y="5840015"/>
                <a:ext cx="251707" cy="28128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5" name="墨迹 94"/>
              <p14:cNvContentPartPr/>
              <p14:nvPr/>
            </p14:nvContentPartPr>
            <p14:xfrm>
              <a:off x="2523066" y="4765633"/>
              <a:ext cx="22578" cy="215546"/>
            </p14:xfrm>
          </p:contentPart>
        </mc:Choice>
        <mc:Fallback xmlns="">
          <p:pic>
            <p:nvPicPr>
              <p:cNvPr id="95" name="墨迹 94"/>
            </p:nvPicPr>
            <p:blipFill>
              <a:blip r:embed="rId189"/>
            </p:blipFill>
            <p:spPr>
              <a:xfrm>
                <a:off x="2523066" y="4765633"/>
                <a:ext cx="22578" cy="215546"/>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6" name="墨迹 95"/>
              <p14:cNvContentPartPr/>
              <p14:nvPr/>
            </p14:nvContentPartPr>
            <p14:xfrm>
              <a:off x="2530827" y="4754353"/>
              <a:ext cx="114477" cy="284105"/>
            </p14:xfrm>
          </p:contentPart>
        </mc:Choice>
        <mc:Fallback xmlns="">
          <p:pic>
            <p:nvPicPr>
              <p:cNvPr id="96" name="墨迹 95"/>
            </p:nvPicPr>
            <p:blipFill>
              <a:blip r:embed="rId191"/>
            </p:blipFill>
            <p:spPr>
              <a:xfrm>
                <a:off x="2530827" y="4754353"/>
                <a:ext cx="114477" cy="284105"/>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7" name="墨迹 96"/>
              <p14:cNvContentPartPr/>
              <p14:nvPr/>
            </p14:nvContentPartPr>
            <p14:xfrm>
              <a:off x="2707569" y="4697955"/>
              <a:ext cx="84490" cy="50758"/>
            </p14:xfrm>
          </p:contentPart>
        </mc:Choice>
        <mc:Fallback xmlns="">
          <p:pic>
            <p:nvPicPr>
              <p:cNvPr id="97" name="墨迹 96"/>
            </p:nvPicPr>
            <p:blipFill>
              <a:blip r:embed="rId193"/>
            </p:blipFill>
            <p:spPr>
              <a:xfrm>
                <a:off x="2707569" y="4697955"/>
                <a:ext cx="84490" cy="5075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8" name="墨迹 97"/>
              <p14:cNvContentPartPr/>
              <p14:nvPr/>
            </p14:nvContentPartPr>
            <p14:xfrm>
              <a:off x="2681111" y="4776912"/>
              <a:ext cx="84666" cy="414526"/>
            </p14:xfrm>
          </p:contentPart>
        </mc:Choice>
        <mc:Fallback xmlns="">
          <p:pic>
            <p:nvPicPr>
              <p:cNvPr id="98" name="墨迹 97"/>
            </p:nvPicPr>
            <p:blipFill>
              <a:blip r:embed="rId195"/>
            </p:blipFill>
            <p:spPr>
              <a:xfrm>
                <a:off x="2681111" y="4776912"/>
                <a:ext cx="84666" cy="41452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9" name="墨迹 98"/>
              <p14:cNvContentPartPr/>
              <p14:nvPr/>
            </p14:nvContentPartPr>
            <p14:xfrm>
              <a:off x="2692400" y="4841770"/>
              <a:ext cx="143933" cy="64858"/>
            </p14:xfrm>
          </p:contentPart>
        </mc:Choice>
        <mc:Fallback xmlns="">
          <p:pic>
            <p:nvPicPr>
              <p:cNvPr id="99" name="墨迹 98"/>
            </p:nvPicPr>
            <p:blipFill>
              <a:blip r:embed="rId197"/>
            </p:blipFill>
            <p:spPr>
              <a:xfrm>
                <a:off x="2692400" y="4841770"/>
                <a:ext cx="143933" cy="64858"/>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0" name="墨迹 99"/>
              <p14:cNvContentPartPr/>
              <p14:nvPr/>
            </p14:nvContentPartPr>
            <p14:xfrm>
              <a:off x="2833511" y="4884069"/>
              <a:ext cx="84666" cy="219952"/>
            </p14:xfrm>
          </p:contentPart>
        </mc:Choice>
        <mc:Fallback xmlns="">
          <p:pic>
            <p:nvPicPr>
              <p:cNvPr id="100" name="墨迹 99"/>
            </p:nvPicPr>
            <p:blipFill>
              <a:blip r:embed="rId199"/>
            </p:blipFill>
            <p:spPr>
              <a:xfrm>
                <a:off x="2833511" y="4884069"/>
                <a:ext cx="84666" cy="21995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1" name="墨迹 100"/>
              <p14:cNvContentPartPr/>
              <p14:nvPr/>
            </p14:nvContentPartPr>
            <p14:xfrm>
              <a:off x="3059288" y="4805111"/>
              <a:ext cx="146756" cy="253791"/>
            </p14:xfrm>
          </p:contentPart>
        </mc:Choice>
        <mc:Fallback xmlns="">
          <p:pic>
            <p:nvPicPr>
              <p:cNvPr id="101" name="墨迹 100"/>
            </p:nvPicPr>
            <p:blipFill>
              <a:blip r:embed="rId201"/>
            </p:blipFill>
            <p:spPr>
              <a:xfrm>
                <a:off x="3059288" y="4805111"/>
                <a:ext cx="146756" cy="253791"/>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2" name="墨迹 101"/>
              <p14:cNvContentPartPr/>
              <p14:nvPr/>
            </p14:nvContentPartPr>
            <p14:xfrm>
              <a:off x="3448755" y="4734438"/>
              <a:ext cx="28222" cy="189109"/>
            </p14:xfrm>
          </p:contentPart>
        </mc:Choice>
        <mc:Fallback xmlns="">
          <p:pic>
            <p:nvPicPr>
              <p:cNvPr id="102" name="墨迹 101"/>
            </p:nvPicPr>
            <p:blipFill>
              <a:blip r:embed="rId203"/>
            </p:blipFill>
            <p:spPr>
              <a:xfrm>
                <a:off x="3448755" y="4734438"/>
                <a:ext cx="28222" cy="18910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3" name="墨迹 102"/>
              <p14:cNvContentPartPr/>
              <p14:nvPr/>
            </p14:nvContentPartPr>
            <p14:xfrm>
              <a:off x="3474155" y="4686676"/>
              <a:ext cx="98778" cy="284810"/>
            </p14:xfrm>
          </p:contentPart>
        </mc:Choice>
        <mc:Fallback xmlns="">
          <p:pic>
            <p:nvPicPr>
              <p:cNvPr id="103" name="墨迹 102"/>
            </p:nvPicPr>
            <p:blipFill>
              <a:blip r:embed="rId205"/>
            </p:blipFill>
            <p:spPr>
              <a:xfrm>
                <a:off x="3474155" y="4686676"/>
                <a:ext cx="98778" cy="28481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4" name="墨迹 103"/>
              <p14:cNvContentPartPr/>
              <p14:nvPr/>
            </p14:nvContentPartPr>
            <p14:xfrm>
              <a:off x="3623733" y="4702009"/>
              <a:ext cx="160867" cy="255377"/>
            </p14:xfrm>
          </p:contentPart>
        </mc:Choice>
        <mc:Fallback xmlns="">
          <p:pic>
            <p:nvPicPr>
              <p:cNvPr id="104" name="墨迹 103"/>
            </p:nvPicPr>
            <p:blipFill>
              <a:blip r:embed="rId207"/>
            </p:blipFill>
            <p:spPr>
              <a:xfrm>
                <a:off x="3623733" y="4702009"/>
                <a:ext cx="160867" cy="255377"/>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5" name="墨迹 104"/>
              <p14:cNvContentPartPr/>
              <p14:nvPr/>
            </p14:nvContentPartPr>
            <p14:xfrm>
              <a:off x="3818466" y="4824851"/>
              <a:ext cx="86078" cy="296089"/>
            </p14:xfrm>
          </p:contentPart>
        </mc:Choice>
        <mc:Fallback xmlns="">
          <p:pic>
            <p:nvPicPr>
              <p:cNvPr id="105" name="墨迹 104"/>
            </p:nvPicPr>
            <p:blipFill>
              <a:blip r:embed="rId209"/>
            </p:blipFill>
            <p:spPr>
              <a:xfrm>
                <a:off x="3818466" y="4824851"/>
                <a:ext cx="86078" cy="29608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6" name="墨迹 105"/>
              <p14:cNvContentPartPr/>
              <p14:nvPr/>
            </p14:nvContentPartPr>
            <p14:xfrm>
              <a:off x="4113036" y="4739373"/>
              <a:ext cx="157868" cy="265951"/>
            </p14:xfrm>
          </p:contentPart>
        </mc:Choice>
        <mc:Fallback xmlns="">
          <p:pic>
            <p:nvPicPr>
              <p:cNvPr id="106" name="墨迹 105"/>
            </p:nvPicPr>
            <p:blipFill>
              <a:blip r:embed="rId211"/>
            </p:blipFill>
            <p:spPr>
              <a:xfrm>
                <a:off x="4113036" y="4739373"/>
                <a:ext cx="157868" cy="265951"/>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7" name="墨迹 106"/>
              <p14:cNvContentPartPr/>
              <p14:nvPr/>
            </p14:nvContentPartPr>
            <p14:xfrm>
              <a:off x="4464755" y="4728093"/>
              <a:ext cx="28222" cy="185585"/>
            </p14:xfrm>
          </p:contentPart>
        </mc:Choice>
        <mc:Fallback xmlns="">
          <p:pic>
            <p:nvPicPr>
              <p:cNvPr id="107" name="墨迹 106"/>
            </p:nvPicPr>
            <p:blipFill>
              <a:blip r:embed="rId213"/>
            </p:blipFill>
            <p:spPr>
              <a:xfrm>
                <a:off x="4464755" y="4728093"/>
                <a:ext cx="28222" cy="18558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8" name="墨迹 107"/>
              <p14:cNvContentPartPr/>
              <p14:nvPr/>
            </p14:nvContentPartPr>
            <p14:xfrm>
              <a:off x="4481688" y="4703595"/>
              <a:ext cx="84667" cy="216427"/>
            </p14:xfrm>
          </p:contentPart>
        </mc:Choice>
        <mc:Fallback xmlns="">
          <p:pic>
            <p:nvPicPr>
              <p:cNvPr id="108" name="墨迹 107"/>
            </p:nvPicPr>
            <p:blipFill>
              <a:blip r:embed="rId215"/>
            </p:blipFill>
            <p:spPr>
              <a:xfrm>
                <a:off x="4481688" y="4703595"/>
                <a:ext cx="84667" cy="21642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9" name="墨迹 108"/>
              <p14:cNvContentPartPr/>
              <p14:nvPr/>
            </p14:nvContentPartPr>
            <p14:xfrm>
              <a:off x="4656666" y="4688614"/>
              <a:ext cx="22578" cy="184880"/>
            </p14:xfrm>
          </p:contentPart>
        </mc:Choice>
        <mc:Fallback xmlns="">
          <p:pic>
            <p:nvPicPr>
              <p:cNvPr id="109" name="墨迹 108"/>
            </p:nvPicPr>
            <p:blipFill>
              <a:blip r:embed="rId217"/>
            </p:blipFill>
            <p:spPr>
              <a:xfrm>
                <a:off x="4656666" y="4688614"/>
                <a:ext cx="22578" cy="184880"/>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0" name="墨迹 109"/>
              <p14:cNvContentPartPr/>
              <p14:nvPr/>
            </p14:nvContentPartPr>
            <p14:xfrm>
              <a:off x="4673600" y="4620937"/>
              <a:ext cx="90311" cy="287806"/>
            </p14:xfrm>
          </p:contentPart>
        </mc:Choice>
        <mc:Fallback xmlns="">
          <p:pic>
            <p:nvPicPr>
              <p:cNvPr id="110" name="墨迹 109"/>
            </p:nvPicPr>
            <p:blipFill>
              <a:blip r:embed="rId219"/>
            </p:blipFill>
            <p:spPr>
              <a:xfrm>
                <a:off x="4673600" y="4620937"/>
                <a:ext cx="90311" cy="287806"/>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1" name="墨迹 110"/>
              <p14:cNvContentPartPr/>
              <p14:nvPr/>
            </p14:nvContentPartPr>
            <p14:xfrm>
              <a:off x="4780844" y="4754353"/>
              <a:ext cx="84667" cy="120198"/>
            </p14:xfrm>
          </p:contentPart>
        </mc:Choice>
        <mc:Fallback xmlns="">
          <p:pic>
            <p:nvPicPr>
              <p:cNvPr id="111" name="墨迹 110"/>
            </p:nvPicPr>
            <p:blipFill>
              <a:blip r:embed="rId221"/>
            </p:blipFill>
            <p:spPr>
              <a:xfrm>
                <a:off x="4780844" y="4754353"/>
                <a:ext cx="84667" cy="12019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2" name="墨迹 111"/>
              <p14:cNvContentPartPr/>
              <p14:nvPr/>
            </p14:nvContentPartPr>
            <p14:xfrm>
              <a:off x="4820355" y="4838950"/>
              <a:ext cx="135467" cy="442725"/>
            </p14:xfrm>
          </p:contentPart>
        </mc:Choice>
        <mc:Fallback xmlns="">
          <p:pic>
            <p:nvPicPr>
              <p:cNvPr id="112" name="墨迹 111"/>
            </p:nvPicPr>
            <p:blipFill>
              <a:blip r:embed="rId223"/>
            </p:blipFill>
            <p:spPr>
              <a:xfrm>
                <a:off x="4820355" y="4838950"/>
                <a:ext cx="135467" cy="442725"/>
              </a:xfrm>
              <a:prstGeom prst="rect"/>
            </p:spPr>
          </p:pic>
        </mc:Fallback>
      </mc:AlternateContent>
    </p:spTree>
    <p:custDataLst>
      <p:tags r:id="rId22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pic>
        <p:nvPicPr>
          <p:cNvPr id="3" name="图片 2"/>
          <p:cNvPicPr>
            <a:picLocks noChangeAspect="1"/>
          </p:cNvPicPr>
          <p:nvPr/>
        </p:nvPicPr>
        <p:blipFill>
          <a:blip r:embed="rId3"/>
          <a:stretch>
            <a:fillRect/>
          </a:stretch>
        </p:blipFill>
        <p:spPr>
          <a:xfrm>
            <a:off x="484959" y="608796"/>
            <a:ext cx="11334973" cy="4953803"/>
          </a:xfrm>
          <a:prstGeom prst="rect">
            <a:avLst/>
          </a:prstGeom>
        </p:spPr>
      </p:pic>
      <p:pic>
        <p:nvPicPr>
          <p:cNvPr id="5" name="图片 4"/>
          <p:cNvPicPr>
            <a:picLocks noChangeAspect="1"/>
          </p:cNvPicPr>
          <p:nvPr/>
        </p:nvPicPr>
        <p:blipFill>
          <a:blip r:embed="rId4"/>
          <a:stretch>
            <a:fillRect/>
          </a:stretch>
        </p:blipFill>
        <p:spPr>
          <a:xfrm>
            <a:off x="1025860" y="5644482"/>
            <a:ext cx="5686467" cy="1042995"/>
          </a:xfrm>
          <a:prstGeom prst="rect">
            <a:avLst/>
          </a:prstGeom>
        </p:spPr>
      </p:pic>
      <mc:AlternateContent xmlns:mc="http://schemas.openxmlformats.org/markup-compatibility/2006" xmlns:p14="http://schemas.microsoft.com/office/powerpoint/2010/main">
        <mc:Choice Requires="p14">
          <p:contentPart r:id="rId5" p14:bwMode="auto">
            <p14:nvContentPartPr>
              <p14:cNvPr id="2" name="墨迹 1"/>
              <p14:cNvContentPartPr/>
              <p14:nvPr/>
            </p14:nvContentPartPr>
            <p14:xfrm>
              <a:off x="6191955" y="1480448"/>
              <a:ext cx="852312" cy="649458"/>
            </p14:xfrm>
          </p:contentPart>
        </mc:Choice>
        <mc:Fallback xmlns="">
          <p:pic>
            <p:nvPicPr>
              <p:cNvPr id="2" name="墨迹 1"/>
            </p:nvPicPr>
            <p:blipFill>
              <a:blip r:embed="rId6"/>
            </p:blipFill>
            <p:spPr>
              <a:xfrm>
                <a:off x="6191955" y="1480448"/>
                <a:ext cx="852312" cy="64945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7411331" y="686469"/>
              <a:ext cx="403401" cy="486609"/>
            </p14:xfrm>
          </p:contentPart>
        </mc:Choice>
        <mc:Fallback xmlns="">
          <p:pic>
            <p:nvPicPr>
              <p:cNvPr id="4" name="墨迹 3"/>
            </p:nvPicPr>
            <p:blipFill>
              <a:blip r:embed="rId8"/>
            </p:blipFill>
            <p:spPr>
              <a:xfrm>
                <a:off x="7411331" y="686469"/>
                <a:ext cx="403401" cy="48660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7695671" y="701450"/>
              <a:ext cx="285573" cy="375752"/>
            </p14:xfrm>
          </p:contentPart>
        </mc:Choice>
        <mc:Fallback xmlns="">
          <p:pic>
            <p:nvPicPr>
              <p:cNvPr id="6" name="墨迹 5"/>
            </p:nvPicPr>
            <p:blipFill>
              <a:blip r:embed="rId10"/>
            </p:blipFill>
            <p:spPr>
              <a:xfrm>
                <a:off x="7695671" y="701450"/>
                <a:ext cx="285573" cy="37575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 name="墨迹 6"/>
              <p14:cNvContentPartPr/>
              <p14:nvPr/>
            </p14:nvContentPartPr>
            <p14:xfrm>
              <a:off x="7888111" y="860069"/>
              <a:ext cx="8466" cy="38069"/>
            </p14:xfrm>
          </p:contentPart>
        </mc:Choice>
        <mc:Fallback xmlns="">
          <p:pic>
            <p:nvPicPr>
              <p:cNvPr id="7" name="墨迹 6"/>
            </p:nvPicPr>
            <p:blipFill>
              <a:blip r:embed="rId12"/>
            </p:blipFill>
            <p:spPr>
              <a:xfrm>
                <a:off x="7888111" y="860069"/>
                <a:ext cx="8466" cy="3806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8" name="墨迹 7"/>
              <p14:cNvContentPartPr/>
              <p14:nvPr/>
            </p14:nvContentPartPr>
            <p14:xfrm>
              <a:off x="7763933" y="728944"/>
              <a:ext cx="271639" cy="502119"/>
            </p14:xfrm>
          </p:contentPart>
        </mc:Choice>
        <mc:Fallback xmlns="">
          <p:pic>
            <p:nvPicPr>
              <p:cNvPr id="8" name="墨迹 7"/>
            </p:nvPicPr>
            <p:blipFill>
              <a:blip r:embed="rId14"/>
            </p:blipFill>
            <p:spPr>
              <a:xfrm>
                <a:off x="7763933" y="728944"/>
                <a:ext cx="271639" cy="50211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 name="墨迹 8"/>
              <p14:cNvContentPartPr/>
              <p14:nvPr/>
            </p14:nvContentPartPr>
            <p14:xfrm>
              <a:off x="7882290" y="791511"/>
              <a:ext cx="203376" cy="587420"/>
            </p14:xfrm>
          </p:contentPart>
        </mc:Choice>
        <mc:Fallback xmlns="">
          <p:pic>
            <p:nvPicPr>
              <p:cNvPr id="9" name="墨迹 8"/>
            </p:nvPicPr>
            <p:blipFill>
              <a:blip r:embed="rId16"/>
            </p:blipFill>
            <p:spPr>
              <a:xfrm>
                <a:off x="7882290" y="791511"/>
                <a:ext cx="203376" cy="58742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 name="墨迹 9"/>
              <p14:cNvContentPartPr/>
              <p14:nvPr/>
            </p14:nvContentPartPr>
            <p14:xfrm>
              <a:off x="7910688" y="1081079"/>
              <a:ext cx="172156" cy="240749"/>
            </p14:xfrm>
          </p:contentPart>
        </mc:Choice>
        <mc:Fallback xmlns="">
          <p:pic>
            <p:nvPicPr>
              <p:cNvPr id="10" name="墨迹 9"/>
            </p:nvPicPr>
            <p:blipFill>
              <a:blip r:embed="rId18"/>
            </p:blipFill>
            <p:spPr>
              <a:xfrm>
                <a:off x="7910688" y="1081079"/>
                <a:ext cx="172156" cy="24074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1" name="墨迹 10"/>
              <p14:cNvContentPartPr/>
              <p14:nvPr/>
            </p14:nvContentPartPr>
            <p14:xfrm>
              <a:off x="7992533" y="735289"/>
              <a:ext cx="138289" cy="79662"/>
            </p14:xfrm>
          </p:contentPart>
        </mc:Choice>
        <mc:Fallback xmlns="">
          <p:pic>
            <p:nvPicPr>
              <p:cNvPr id="11" name="墨迹 10"/>
            </p:nvPicPr>
            <p:blipFill>
              <a:blip r:embed="rId20"/>
            </p:blipFill>
            <p:spPr>
              <a:xfrm>
                <a:off x="7992533" y="735289"/>
                <a:ext cx="138289" cy="7966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 name="墨迹 11"/>
              <p14:cNvContentPartPr/>
              <p14:nvPr/>
            </p14:nvContentPartPr>
            <p14:xfrm>
              <a:off x="8101188" y="769833"/>
              <a:ext cx="202494" cy="704975"/>
            </p14:xfrm>
          </p:contentPart>
        </mc:Choice>
        <mc:Fallback xmlns="">
          <p:pic>
            <p:nvPicPr>
              <p:cNvPr id="12" name="墨迹 11"/>
            </p:nvPicPr>
            <p:blipFill>
              <a:blip r:embed="rId22"/>
            </p:blipFill>
            <p:spPr>
              <a:xfrm>
                <a:off x="8101188" y="769833"/>
                <a:ext cx="202494" cy="70497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3" name="墨迹 12"/>
              <p14:cNvContentPartPr/>
              <p14:nvPr/>
            </p14:nvContentPartPr>
            <p14:xfrm>
              <a:off x="8274755" y="753971"/>
              <a:ext cx="184326" cy="613681"/>
            </p14:xfrm>
          </p:contentPart>
        </mc:Choice>
        <mc:Fallback xmlns="">
          <p:pic>
            <p:nvPicPr>
              <p:cNvPr id="13" name="墨迹 12"/>
            </p:nvPicPr>
            <p:blipFill>
              <a:blip r:embed="rId24"/>
            </p:blipFill>
            <p:spPr>
              <a:xfrm>
                <a:off x="8274755" y="753971"/>
                <a:ext cx="184326" cy="61368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4" name="墨迹 13"/>
              <p14:cNvContentPartPr/>
              <p14:nvPr/>
            </p14:nvContentPartPr>
            <p14:xfrm>
              <a:off x="5328355" y="417345"/>
              <a:ext cx="440267" cy="295032"/>
            </p14:xfrm>
          </p:contentPart>
        </mc:Choice>
        <mc:Fallback xmlns="">
          <p:pic>
            <p:nvPicPr>
              <p:cNvPr id="14" name="墨迹 13"/>
            </p:nvPicPr>
            <p:blipFill>
              <a:blip r:embed="rId26"/>
            </p:blipFill>
            <p:spPr>
              <a:xfrm>
                <a:off x="5328355" y="417345"/>
                <a:ext cx="440267" cy="29503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5" name="墨迹 14"/>
              <p14:cNvContentPartPr/>
              <p14:nvPr/>
            </p14:nvContentPartPr>
            <p14:xfrm>
              <a:off x="5859109" y="507582"/>
              <a:ext cx="257528" cy="236871"/>
            </p14:xfrm>
          </p:contentPart>
        </mc:Choice>
        <mc:Fallback xmlns="">
          <p:pic>
            <p:nvPicPr>
              <p:cNvPr id="15" name="墨迹 14"/>
            </p:nvPicPr>
            <p:blipFill>
              <a:blip r:embed="rId28"/>
            </p:blipFill>
            <p:spPr>
              <a:xfrm>
                <a:off x="5859109" y="507582"/>
                <a:ext cx="257528" cy="23687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6" name="墨迹 15"/>
              <p14:cNvContentPartPr/>
              <p14:nvPr/>
            </p14:nvContentPartPr>
            <p14:xfrm>
              <a:off x="4761088" y="238281"/>
              <a:ext cx="1334912" cy="1149110"/>
            </p14:xfrm>
          </p:contentPart>
        </mc:Choice>
        <mc:Fallback xmlns="">
          <p:pic>
            <p:nvPicPr>
              <p:cNvPr id="16" name="墨迹 15"/>
            </p:nvPicPr>
            <p:blipFill>
              <a:blip r:embed="rId30"/>
            </p:blipFill>
            <p:spPr>
              <a:xfrm>
                <a:off x="4761088" y="238281"/>
                <a:ext cx="1334912" cy="114911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7" name="墨迹 16"/>
              <p14:cNvContentPartPr/>
              <p14:nvPr/>
            </p14:nvContentPartPr>
            <p14:xfrm>
              <a:off x="10399006" y="2814261"/>
              <a:ext cx="77082" cy="362181"/>
            </p14:xfrm>
          </p:contentPart>
        </mc:Choice>
        <mc:Fallback xmlns="">
          <p:pic>
            <p:nvPicPr>
              <p:cNvPr id="17" name="墨迹 16"/>
            </p:nvPicPr>
            <p:blipFill>
              <a:blip r:embed="rId32"/>
            </p:blipFill>
            <p:spPr>
              <a:xfrm>
                <a:off x="10399006" y="2814261"/>
                <a:ext cx="77082" cy="36218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8" name="墨迹 17"/>
              <p14:cNvContentPartPr/>
              <p14:nvPr/>
            </p14:nvContentPartPr>
            <p14:xfrm>
              <a:off x="10504311" y="2910138"/>
              <a:ext cx="95956" cy="87417"/>
            </p14:xfrm>
          </p:contentPart>
        </mc:Choice>
        <mc:Fallback xmlns="">
          <p:pic>
            <p:nvPicPr>
              <p:cNvPr id="18" name="墨迹 17"/>
            </p:nvPicPr>
            <p:blipFill>
              <a:blip r:embed="rId34"/>
            </p:blipFill>
            <p:spPr>
              <a:xfrm>
                <a:off x="10504311" y="2910138"/>
                <a:ext cx="95956" cy="8741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9" name="墨迹 18"/>
              <p14:cNvContentPartPr/>
              <p14:nvPr/>
            </p14:nvContentPartPr>
            <p14:xfrm>
              <a:off x="10457038" y="3051133"/>
              <a:ext cx="100894" cy="71379"/>
            </p14:xfrm>
          </p:contentPart>
        </mc:Choice>
        <mc:Fallback xmlns="">
          <p:pic>
            <p:nvPicPr>
              <p:cNvPr id="19" name="墨迹 18"/>
            </p:nvPicPr>
            <p:blipFill>
              <a:blip r:embed="rId36"/>
            </p:blipFill>
            <p:spPr>
              <a:xfrm>
                <a:off x="10457038" y="3051133"/>
                <a:ext cx="100894" cy="7137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0" name="墨迹 19"/>
              <p14:cNvContentPartPr/>
              <p14:nvPr/>
            </p14:nvContentPartPr>
            <p14:xfrm>
              <a:off x="10648244" y="2733189"/>
              <a:ext cx="19756" cy="743749"/>
            </p14:xfrm>
          </p:contentPart>
        </mc:Choice>
        <mc:Fallback xmlns="">
          <p:pic>
            <p:nvPicPr>
              <p:cNvPr id="20" name="墨迹 19"/>
            </p:nvPicPr>
            <p:blipFill>
              <a:blip r:embed="rId38"/>
            </p:blipFill>
            <p:spPr>
              <a:xfrm>
                <a:off x="10648244" y="2733189"/>
                <a:ext cx="19756" cy="74374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1" name="墨迹 20"/>
              <p14:cNvContentPartPr/>
              <p14:nvPr/>
            </p14:nvContentPartPr>
            <p14:xfrm>
              <a:off x="9386005" y="3547435"/>
              <a:ext cx="446617" cy="28199"/>
            </p14:xfrm>
          </p:contentPart>
        </mc:Choice>
        <mc:Fallback xmlns="">
          <p:pic>
            <p:nvPicPr>
              <p:cNvPr id="21" name="墨迹 20"/>
            </p:nvPicPr>
            <p:blipFill>
              <a:blip r:embed="rId40"/>
            </p:blipFill>
            <p:spPr>
              <a:xfrm>
                <a:off x="9386005" y="3547435"/>
                <a:ext cx="446617" cy="2819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2" name="墨迹 21"/>
              <p14:cNvContentPartPr/>
              <p14:nvPr/>
            </p14:nvContentPartPr>
            <p14:xfrm>
              <a:off x="9454444" y="3626393"/>
              <a:ext cx="206728" cy="298909"/>
            </p14:xfrm>
          </p:contentPart>
        </mc:Choice>
        <mc:Fallback xmlns="">
          <p:pic>
            <p:nvPicPr>
              <p:cNvPr id="22" name="墨迹 21"/>
            </p:nvPicPr>
            <p:blipFill>
              <a:blip r:embed="rId42"/>
            </p:blipFill>
            <p:spPr>
              <a:xfrm>
                <a:off x="9454444" y="3626393"/>
                <a:ext cx="206728" cy="29890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3" name="墨迹 22"/>
              <p14:cNvContentPartPr/>
              <p14:nvPr/>
            </p14:nvContentPartPr>
            <p14:xfrm>
              <a:off x="9376833" y="3212925"/>
              <a:ext cx="145344" cy="203385"/>
            </p14:xfrm>
          </p:contentPart>
        </mc:Choice>
        <mc:Fallback xmlns="">
          <p:pic>
            <p:nvPicPr>
              <p:cNvPr id="23" name="墨迹 22"/>
            </p:nvPicPr>
            <p:blipFill>
              <a:blip r:embed="rId44"/>
            </p:blipFill>
            <p:spPr>
              <a:xfrm>
                <a:off x="9376833" y="3212925"/>
                <a:ext cx="145344" cy="20338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4" name="墨迹 23"/>
              <p14:cNvContentPartPr/>
              <p14:nvPr/>
            </p14:nvContentPartPr>
            <p14:xfrm>
              <a:off x="9400822" y="3262097"/>
              <a:ext cx="87488" cy="319177"/>
            </p14:xfrm>
          </p:contentPart>
        </mc:Choice>
        <mc:Fallback xmlns="">
          <p:pic>
            <p:nvPicPr>
              <p:cNvPr id="24" name="墨迹 23"/>
            </p:nvPicPr>
            <p:blipFill>
              <a:blip r:embed="rId46"/>
            </p:blipFill>
            <p:spPr>
              <a:xfrm>
                <a:off x="9400822" y="3262097"/>
                <a:ext cx="87488" cy="31917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5" name="墨迹 24"/>
              <p14:cNvContentPartPr/>
              <p14:nvPr/>
            </p14:nvContentPartPr>
            <p14:xfrm>
              <a:off x="9518473" y="3237246"/>
              <a:ext cx="278342" cy="276351"/>
            </p14:xfrm>
          </p:contentPart>
        </mc:Choice>
        <mc:Fallback xmlns="">
          <p:pic>
            <p:nvPicPr>
              <p:cNvPr id="25" name="墨迹 24"/>
            </p:nvPicPr>
            <p:blipFill>
              <a:blip r:embed="rId48"/>
            </p:blipFill>
            <p:spPr>
              <a:xfrm>
                <a:off x="9518473" y="3237246"/>
                <a:ext cx="278342" cy="27635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6" name="墨迹 25"/>
              <p14:cNvContentPartPr/>
              <p14:nvPr/>
            </p14:nvContentPartPr>
            <p14:xfrm>
              <a:off x="9587088" y="3299284"/>
              <a:ext cx="129822" cy="245331"/>
            </p14:xfrm>
          </p:contentPart>
        </mc:Choice>
        <mc:Fallback xmlns="">
          <p:pic>
            <p:nvPicPr>
              <p:cNvPr id="26" name="墨迹 25"/>
            </p:nvPicPr>
            <p:blipFill>
              <a:blip r:embed="rId50"/>
            </p:blipFill>
            <p:spPr>
              <a:xfrm>
                <a:off x="9587088" y="3299284"/>
                <a:ext cx="129822" cy="24533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7" name="墨迹 26"/>
              <p14:cNvContentPartPr/>
              <p14:nvPr/>
            </p14:nvContentPartPr>
            <p14:xfrm>
              <a:off x="9770533" y="3362732"/>
              <a:ext cx="211667" cy="207263"/>
            </p14:xfrm>
          </p:contentPart>
        </mc:Choice>
        <mc:Fallback xmlns="">
          <p:pic>
            <p:nvPicPr>
              <p:cNvPr id="27" name="墨迹 26"/>
            </p:nvPicPr>
            <p:blipFill>
              <a:blip r:embed="rId52"/>
            </p:blipFill>
            <p:spPr>
              <a:xfrm>
                <a:off x="9770533" y="3362732"/>
                <a:ext cx="211667" cy="20726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8" name="墨迹 27"/>
              <p14:cNvContentPartPr/>
              <p14:nvPr/>
            </p14:nvContentPartPr>
            <p14:xfrm>
              <a:off x="1028700" y="4303169"/>
              <a:ext cx="412750" cy="400426"/>
            </p14:xfrm>
          </p:contentPart>
        </mc:Choice>
        <mc:Fallback xmlns="">
          <p:pic>
            <p:nvPicPr>
              <p:cNvPr id="28" name="墨迹 27"/>
            </p:nvPicPr>
            <p:blipFill>
              <a:blip r:embed="rId54"/>
            </p:blipFill>
            <p:spPr>
              <a:xfrm>
                <a:off x="1028700" y="4303169"/>
                <a:ext cx="412750" cy="40042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29" name="墨迹 28"/>
              <p14:cNvContentPartPr/>
              <p14:nvPr/>
            </p14:nvContentPartPr>
            <p14:xfrm>
              <a:off x="1883127" y="5222457"/>
              <a:ext cx="373239" cy="67677"/>
            </p14:xfrm>
          </p:contentPart>
        </mc:Choice>
        <mc:Fallback xmlns="">
          <p:pic>
            <p:nvPicPr>
              <p:cNvPr id="29" name="墨迹 28"/>
            </p:nvPicPr>
            <p:blipFill>
              <a:blip r:embed="rId56"/>
            </p:blipFill>
            <p:spPr>
              <a:xfrm>
                <a:off x="1883127" y="5222457"/>
                <a:ext cx="373239" cy="6767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0" name="墨迹 29"/>
              <p14:cNvContentPartPr/>
              <p14:nvPr/>
            </p14:nvContentPartPr>
            <p14:xfrm>
              <a:off x="2008011" y="5273215"/>
              <a:ext cx="235655" cy="189639"/>
            </p14:xfrm>
          </p:contentPart>
        </mc:Choice>
        <mc:Fallback xmlns="">
          <p:pic>
            <p:nvPicPr>
              <p:cNvPr id="30" name="墨迹 29"/>
            </p:nvPicPr>
            <p:blipFill>
              <a:blip r:embed="rId58"/>
            </p:blipFill>
            <p:spPr>
              <a:xfrm>
                <a:off x="2008011" y="5273215"/>
                <a:ext cx="235655" cy="18963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1" name="墨迹 30"/>
              <p14:cNvContentPartPr/>
              <p14:nvPr/>
            </p14:nvContentPartPr>
            <p14:xfrm>
              <a:off x="2167466" y="5282380"/>
              <a:ext cx="64911" cy="583014"/>
            </p14:xfrm>
          </p:contentPart>
        </mc:Choice>
        <mc:Fallback xmlns="">
          <p:pic>
            <p:nvPicPr>
              <p:cNvPr id="31" name="墨迹 30"/>
            </p:nvPicPr>
            <p:blipFill>
              <a:blip r:embed="rId60"/>
            </p:blipFill>
            <p:spPr>
              <a:xfrm>
                <a:off x="2167466" y="5282380"/>
                <a:ext cx="64911" cy="58301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2" name="墨迹 31"/>
              <p14:cNvContentPartPr/>
              <p14:nvPr/>
            </p14:nvContentPartPr>
            <p14:xfrm>
              <a:off x="2005188" y="4912268"/>
              <a:ext cx="57856" cy="360947"/>
            </p14:xfrm>
          </p:contentPart>
        </mc:Choice>
        <mc:Fallback xmlns="">
          <p:pic>
            <p:nvPicPr>
              <p:cNvPr id="32" name="墨迹 31"/>
            </p:nvPicPr>
            <p:blipFill>
              <a:blip r:embed="rId62"/>
            </p:blipFill>
            <p:spPr>
              <a:xfrm>
                <a:off x="2005188" y="4912268"/>
                <a:ext cx="57856" cy="36094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3" name="墨迹 32"/>
              <p14:cNvContentPartPr/>
              <p14:nvPr/>
            </p14:nvContentPartPr>
            <p14:xfrm>
              <a:off x="1915583" y="4838950"/>
              <a:ext cx="305505" cy="402188"/>
            </p14:xfrm>
          </p:contentPart>
        </mc:Choice>
        <mc:Fallback xmlns="">
          <p:pic>
            <p:nvPicPr>
              <p:cNvPr id="33" name="墨迹 32"/>
            </p:nvPicPr>
            <p:blipFill>
              <a:blip r:embed="rId64"/>
            </p:blipFill>
            <p:spPr>
              <a:xfrm>
                <a:off x="1915583" y="4838950"/>
                <a:ext cx="305505" cy="40218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4" name="墨迹 33"/>
              <p14:cNvContentPartPr/>
              <p14:nvPr/>
            </p14:nvContentPartPr>
            <p14:xfrm>
              <a:off x="2079977" y="4931126"/>
              <a:ext cx="114300" cy="325170"/>
            </p14:xfrm>
          </p:contentPart>
        </mc:Choice>
        <mc:Fallback xmlns="">
          <p:pic>
            <p:nvPicPr>
              <p:cNvPr id="34" name="墨迹 33"/>
            </p:nvPicPr>
            <p:blipFill>
              <a:blip r:embed="rId66"/>
            </p:blipFill>
            <p:spPr>
              <a:xfrm>
                <a:off x="2079977" y="4931126"/>
                <a:ext cx="114300" cy="32517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5" name="墨迹 34"/>
              <p14:cNvContentPartPr/>
              <p14:nvPr/>
            </p14:nvContentPartPr>
            <p14:xfrm>
              <a:off x="2342444" y="5111776"/>
              <a:ext cx="228600" cy="240396"/>
            </p14:xfrm>
          </p:contentPart>
        </mc:Choice>
        <mc:Fallback xmlns="">
          <p:pic>
            <p:nvPicPr>
              <p:cNvPr id="35" name="墨迹 34"/>
            </p:nvPicPr>
            <p:blipFill>
              <a:blip r:embed="rId68"/>
            </p:blipFill>
            <p:spPr>
              <a:xfrm>
                <a:off x="2342444" y="5111776"/>
                <a:ext cx="228600" cy="24039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6" name="墨迹 35"/>
              <p14:cNvContentPartPr/>
              <p14:nvPr/>
            </p14:nvContentPartPr>
            <p14:xfrm>
              <a:off x="2362200" y="4991225"/>
              <a:ext cx="160866" cy="521681"/>
            </p14:xfrm>
          </p:contentPart>
        </mc:Choice>
        <mc:Fallback xmlns="">
          <p:pic>
            <p:nvPicPr>
              <p:cNvPr id="36" name="墨迹 35"/>
            </p:nvPicPr>
            <p:blipFill>
              <a:blip r:embed="rId70"/>
            </p:blipFill>
            <p:spPr>
              <a:xfrm>
                <a:off x="2362200" y="4991225"/>
                <a:ext cx="160866" cy="52168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7" name="墨迹 36"/>
              <p14:cNvContentPartPr/>
              <p14:nvPr/>
            </p14:nvContentPartPr>
            <p14:xfrm>
              <a:off x="2650066" y="5050443"/>
              <a:ext cx="177800" cy="36659"/>
            </p14:xfrm>
          </p:contentPart>
        </mc:Choice>
        <mc:Fallback xmlns="">
          <p:pic>
            <p:nvPicPr>
              <p:cNvPr id="37" name="墨迹 36"/>
            </p:nvPicPr>
            <p:blipFill>
              <a:blip r:embed="rId72"/>
            </p:blipFill>
            <p:spPr>
              <a:xfrm>
                <a:off x="2650066" y="5050443"/>
                <a:ext cx="177800" cy="3665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8" name="墨迹 37"/>
              <p14:cNvContentPartPr/>
              <p14:nvPr/>
            </p14:nvContentPartPr>
            <p14:xfrm>
              <a:off x="2688872" y="5115301"/>
              <a:ext cx="243416" cy="62037"/>
            </p14:xfrm>
          </p:contentPart>
        </mc:Choice>
        <mc:Fallback xmlns="">
          <p:pic>
            <p:nvPicPr>
              <p:cNvPr id="38" name="墨迹 37"/>
            </p:nvPicPr>
            <p:blipFill>
              <a:blip r:embed="rId74"/>
            </p:blipFill>
            <p:spPr>
              <a:xfrm>
                <a:off x="2688872" y="5115301"/>
                <a:ext cx="243416" cy="6203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39" name="墨迹 38"/>
              <p14:cNvContentPartPr/>
              <p14:nvPr/>
            </p14:nvContentPartPr>
            <p14:xfrm>
              <a:off x="3014133" y="4891647"/>
              <a:ext cx="234244" cy="308250"/>
            </p14:xfrm>
          </p:contentPart>
        </mc:Choice>
        <mc:Fallback xmlns="">
          <p:pic>
            <p:nvPicPr>
              <p:cNvPr id="39" name="墨迹 38"/>
            </p:nvPicPr>
            <p:blipFill>
              <a:blip r:embed="rId76"/>
            </p:blipFill>
            <p:spPr>
              <a:xfrm>
                <a:off x="3014133" y="4891647"/>
                <a:ext cx="234244" cy="30825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0" name="墨迹 39"/>
              <p14:cNvContentPartPr/>
              <p14:nvPr/>
            </p14:nvContentPartPr>
            <p14:xfrm>
              <a:off x="1162755" y="6513972"/>
              <a:ext cx="4724400" cy="270710"/>
            </p14:xfrm>
          </p:contentPart>
        </mc:Choice>
        <mc:Fallback xmlns="">
          <p:pic>
            <p:nvPicPr>
              <p:cNvPr id="40" name="墨迹 39"/>
            </p:nvPicPr>
            <p:blipFill>
              <a:blip r:embed="rId78"/>
            </p:blipFill>
            <p:spPr>
              <a:xfrm>
                <a:off x="1162755" y="6513972"/>
                <a:ext cx="4724400" cy="270710"/>
              </a:xfrm>
              <a:prstGeom prst="rect"/>
            </p:spPr>
          </p:pic>
        </mc:Fallback>
      </mc:AlternateContent>
    </p:spTree>
    <p:custDataLst>
      <p:tags r:id="rId7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1"/>
          <p:cNvPicPr>
            <a:picLocks noChangeAspect="1"/>
          </p:cNvPicPr>
          <p:nvPr/>
        </p:nvPicPr>
        <p:blipFill>
          <a:blip r:embed="rId1"/>
          <a:stretch>
            <a:fillRect/>
          </a:stretch>
        </p:blipFill>
        <p:spPr>
          <a:xfrm>
            <a:off x="106680" y="0"/>
            <a:ext cx="10302240" cy="4505325"/>
          </a:xfrm>
          <a:prstGeom prst="rect">
            <a:avLst/>
          </a:prstGeom>
        </p:spPr>
      </p:pic>
      <p:pic>
        <p:nvPicPr>
          <p:cNvPr id="2097153" name="图片 2"/>
          <p:cNvPicPr>
            <a:picLocks noChangeAspect="1"/>
          </p:cNvPicPr>
          <p:nvPr/>
        </p:nvPicPr>
        <p:blipFill>
          <a:blip r:embed="rId2"/>
          <a:stretch>
            <a:fillRect/>
          </a:stretch>
        </p:blipFill>
        <p:spPr>
          <a:xfrm>
            <a:off x="2123440" y="4644390"/>
            <a:ext cx="9058275" cy="2014220"/>
          </a:xfrm>
          <a:prstGeom prst="rect">
            <a:avLst/>
          </a:prstGeom>
        </p:spPr>
      </p:pic>
      <mc:AlternateContent xmlns:mc="http://schemas.openxmlformats.org/markup-compatibility/2006" xmlns:p14="http://schemas.microsoft.com/office/powerpoint/2010/main">
        <mc:Choice Requires="p14">
          <p:contentPart r:id="rId3" p14:bwMode="auto">
            <p14:nvContentPartPr>
              <p14:cNvPr id="1049174" name="墨迹 1049173"/>
              <p14:cNvContentPartPr/>
              <p14:nvPr/>
            </p14:nvContentPartPr>
            <p14:xfrm>
              <a:off x="2451528" y="943069"/>
              <a:ext cx="496509" cy="381164"/>
            </p14:xfrm>
          </p:contentPart>
        </mc:Choice>
        <mc:Fallback xmlns="">
          <p:pic>
            <p:nvPicPr>
              <p:cNvPr id="1049174" name="墨迹 1049173"/>
            </p:nvPicPr>
            <p:blipFill>
              <a:blip r:embed="rId4"/>
            </p:blipFill>
            <p:spPr>
              <a:xfrm>
                <a:off x="2451528" y="943069"/>
                <a:ext cx="496509" cy="38116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9202" name="墨迹 1049201"/>
              <p14:cNvContentPartPr/>
              <p14:nvPr/>
            </p14:nvContentPartPr>
            <p14:xfrm>
              <a:off x="2907174" y="843702"/>
              <a:ext cx="562798" cy="528069"/>
            </p14:xfrm>
          </p:contentPart>
        </mc:Choice>
        <mc:Fallback xmlns="">
          <p:pic>
            <p:nvPicPr>
              <p:cNvPr id="1049202" name="墨迹 1049201"/>
            </p:nvPicPr>
            <p:blipFill>
              <a:blip r:embed="rId6"/>
            </p:blipFill>
            <p:spPr>
              <a:xfrm>
                <a:off x="2907174" y="843702"/>
                <a:ext cx="562798" cy="52806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9203" name="墨迹 1049202"/>
              <p14:cNvContentPartPr/>
              <p14:nvPr/>
            </p14:nvContentPartPr>
            <p14:xfrm>
              <a:off x="2532381" y="2124812"/>
              <a:ext cx="179990" cy="7518"/>
            </p14:xfrm>
          </p:contentPart>
        </mc:Choice>
        <mc:Fallback xmlns="">
          <p:pic>
            <p:nvPicPr>
              <p:cNvPr id="1049203" name="墨迹 1049202"/>
            </p:nvPicPr>
            <p:blipFill>
              <a:blip r:embed="rId8"/>
            </p:blipFill>
            <p:spPr>
              <a:xfrm>
                <a:off x="2532381" y="2124812"/>
                <a:ext cx="179990" cy="751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49204" name="墨迹 1049203"/>
              <p14:cNvContentPartPr/>
              <p14:nvPr/>
            </p14:nvContentPartPr>
            <p14:xfrm>
              <a:off x="2554575" y="2134447"/>
              <a:ext cx="29054" cy="345952"/>
            </p14:xfrm>
          </p:contentPart>
        </mc:Choice>
        <mc:Fallback xmlns="">
          <p:pic>
            <p:nvPicPr>
              <p:cNvPr id="1049204" name="墨迹 1049203"/>
            </p:nvPicPr>
            <p:blipFill>
              <a:blip r:embed="rId10"/>
            </p:blipFill>
            <p:spPr>
              <a:xfrm>
                <a:off x="2554575" y="2134447"/>
                <a:ext cx="29054" cy="34595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9205" name="墨迹 1049204"/>
              <p14:cNvContentPartPr/>
              <p14:nvPr/>
            </p14:nvContentPartPr>
            <p14:xfrm>
              <a:off x="2578526" y="2228973"/>
              <a:ext cx="180025" cy="172535"/>
            </p14:xfrm>
          </p:contentPart>
        </mc:Choice>
        <mc:Fallback xmlns="">
          <p:pic>
            <p:nvPicPr>
              <p:cNvPr id="1049205" name="墨迹 1049204"/>
            </p:nvPicPr>
            <p:blipFill>
              <a:blip r:embed="rId12"/>
            </p:blipFill>
            <p:spPr>
              <a:xfrm>
                <a:off x="2578526" y="2228973"/>
                <a:ext cx="180025" cy="17253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49206" name="墨迹 1049205"/>
              <p14:cNvContentPartPr/>
              <p14:nvPr/>
            </p14:nvContentPartPr>
            <p14:xfrm>
              <a:off x="2771564" y="2232198"/>
              <a:ext cx="183660" cy="176740"/>
            </p14:xfrm>
          </p:contentPart>
        </mc:Choice>
        <mc:Fallback xmlns="">
          <p:pic>
            <p:nvPicPr>
              <p:cNvPr id="1049206" name="墨迹 1049205"/>
            </p:nvPicPr>
            <p:blipFill>
              <a:blip r:embed="rId14"/>
            </p:blipFill>
            <p:spPr>
              <a:xfrm>
                <a:off x="2771564" y="2232198"/>
                <a:ext cx="183660" cy="17674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49207" name="墨迹 1049206"/>
              <p14:cNvContentPartPr/>
              <p14:nvPr/>
            </p14:nvContentPartPr>
            <p14:xfrm>
              <a:off x="2904893" y="2317750"/>
              <a:ext cx="131885" cy="210142"/>
            </p14:xfrm>
          </p:contentPart>
        </mc:Choice>
        <mc:Fallback xmlns="">
          <p:pic>
            <p:nvPicPr>
              <p:cNvPr id="1049207" name="墨迹 1049206"/>
            </p:nvPicPr>
            <p:blipFill>
              <a:blip r:embed="rId16"/>
            </p:blipFill>
            <p:spPr>
              <a:xfrm>
                <a:off x="2904893" y="2317750"/>
                <a:ext cx="131885" cy="21014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49208" name="墨迹 1049207"/>
              <p14:cNvContentPartPr/>
              <p14:nvPr/>
            </p14:nvContentPartPr>
            <p14:xfrm>
              <a:off x="2010411" y="5651500"/>
              <a:ext cx="0" cy="0"/>
            </p14:xfrm>
          </p:contentPart>
        </mc:Choice>
        <mc:Fallback xmlns="">
          <p:pic>
            <p:nvPicPr>
              <p:cNvPr id="1049208" name="墨迹 1049207"/>
            </p:nvPicPr>
            <p:blipFill>
              <a:blip r:embed="rId18"/>
            </p:blipFill>
            <p:spPr>
              <a:xfrm>
                <a:off x="2010411" y="5651500"/>
                <a:ext cx="0" cy="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049209" name="墨迹 1049208"/>
              <p14:cNvContentPartPr/>
              <p14:nvPr/>
            </p14:nvContentPartPr>
            <p14:xfrm>
              <a:off x="6112511" y="5008033"/>
              <a:ext cx="0" cy="0"/>
            </p14:xfrm>
          </p:contentPart>
        </mc:Choice>
        <mc:Fallback xmlns="">
          <p:pic>
            <p:nvPicPr>
              <p:cNvPr id="1049209" name="墨迹 1049208"/>
            </p:nvPicPr>
            <p:blipFill>
              <a:blip r:embed="rId18"/>
            </p:blipFill>
            <p:spPr>
              <a:xfrm>
                <a:off x="6112511" y="5008033"/>
                <a:ext cx="0" cy="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9210" name="墨迹 1049209"/>
              <p14:cNvContentPartPr/>
              <p14:nvPr/>
            </p14:nvContentPartPr>
            <p14:xfrm>
              <a:off x="3367617" y="4854281"/>
              <a:ext cx="3207679" cy="54269"/>
            </p14:xfrm>
          </p:contentPart>
        </mc:Choice>
        <mc:Fallback xmlns="">
          <p:pic>
            <p:nvPicPr>
              <p:cNvPr id="1049210" name="墨迹 1049209"/>
            </p:nvPicPr>
            <p:blipFill>
              <a:blip r:embed="rId21"/>
            </p:blipFill>
            <p:spPr>
              <a:xfrm>
                <a:off x="3367617" y="4854281"/>
                <a:ext cx="3207679" cy="5426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9220" name="墨迹 1049219"/>
              <p14:cNvContentPartPr/>
              <p14:nvPr/>
            </p14:nvContentPartPr>
            <p14:xfrm>
              <a:off x="3522359" y="969234"/>
              <a:ext cx="406422" cy="417817"/>
            </p14:xfrm>
          </p:contentPart>
        </mc:Choice>
        <mc:Fallback xmlns="">
          <p:pic>
            <p:nvPicPr>
              <p:cNvPr id="1049220" name="墨迹 1049219"/>
            </p:nvPicPr>
            <p:blipFill>
              <a:blip r:embed="rId23"/>
            </p:blipFill>
            <p:spPr>
              <a:xfrm>
                <a:off x="3522359" y="969234"/>
                <a:ext cx="406422" cy="41781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9221" name="墨迹 1049220"/>
              <p14:cNvContentPartPr/>
              <p14:nvPr/>
            </p14:nvContentPartPr>
            <p14:xfrm>
              <a:off x="3653792" y="1917703"/>
              <a:ext cx="477290" cy="19894"/>
            </p14:xfrm>
          </p:contentPart>
        </mc:Choice>
        <mc:Fallback xmlns="">
          <p:pic>
            <p:nvPicPr>
              <p:cNvPr id="1049221" name="墨迹 1049220"/>
            </p:nvPicPr>
            <p:blipFill>
              <a:blip r:embed="rId25"/>
            </p:blipFill>
            <p:spPr>
              <a:xfrm>
                <a:off x="3653792" y="1917703"/>
                <a:ext cx="477290" cy="1989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9222" name="墨迹 1049221"/>
              <p14:cNvContentPartPr/>
              <p14:nvPr/>
            </p14:nvContentPartPr>
            <p14:xfrm>
              <a:off x="3704105" y="1919580"/>
              <a:ext cx="438270" cy="85805"/>
            </p14:xfrm>
          </p:contentPart>
        </mc:Choice>
        <mc:Fallback xmlns="">
          <p:pic>
            <p:nvPicPr>
              <p:cNvPr id="1049222" name="墨迹 1049221"/>
            </p:nvPicPr>
            <p:blipFill>
              <a:blip r:embed="rId27"/>
            </p:blipFill>
            <p:spPr>
              <a:xfrm>
                <a:off x="3704105" y="1919580"/>
                <a:ext cx="438270" cy="8580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9223" name="墨迹 1049222"/>
              <p14:cNvContentPartPr/>
              <p14:nvPr/>
            </p14:nvContentPartPr>
            <p14:xfrm>
              <a:off x="3919525" y="840297"/>
              <a:ext cx="501920" cy="465256"/>
            </p14:xfrm>
          </p:contentPart>
        </mc:Choice>
        <mc:Fallback xmlns="">
          <p:pic>
            <p:nvPicPr>
              <p:cNvPr id="1049223" name="墨迹 1049222"/>
            </p:nvPicPr>
            <p:blipFill>
              <a:blip r:embed="rId29"/>
            </p:blipFill>
            <p:spPr>
              <a:xfrm>
                <a:off x="3919525" y="840297"/>
                <a:ext cx="501920" cy="46525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9233" name="墨迹 1049232"/>
              <p14:cNvContentPartPr/>
              <p14:nvPr/>
            </p14:nvContentPartPr>
            <p14:xfrm>
              <a:off x="4334129" y="2106378"/>
              <a:ext cx="2314747" cy="294230"/>
            </p14:xfrm>
          </p:contentPart>
        </mc:Choice>
        <mc:Fallback xmlns="">
          <p:pic>
            <p:nvPicPr>
              <p:cNvPr id="1049233" name="墨迹 1049232"/>
            </p:nvPicPr>
            <p:blipFill>
              <a:blip r:embed="rId31"/>
            </p:blipFill>
            <p:spPr>
              <a:xfrm>
                <a:off x="4334129" y="2106378"/>
                <a:ext cx="2314747" cy="29423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9234" name="墨迹 1049233"/>
              <p14:cNvContentPartPr/>
              <p14:nvPr/>
            </p14:nvContentPartPr>
            <p14:xfrm>
              <a:off x="4328162" y="2081273"/>
              <a:ext cx="228677" cy="32855"/>
            </p14:xfrm>
          </p:contentPart>
        </mc:Choice>
        <mc:Fallback xmlns="">
          <p:pic>
            <p:nvPicPr>
              <p:cNvPr id="1049234" name="墨迹 1049233"/>
            </p:nvPicPr>
            <p:blipFill>
              <a:blip r:embed="rId33"/>
            </p:blipFill>
            <p:spPr>
              <a:xfrm>
                <a:off x="4328162" y="2081273"/>
                <a:ext cx="228677" cy="3285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9235" name="墨迹 1049234"/>
              <p14:cNvContentPartPr/>
              <p14:nvPr/>
            </p14:nvContentPartPr>
            <p14:xfrm>
              <a:off x="8692397" y="1167554"/>
              <a:ext cx="435929" cy="465003"/>
            </p14:xfrm>
          </p:contentPart>
        </mc:Choice>
        <mc:Fallback xmlns="">
          <p:pic>
            <p:nvPicPr>
              <p:cNvPr id="1049235" name="墨迹 1049234"/>
            </p:nvPicPr>
            <p:blipFill>
              <a:blip r:embed="rId35"/>
            </p:blipFill>
            <p:spPr>
              <a:xfrm>
                <a:off x="8692397" y="1167554"/>
                <a:ext cx="435929" cy="46500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9236" name="墨迹 1049235"/>
              <p14:cNvContentPartPr/>
              <p14:nvPr/>
            </p14:nvContentPartPr>
            <p14:xfrm>
              <a:off x="9661863" y="2097115"/>
              <a:ext cx="120433" cy="232739"/>
            </p14:xfrm>
          </p:contentPart>
        </mc:Choice>
        <mc:Fallback xmlns="">
          <p:pic>
            <p:nvPicPr>
              <p:cNvPr id="1049236" name="墨迹 1049235"/>
            </p:nvPicPr>
            <p:blipFill>
              <a:blip r:embed="rId37"/>
            </p:blipFill>
            <p:spPr>
              <a:xfrm>
                <a:off x="9661863" y="2097115"/>
                <a:ext cx="120433" cy="2327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9237" name="墨迹 1049236"/>
              <p14:cNvContentPartPr/>
              <p14:nvPr/>
            </p14:nvContentPartPr>
            <p14:xfrm>
              <a:off x="9718903" y="2204297"/>
              <a:ext cx="149814" cy="108563"/>
            </p14:xfrm>
          </p:contentPart>
        </mc:Choice>
        <mc:Fallback xmlns="">
          <p:pic>
            <p:nvPicPr>
              <p:cNvPr id="1049237" name="墨迹 1049236"/>
            </p:nvPicPr>
            <p:blipFill>
              <a:blip r:embed="rId39"/>
            </p:blipFill>
            <p:spPr>
              <a:xfrm>
                <a:off x="9718903" y="2204297"/>
                <a:ext cx="149814" cy="10856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9238" name="墨迹 1049237"/>
              <p14:cNvContentPartPr/>
              <p14:nvPr/>
            </p14:nvContentPartPr>
            <p14:xfrm>
              <a:off x="9898870" y="2124303"/>
              <a:ext cx="89679" cy="153304"/>
            </p14:xfrm>
          </p:contentPart>
        </mc:Choice>
        <mc:Fallback xmlns="">
          <p:pic>
            <p:nvPicPr>
              <p:cNvPr id="1049238" name="墨迹 1049237"/>
            </p:nvPicPr>
            <p:blipFill>
              <a:blip r:embed="rId41"/>
            </p:blipFill>
            <p:spPr>
              <a:xfrm>
                <a:off x="9898870" y="2124303"/>
                <a:ext cx="89679" cy="15330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9239" name="墨迹 1049238"/>
              <p14:cNvContentPartPr/>
              <p14:nvPr/>
            </p14:nvContentPartPr>
            <p14:xfrm>
              <a:off x="9943033" y="2216572"/>
              <a:ext cx="132543" cy="186783"/>
            </p14:xfrm>
          </p:contentPart>
        </mc:Choice>
        <mc:Fallback xmlns="">
          <p:pic>
            <p:nvPicPr>
              <p:cNvPr id="1049239" name="墨迹 1049238"/>
            </p:nvPicPr>
            <p:blipFill>
              <a:blip r:embed="rId43"/>
            </p:blipFill>
            <p:spPr>
              <a:xfrm>
                <a:off x="9943033" y="2216572"/>
                <a:ext cx="132543" cy="18678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9240" name="墨迹 1049239"/>
              <p14:cNvContentPartPr/>
              <p14:nvPr/>
            </p14:nvContentPartPr>
            <p14:xfrm>
              <a:off x="10041046" y="2208435"/>
              <a:ext cx="116368" cy="28033"/>
            </p14:xfrm>
          </p:contentPart>
        </mc:Choice>
        <mc:Fallback xmlns="">
          <p:pic>
            <p:nvPicPr>
              <p:cNvPr id="1049240" name="墨迹 1049239"/>
            </p:nvPicPr>
            <p:blipFill>
              <a:blip r:embed="rId45"/>
            </p:blipFill>
            <p:spPr>
              <a:xfrm>
                <a:off x="10041046" y="2208435"/>
                <a:ext cx="116368" cy="2803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9241" name="墨迹 1049240"/>
              <p14:cNvContentPartPr/>
              <p14:nvPr/>
            </p14:nvContentPartPr>
            <p14:xfrm>
              <a:off x="7336367" y="4889173"/>
              <a:ext cx="4142584" cy="54810"/>
            </p14:xfrm>
          </p:contentPart>
        </mc:Choice>
        <mc:Fallback xmlns="">
          <p:pic>
            <p:nvPicPr>
              <p:cNvPr id="1049241" name="墨迹 1049240"/>
            </p:nvPicPr>
            <p:blipFill>
              <a:blip r:embed="rId47"/>
            </p:blipFill>
            <p:spPr>
              <a:xfrm>
                <a:off x="7336367" y="4889173"/>
                <a:ext cx="4142584" cy="5481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9242" name="墨迹 1049241"/>
              <p14:cNvContentPartPr/>
              <p14:nvPr/>
            </p14:nvContentPartPr>
            <p14:xfrm>
              <a:off x="7082792" y="2346605"/>
              <a:ext cx="961574" cy="56150"/>
            </p14:xfrm>
          </p:contentPart>
        </mc:Choice>
        <mc:Fallback xmlns="">
          <p:pic>
            <p:nvPicPr>
              <p:cNvPr id="1049242" name="墨迹 1049241"/>
            </p:nvPicPr>
            <p:blipFill>
              <a:blip r:embed="rId49"/>
            </p:blipFill>
            <p:spPr>
              <a:xfrm>
                <a:off x="7082792" y="2346605"/>
                <a:ext cx="961574" cy="5615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9243" name="墨迹 1049242"/>
              <p14:cNvContentPartPr/>
              <p14:nvPr/>
            </p14:nvContentPartPr>
            <p14:xfrm>
              <a:off x="9019543" y="5209932"/>
              <a:ext cx="805755" cy="87271"/>
            </p14:xfrm>
          </p:contentPart>
        </mc:Choice>
        <mc:Fallback xmlns="">
          <p:pic>
            <p:nvPicPr>
              <p:cNvPr id="1049243" name="墨迹 1049242"/>
            </p:nvPicPr>
            <p:blipFill>
              <a:blip r:embed="rId51"/>
            </p:blipFill>
            <p:spPr>
              <a:xfrm>
                <a:off x="9019543" y="5209932"/>
                <a:ext cx="805755" cy="8727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9244" name="墨迹 1049243"/>
              <p14:cNvContentPartPr/>
              <p14:nvPr/>
            </p14:nvContentPartPr>
            <p14:xfrm>
              <a:off x="8623300" y="4041127"/>
              <a:ext cx="129477" cy="8478"/>
            </p14:xfrm>
          </p:contentPart>
        </mc:Choice>
        <mc:Fallback xmlns="">
          <p:pic>
            <p:nvPicPr>
              <p:cNvPr id="1049244" name="墨迹 1049243"/>
            </p:nvPicPr>
            <p:blipFill>
              <a:blip r:embed="rId53"/>
            </p:blipFill>
            <p:spPr>
              <a:xfrm>
                <a:off x="8623300" y="4041127"/>
                <a:ext cx="129477" cy="847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9245" name="墨迹 1049244"/>
              <p14:cNvContentPartPr/>
              <p14:nvPr/>
            </p14:nvContentPartPr>
            <p14:xfrm>
              <a:off x="8641952" y="3986530"/>
              <a:ext cx="19874" cy="190263"/>
            </p14:xfrm>
          </p:contentPart>
        </mc:Choice>
        <mc:Fallback xmlns="">
          <p:pic>
            <p:nvPicPr>
              <p:cNvPr id="1049245" name="墨迹 1049244"/>
            </p:nvPicPr>
            <p:blipFill>
              <a:blip r:embed="rId55"/>
            </p:blipFill>
            <p:spPr>
              <a:xfrm>
                <a:off x="8641952" y="3986530"/>
                <a:ext cx="19874" cy="19026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9246" name="墨迹 1049245"/>
              <p14:cNvContentPartPr/>
              <p14:nvPr/>
            </p14:nvContentPartPr>
            <p14:xfrm>
              <a:off x="8729035" y="3972949"/>
              <a:ext cx="119233" cy="207345"/>
            </p14:xfrm>
          </p:contentPart>
        </mc:Choice>
        <mc:Fallback xmlns="">
          <p:pic>
            <p:nvPicPr>
              <p:cNvPr id="1049246" name="墨迹 1049245"/>
            </p:nvPicPr>
            <p:blipFill>
              <a:blip r:embed="rId57"/>
            </p:blipFill>
            <p:spPr>
              <a:xfrm>
                <a:off x="8729035" y="3972949"/>
                <a:ext cx="119233" cy="20734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9247" name="墨迹 1049246"/>
              <p14:cNvContentPartPr/>
              <p14:nvPr/>
            </p14:nvContentPartPr>
            <p14:xfrm>
              <a:off x="8717499" y="4064457"/>
              <a:ext cx="95879" cy="9278"/>
            </p14:xfrm>
          </p:contentPart>
        </mc:Choice>
        <mc:Fallback xmlns="">
          <p:pic>
            <p:nvPicPr>
              <p:cNvPr id="1049247" name="墨迹 1049246"/>
            </p:nvPicPr>
            <p:blipFill>
              <a:blip r:embed="rId59"/>
            </p:blipFill>
            <p:spPr>
              <a:xfrm>
                <a:off x="8717499" y="4064457"/>
                <a:ext cx="95879" cy="927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9248" name="墨迹 1049247"/>
              <p14:cNvContentPartPr/>
              <p14:nvPr/>
            </p14:nvContentPartPr>
            <p14:xfrm>
              <a:off x="8647854" y="4480562"/>
              <a:ext cx="240244" cy="26803"/>
            </p14:xfrm>
          </p:contentPart>
        </mc:Choice>
        <mc:Fallback xmlns="">
          <p:pic>
            <p:nvPicPr>
              <p:cNvPr id="1049248" name="墨迹 1049247"/>
            </p:nvPicPr>
            <p:blipFill>
              <a:blip r:embed="rId61"/>
            </p:blipFill>
            <p:spPr>
              <a:xfrm>
                <a:off x="8647854" y="4480562"/>
                <a:ext cx="240244" cy="2680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9249" name="墨迹 1049248"/>
              <p14:cNvContentPartPr/>
              <p14:nvPr/>
            </p14:nvContentPartPr>
            <p14:xfrm>
              <a:off x="9451764" y="3037897"/>
              <a:ext cx="390906" cy="1200090"/>
            </p14:xfrm>
          </p:contentPart>
        </mc:Choice>
        <mc:Fallback xmlns="">
          <p:pic>
            <p:nvPicPr>
              <p:cNvPr id="1049249" name="墨迹 1049248"/>
            </p:nvPicPr>
            <p:blipFill>
              <a:blip r:embed="rId63"/>
            </p:blipFill>
            <p:spPr>
              <a:xfrm>
                <a:off x="9451764" y="3037897"/>
                <a:ext cx="390906" cy="120009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9250" name="墨迹 1049249"/>
              <p14:cNvContentPartPr/>
              <p14:nvPr/>
            </p14:nvContentPartPr>
            <p14:xfrm>
              <a:off x="9483092" y="3075516"/>
              <a:ext cx="172821" cy="87380"/>
            </p14:xfrm>
          </p:contentPart>
        </mc:Choice>
        <mc:Fallback xmlns="">
          <p:pic>
            <p:nvPicPr>
              <p:cNvPr id="1049250" name="墨迹 1049249"/>
            </p:nvPicPr>
            <p:blipFill>
              <a:blip r:embed="rId65"/>
            </p:blipFill>
            <p:spPr>
              <a:xfrm>
                <a:off x="9483092" y="3075516"/>
                <a:ext cx="172821" cy="8738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9251" name="墨迹 1049250"/>
              <p14:cNvContentPartPr/>
              <p14:nvPr/>
            </p14:nvContentPartPr>
            <p14:xfrm>
              <a:off x="9775192" y="2900881"/>
              <a:ext cx="151035" cy="228699"/>
            </p14:xfrm>
          </p:contentPart>
        </mc:Choice>
        <mc:Fallback xmlns="">
          <p:pic>
            <p:nvPicPr>
              <p:cNvPr id="1049251" name="墨迹 1049250"/>
            </p:nvPicPr>
            <p:blipFill>
              <a:blip r:embed="rId67"/>
            </p:blipFill>
            <p:spPr>
              <a:xfrm>
                <a:off x="9775192" y="2900881"/>
                <a:ext cx="151035" cy="22869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9252" name="墨迹 1049251"/>
              <p14:cNvContentPartPr/>
              <p14:nvPr/>
            </p14:nvContentPartPr>
            <p14:xfrm>
              <a:off x="9705764" y="2755325"/>
              <a:ext cx="130623" cy="60689"/>
            </p14:xfrm>
          </p:contentPart>
        </mc:Choice>
        <mc:Fallback xmlns="">
          <p:pic>
            <p:nvPicPr>
              <p:cNvPr id="1049252" name="墨迹 1049251"/>
            </p:nvPicPr>
            <p:blipFill>
              <a:blip r:embed="rId69"/>
            </p:blipFill>
            <p:spPr>
              <a:xfrm>
                <a:off x="9705764" y="2755325"/>
                <a:ext cx="130623" cy="606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9253" name="墨迹 1049252"/>
              <p14:cNvContentPartPr/>
              <p14:nvPr/>
            </p14:nvContentPartPr>
            <p14:xfrm>
              <a:off x="9779520" y="2714414"/>
              <a:ext cx="17417" cy="159812"/>
            </p14:xfrm>
          </p:contentPart>
        </mc:Choice>
        <mc:Fallback xmlns="">
          <p:pic>
            <p:nvPicPr>
              <p:cNvPr id="1049253" name="墨迹 1049252"/>
            </p:nvPicPr>
            <p:blipFill>
              <a:blip r:embed="rId71"/>
            </p:blipFill>
            <p:spPr>
              <a:xfrm>
                <a:off x="9779520" y="2714414"/>
                <a:ext cx="17417" cy="15981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9254" name="墨迹 1049253"/>
              <p14:cNvContentPartPr/>
              <p14:nvPr/>
            </p14:nvContentPartPr>
            <p14:xfrm>
              <a:off x="9878695" y="2714414"/>
              <a:ext cx="100406" cy="166847"/>
            </p14:xfrm>
          </p:contentPart>
        </mc:Choice>
        <mc:Fallback xmlns="">
          <p:pic>
            <p:nvPicPr>
              <p:cNvPr id="1049254" name="墨迹 1049253"/>
            </p:nvPicPr>
            <p:blipFill>
              <a:blip r:embed="rId73"/>
            </p:blipFill>
            <p:spPr>
              <a:xfrm>
                <a:off x="9878695" y="2714414"/>
                <a:ext cx="100406" cy="16684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9255" name="墨迹 1049254"/>
              <p14:cNvContentPartPr/>
              <p14:nvPr/>
            </p14:nvContentPartPr>
            <p14:xfrm>
              <a:off x="11557000" y="4052382"/>
              <a:ext cx="262796" cy="27134"/>
            </p14:xfrm>
          </p:contentPart>
        </mc:Choice>
        <mc:Fallback xmlns="">
          <p:pic>
            <p:nvPicPr>
              <p:cNvPr id="1049255" name="墨迹 1049254"/>
            </p:nvPicPr>
            <p:blipFill>
              <a:blip r:embed="rId75"/>
            </p:blipFill>
            <p:spPr>
              <a:xfrm>
                <a:off x="11557000" y="4052382"/>
                <a:ext cx="262796" cy="2713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9256" name="墨迹 1049255"/>
              <p14:cNvContentPartPr/>
              <p14:nvPr/>
            </p14:nvContentPartPr>
            <p14:xfrm>
              <a:off x="1929978" y="6040966"/>
              <a:ext cx="0" cy="0"/>
            </p14:xfrm>
          </p:contentPart>
        </mc:Choice>
        <mc:Fallback xmlns="">
          <p:pic>
            <p:nvPicPr>
              <p:cNvPr id="1049256" name="墨迹 1049255"/>
            </p:nvPicPr>
            <p:blipFill>
              <a:blip r:embed="rId18"/>
            </p:blipFill>
            <p:spPr>
              <a:xfrm>
                <a:off x="1929978" y="6040966"/>
                <a:ext cx="0" cy="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049257" name="墨迹 1049256"/>
              <p14:cNvContentPartPr/>
              <p14:nvPr/>
            </p14:nvContentPartPr>
            <p14:xfrm>
              <a:off x="2141645" y="5096933"/>
              <a:ext cx="0" cy="0"/>
            </p14:xfrm>
          </p:contentPart>
        </mc:Choice>
        <mc:Fallback xmlns="">
          <p:pic>
            <p:nvPicPr>
              <p:cNvPr id="1049257" name="墨迹 1049256"/>
            </p:nvPicPr>
            <p:blipFill>
              <a:blip r:embed="rId78"/>
            </p:blipFill>
            <p:spPr>
              <a:xfrm>
                <a:off x="2141645" y="5096933"/>
                <a:ext cx="0" cy="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49258" name="墨迹 1049257"/>
              <p14:cNvContentPartPr/>
              <p14:nvPr/>
            </p14:nvContentPartPr>
            <p14:xfrm>
              <a:off x="9199947" y="1201285"/>
              <a:ext cx="451584" cy="409177"/>
            </p14:xfrm>
          </p:contentPart>
        </mc:Choice>
        <mc:Fallback xmlns="">
          <p:pic>
            <p:nvPicPr>
              <p:cNvPr id="1049258" name="墨迹 1049257"/>
            </p:nvPicPr>
            <p:blipFill>
              <a:blip r:embed="rId80"/>
            </p:blipFill>
            <p:spPr>
              <a:xfrm>
                <a:off x="9199947" y="1201285"/>
                <a:ext cx="451584" cy="40917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49259" name="墨迹 1049258"/>
              <p14:cNvContentPartPr/>
              <p14:nvPr/>
            </p14:nvContentPartPr>
            <p14:xfrm>
              <a:off x="9551326" y="6138755"/>
              <a:ext cx="29555" cy="275967"/>
            </p14:xfrm>
          </p:contentPart>
        </mc:Choice>
        <mc:Fallback xmlns="">
          <p:pic>
            <p:nvPicPr>
              <p:cNvPr id="1049259" name="墨迹 1049258"/>
            </p:nvPicPr>
            <p:blipFill>
              <a:blip r:embed="rId82"/>
            </p:blipFill>
            <p:spPr>
              <a:xfrm>
                <a:off x="9551326" y="6138755"/>
                <a:ext cx="29555" cy="27596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49260" name="墨迹 1049259"/>
              <p14:cNvContentPartPr/>
              <p14:nvPr/>
            </p14:nvContentPartPr>
            <p14:xfrm>
              <a:off x="9486478" y="6271290"/>
              <a:ext cx="196977" cy="167121"/>
            </p14:xfrm>
          </p:contentPart>
        </mc:Choice>
        <mc:Fallback xmlns="">
          <p:pic>
            <p:nvPicPr>
              <p:cNvPr id="1049260" name="墨迹 1049259"/>
            </p:nvPicPr>
            <p:blipFill>
              <a:blip r:embed="rId84"/>
            </p:blipFill>
            <p:spPr>
              <a:xfrm>
                <a:off x="9486478" y="6271290"/>
                <a:ext cx="196977" cy="16712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49261" name="墨迹 1049260"/>
              <p14:cNvContentPartPr/>
              <p14:nvPr/>
            </p14:nvContentPartPr>
            <p14:xfrm>
              <a:off x="8831172" y="5652923"/>
              <a:ext cx="1044191" cy="981187"/>
            </p14:xfrm>
          </p:contentPart>
        </mc:Choice>
        <mc:Fallback xmlns="">
          <p:pic>
            <p:nvPicPr>
              <p:cNvPr id="1049261" name="墨迹 1049260"/>
            </p:nvPicPr>
            <p:blipFill>
              <a:blip r:embed="rId86"/>
            </p:blipFill>
            <p:spPr>
              <a:xfrm>
                <a:off x="8831172" y="5652923"/>
                <a:ext cx="1044191" cy="98118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49262" name="墨迹 1049261"/>
              <p14:cNvContentPartPr/>
              <p14:nvPr/>
            </p14:nvContentPartPr>
            <p14:xfrm>
              <a:off x="8947576" y="2222500"/>
              <a:ext cx="462263" cy="28219"/>
            </p14:xfrm>
          </p:contentPart>
        </mc:Choice>
        <mc:Fallback xmlns="">
          <p:pic>
            <p:nvPicPr>
              <p:cNvPr id="1049262" name="墨迹 1049261"/>
            </p:nvPicPr>
            <p:blipFill>
              <a:blip r:embed="rId88"/>
            </p:blipFill>
            <p:spPr>
              <a:xfrm>
                <a:off x="8947576" y="2222500"/>
                <a:ext cx="462263" cy="2821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049263" name="墨迹 1049262"/>
              <p14:cNvContentPartPr/>
              <p14:nvPr/>
            </p14:nvContentPartPr>
            <p14:xfrm>
              <a:off x="8938177" y="2253402"/>
              <a:ext cx="129606" cy="158327"/>
            </p14:xfrm>
          </p:contentPart>
        </mc:Choice>
        <mc:Fallback xmlns="">
          <p:pic>
            <p:nvPicPr>
              <p:cNvPr id="1049263" name="墨迹 1049262"/>
            </p:nvPicPr>
            <p:blipFill>
              <a:blip r:embed="rId90"/>
            </p:blipFill>
            <p:spPr>
              <a:xfrm>
                <a:off x="8938177" y="2253402"/>
                <a:ext cx="129606" cy="15832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049264" name="墨迹 1049263"/>
              <p14:cNvContentPartPr/>
              <p14:nvPr/>
            </p14:nvContentPartPr>
            <p14:xfrm>
              <a:off x="7052734" y="1847947"/>
              <a:ext cx="1810888" cy="191111"/>
            </p14:xfrm>
          </p:contentPart>
        </mc:Choice>
        <mc:Fallback xmlns="">
          <p:pic>
            <p:nvPicPr>
              <p:cNvPr id="1049264" name="墨迹 1049263"/>
            </p:nvPicPr>
            <p:blipFill>
              <a:blip r:embed="rId92"/>
            </p:blipFill>
            <p:spPr>
              <a:xfrm>
                <a:off x="7052734" y="1847947"/>
                <a:ext cx="1810888" cy="191111"/>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049265" name="墨迹 1049264"/>
              <p14:cNvContentPartPr/>
              <p14:nvPr/>
            </p14:nvContentPartPr>
            <p14:xfrm>
              <a:off x="8706588" y="1954105"/>
              <a:ext cx="219149" cy="153160"/>
            </p14:xfrm>
          </p:contentPart>
        </mc:Choice>
        <mc:Fallback xmlns="">
          <p:pic>
            <p:nvPicPr>
              <p:cNvPr id="1049265" name="墨迹 1049264"/>
            </p:nvPicPr>
            <p:blipFill>
              <a:blip r:embed="rId94"/>
            </p:blipFill>
            <p:spPr>
              <a:xfrm>
                <a:off x="8706588" y="1954105"/>
                <a:ext cx="219149" cy="15316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049266" name="墨迹 1049265"/>
              <p14:cNvContentPartPr/>
              <p14:nvPr/>
            </p14:nvContentPartPr>
            <p14:xfrm>
              <a:off x="8614534" y="1622283"/>
              <a:ext cx="149467" cy="349602"/>
            </p14:xfrm>
          </p:contentPart>
        </mc:Choice>
        <mc:Fallback xmlns="">
          <p:pic>
            <p:nvPicPr>
              <p:cNvPr id="1049266" name="墨迹 1049265"/>
            </p:nvPicPr>
            <p:blipFill>
              <a:blip r:embed="rId96"/>
            </p:blipFill>
            <p:spPr>
              <a:xfrm>
                <a:off x="8614534" y="1622283"/>
                <a:ext cx="149467" cy="34960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49267" name="墨迹 1049266"/>
              <p14:cNvContentPartPr/>
              <p14:nvPr/>
            </p14:nvContentPartPr>
            <p14:xfrm>
              <a:off x="1410969" y="4375997"/>
              <a:ext cx="0" cy="0"/>
            </p14:xfrm>
          </p:contentPart>
        </mc:Choice>
        <mc:Fallback xmlns="">
          <p:pic>
            <p:nvPicPr>
              <p:cNvPr id="1049267" name="墨迹 1049266"/>
            </p:nvPicPr>
            <p:blipFill>
              <a:blip r:embed="rId98"/>
            </p:blipFill>
            <p:spPr>
              <a:xfrm>
                <a:off x="1410969" y="4375997"/>
                <a:ext cx="0" cy="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49268" name="墨迹 1049267"/>
              <p14:cNvContentPartPr/>
              <p14:nvPr/>
            </p14:nvContentPartPr>
            <p14:xfrm>
              <a:off x="2121849" y="2750874"/>
              <a:ext cx="435109" cy="350686"/>
            </p14:xfrm>
          </p:contentPart>
        </mc:Choice>
        <mc:Fallback xmlns="">
          <p:pic>
            <p:nvPicPr>
              <p:cNvPr id="1049268" name="墨迹 1049267"/>
            </p:nvPicPr>
            <p:blipFill>
              <a:blip r:embed="rId100"/>
            </p:blipFill>
            <p:spPr>
              <a:xfrm>
                <a:off x="2121849" y="2750874"/>
                <a:ext cx="435109" cy="35068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49269" name="墨迹 1049268"/>
              <p14:cNvContentPartPr/>
              <p14:nvPr/>
            </p14:nvContentPartPr>
            <p14:xfrm>
              <a:off x="1933826" y="4421717"/>
              <a:ext cx="141354" cy="289809"/>
            </p14:xfrm>
          </p:contentPart>
        </mc:Choice>
        <mc:Fallback xmlns="">
          <p:pic>
            <p:nvPicPr>
              <p:cNvPr id="1049269" name="墨迹 1049268"/>
            </p:nvPicPr>
            <p:blipFill>
              <a:blip r:embed="rId102"/>
            </p:blipFill>
            <p:spPr>
              <a:xfrm>
                <a:off x="1933826" y="4421717"/>
                <a:ext cx="141354" cy="28980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49270" name="墨迹 1049269"/>
              <p14:cNvContentPartPr/>
              <p14:nvPr/>
            </p14:nvContentPartPr>
            <p14:xfrm>
              <a:off x="2107281" y="4583005"/>
              <a:ext cx="16161" cy="142703"/>
            </p14:xfrm>
          </p:contentPart>
        </mc:Choice>
        <mc:Fallback xmlns="">
          <p:pic>
            <p:nvPicPr>
              <p:cNvPr id="1049270" name="墨迹 1049269"/>
            </p:nvPicPr>
            <p:blipFill>
              <a:blip r:embed="rId104"/>
            </p:blipFill>
            <p:spPr>
              <a:xfrm>
                <a:off x="2107281" y="4583005"/>
                <a:ext cx="16161" cy="14270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49271" name="墨迹 1049270"/>
              <p14:cNvContentPartPr/>
              <p14:nvPr/>
            </p14:nvContentPartPr>
            <p14:xfrm>
              <a:off x="2128945" y="4504266"/>
              <a:ext cx="74099" cy="22899"/>
            </p14:xfrm>
          </p:contentPart>
        </mc:Choice>
        <mc:Fallback xmlns="">
          <p:pic>
            <p:nvPicPr>
              <p:cNvPr id="1049271" name="墨迹 1049270"/>
            </p:nvPicPr>
            <p:blipFill>
              <a:blip r:embed="rId106"/>
            </p:blipFill>
            <p:spPr>
              <a:xfrm>
                <a:off x="2128945" y="4504266"/>
                <a:ext cx="74099" cy="228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049280" name="墨迹 1049279"/>
              <p14:cNvContentPartPr/>
              <p14:nvPr/>
            </p14:nvContentPartPr>
            <p14:xfrm>
              <a:off x="4351032" y="3172462"/>
              <a:ext cx="136993" cy="213826"/>
            </p14:xfrm>
          </p:contentPart>
        </mc:Choice>
        <mc:Fallback xmlns="">
          <p:pic>
            <p:nvPicPr>
              <p:cNvPr id="1049280" name="墨迹 1049279"/>
            </p:nvPicPr>
            <p:blipFill>
              <a:blip r:embed="rId108"/>
            </p:blipFill>
            <p:spPr>
              <a:xfrm>
                <a:off x="4351032" y="3172462"/>
                <a:ext cx="136993" cy="21382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049281" name="墨迹 1049280"/>
              <p14:cNvContentPartPr/>
              <p14:nvPr/>
            </p14:nvContentPartPr>
            <p14:xfrm>
              <a:off x="4498686" y="3277447"/>
              <a:ext cx="3312" cy="133912"/>
            </p14:xfrm>
          </p:contentPart>
        </mc:Choice>
        <mc:Fallback xmlns="">
          <p:pic>
            <p:nvPicPr>
              <p:cNvPr id="1049281" name="墨迹 1049280"/>
            </p:nvPicPr>
            <p:blipFill>
              <a:blip r:embed="rId110"/>
            </p:blipFill>
            <p:spPr>
              <a:xfrm>
                <a:off x="4498686" y="3277447"/>
                <a:ext cx="3312" cy="13391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049282" name="墨迹 1049281"/>
              <p14:cNvContentPartPr/>
              <p14:nvPr/>
            </p14:nvContentPartPr>
            <p14:xfrm>
              <a:off x="4497069" y="3217333"/>
              <a:ext cx="18865" cy="18181"/>
            </p14:xfrm>
          </p:contentPart>
        </mc:Choice>
        <mc:Fallback xmlns="">
          <p:pic>
            <p:nvPicPr>
              <p:cNvPr id="1049282" name="墨迹 1049281"/>
            </p:nvPicPr>
            <p:blipFill>
              <a:blip r:embed="rId112"/>
            </p:blipFill>
            <p:spPr>
              <a:xfrm>
                <a:off x="4497069" y="3217333"/>
                <a:ext cx="18865" cy="18181"/>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049283" name="墨迹 1049282"/>
              <p14:cNvContentPartPr/>
              <p14:nvPr/>
            </p14:nvContentPartPr>
            <p14:xfrm>
              <a:off x="4569036" y="3113206"/>
              <a:ext cx="159536" cy="25810"/>
            </p14:xfrm>
          </p:contentPart>
        </mc:Choice>
        <mc:Fallback xmlns="">
          <p:pic>
            <p:nvPicPr>
              <p:cNvPr id="1049283" name="墨迹 1049282"/>
            </p:nvPicPr>
            <p:blipFill>
              <a:blip r:embed="rId114"/>
            </p:blipFill>
            <p:spPr>
              <a:xfrm>
                <a:off x="4569036" y="3113206"/>
                <a:ext cx="159536" cy="2581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049284" name="墨迹 1049283"/>
              <p14:cNvContentPartPr/>
              <p14:nvPr/>
            </p14:nvContentPartPr>
            <p14:xfrm>
              <a:off x="4635527" y="3049269"/>
              <a:ext cx="8018" cy="163810"/>
            </p14:xfrm>
          </p:contentPart>
        </mc:Choice>
        <mc:Fallback xmlns="">
          <p:pic>
            <p:nvPicPr>
              <p:cNvPr id="1049284" name="墨迹 1049283"/>
            </p:nvPicPr>
            <p:blipFill>
              <a:blip r:embed="rId116"/>
            </p:blipFill>
            <p:spPr>
              <a:xfrm>
                <a:off x="4635527" y="3049269"/>
                <a:ext cx="8018" cy="16381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35" name="墨迹 0"/>
              <p14:cNvContentPartPr/>
              <p14:nvPr/>
            </p14:nvContentPartPr>
            <p14:xfrm>
              <a:off x="7815674" y="1158039"/>
              <a:ext cx="52578" cy="52535"/>
            </p14:xfrm>
          </p:contentPart>
        </mc:Choice>
        <mc:Fallback xmlns="">
          <p:pic>
            <p:nvPicPr>
              <p:cNvPr id="35" name="墨迹 0"/>
            </p:nvPicPr>
            <p:blipFill>
              <a:blip r:embed="rId118"/>
            </p:blipFill>
            <p:spPr>
              <a:xfrm>
                <a:off x="7815674" y="1158039"/>
                <a:ext cx="52578" cy="5253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2" name="墨迹 1"/>
              <p14:cNvContentPartPr/>
              <p14:nvPr/>
            </p14:nvContentPartPr>
            <p14:xfrm>
              <a:off x="5862696" y="977565"/>
              <a:ext cx="7526" cy="218073"/>
            </p14:xfrm>
          </p:contentPart>
        </mc:Choice>
        <mc:Fallback xmlns="">
          <p:pic>
            <p:nvPicPr>
              <p:cNvPr id="2" name="墨迹 1"/>
            </p:nvPicPr>
            <p:blipFill>
              <a:blip r:embed="rId120"/>
            </p:blipFill>
            <p:spPr>
              <a:xfrm>
                <a:off x="5862696" y="977565"/>
                <a:ext cx="7526" cy="21807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3" name="墨迹 2"/>
              <p14:cNvContentPartPr/>
              <p14:nvPr/>
            </p14:nvContentPartPr>
            <p14:xfrm>
              <a:off x="5877747" y="1071562"/>
              <a:ext cx="120415" cy="18799"/>
            </p14:xfrm>
          </p:contentPart>
        </mc:Choice>
        <mc:Fallback xmlns="">
          <p:pic>
            <p:nvPicPr>
              <p:cNvPr id="3" name="墨迹 2"/>
            </p:nvPicPr>
            <p:blipFill>
              <a:blip r:embed="rId122"/>
            </p:blipFill>
            <p:spPr>
              <a:xfrm>
                <a:off x="5877747" y="1071562"/>
                <a:ext cx="120415" cy="1879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4" name="墨迹 3"/>
              <p14:cNvContentPartPr/>
              <p14:nvPr/>
            </p14:nvContentPartPr>
            <p14:xfrm>
              <a:off x="5983111" y="872289"/>
              <a:ext cx="22578" cy="526382"/>
            </p14:xfrm>
          </p:contentPart>
        </mc:Choice>
        <mc:Fallback xmlns="">
          <p:pic>
            <p:nvPicPr>
              <p:cNvPr id="4" name="墨迹 3"/>
            </p:nvPicPr>
            <p:blipFill>
              <a:blip r:embed="rId124"/>
            </p:blipFill>
            <p:spPr>
              <a:xfrm>
                <a:off x="5983111" y="872289"/>
                <a:ext cx="22578" cy="526382"/>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5" name="墨迹 4"/>
              <p14:cNvContentPartPr/>
              <p14:nvPr/>
            </p14:nvContentPartPr>
            <p14:xfrm>
              <a:off x="6005688" y="947486"/>
              <a:ext cx="338667" cy="255671"/>
            </p14:xfrm>
          </p:contentPart>
        </mc:Choice>
        <mc:Fallback xmlns="">
          <p:pic>
            <p:nvPicPr>
              <p:cNvPr id="5" name="墨迹 4"/>
            </p:nvPicPr>
            <p:blipFill>
              <a:blip r:embed="rId126"/>
            </p:blipFill>
            <p:spPr>
              <a:xfrm>
                <a:off x="6005688" y="947486"/>
                <a:ext cx="338667" cy="255671"/>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 name="墨迹 5"/>
              <p14:cNvContentPartPr/>
              <p14:nvPr/>
            </p14:nvContentPartPr>
            <p14:xfrm>
              <a:off x="6314252" y="939967"/>
              <a:ext cx="56444" cy="71437"/>
            </p14:xfrm>
          </p:contentPart>
        </mc:Choice>
        <mc:Fallback xmlns="">
          <p:pic>
            <p:nvPicPr>
              <p:cNvPr id="6" name="墨迹 5"/>
            </p:nvPicPr>
            <p:blipFill>
              <a:blip r:embed="rId128"/>
            </p:blipFill>
            <p:spPr>
              <a:xfrm>
                <a:off x="6314252" y="939967"/>
                <a:ext cx="56444" cy="7143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 name="墨迹 6"/>
              <p14:cNvContentPartPr/>
              <p14:nvPr/>
            </p14:nvContentPartPr>
            <p14:xfrm>
              <a:off x="6412088" y="947486"/>
              <a:ext cx="75259" cy="210553"/>
            </p14:xfrm>
          </p:contentPart>
        </mc:Choice>
        <mc:Fallback xmlns="">
          <p:pic>
            <p:nvPicPr>
              <p:cNvPr id="7" name="墨迹 6"/>
            </p:nvPicPr>
            <p:blipFill>
              <a:blip r:embed="rId130"/>
            </p:blipFill>
            <p:spPr>
              <a:xfrm>
                <a:off x="6412088" y="947486"/>
                <a:ext cx="75259" cy="210553"/>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8" name="墨迹 7"/>
              <p14:cNvContentPartPr/>
              <p14:nvPr/>
            </p14:nvContentPartPr>
            <p14:xfrm>
              <a:off x="6513688" y="977565"/>
              <a:ext cx="94074" cy="372227"/>
            </p14:xfrm>
          </p:contentPart>
        </mc:Choice>
        <mc:Fallback xmlns="">
          <p:pic>
            <p:nvPicPr>
              <p:cNvPr id="8" name="墨迹 7"/>
            </p:nvPicPr>
            <p:blipFill>
              <a:blip r:embed="rId132"/>
            </p:blipFill>
            <p:spPr>
              <a:xfrm>
                <a:off x="6513688" y="977565"/>
                <a:ext cx="94074" cy="37222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9" name="墨迹 8"/>
              <p14:cNvContentPartPr/>
              <p14:nvPr/>
            </p14:nvContentPartPr>
            <p14:xfrm>
              <a:off x="3638785" y="2188243"/>
              <a:ext cx="56444" cy="187993"/>
            </p14:xfrm>
          </p:contentPart>
        </mc:Choice>
        <mc:Fallback xmlns="">
          <p:pic>
            <p:nvPicPr>
              <p:cNvPr id="9" name="墨迹 8"/>
            </p:nvPicPr>
            <p:blipFill>
              <a:blip r:embed="rId134"/>
            </p:blipFill>
            <p:spPr>
              <a:xfrm>
                <a:off x="3638785" y="2188243"/>
                <a:ext cx="56444" cy="18799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0" name="墨迹 9"/>
              <p14:cNvContentPartPr/>
              <p14:nvPr/>
            </p14:nvContentPartPr>
            <p14:xfrm>
              <a:off x="3665126" y="2158164"/>
              <a:ext cx="150518" cy="233112"/>
            </p14:xfrm>
          </p:contentPart>
        </mc:Choice>
        <mc:Fallback xmlns="">
          <p:pic>
            <p:nvPicPr>
              <p:cNvPr id="10" name="墨迹 9"/>
            </p:nvPicPr>
            <p:blipFill>
              <a:blip r:embed="rId136"/>
            </p:blipFill>
            <p:spPr>
              <a:xfrm>
                <a:off x="3665126" y="2158164"/>
                <a:ext cx="150518" cy="233112"/>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1" name="墨迹 10"/>
              <p14:cNvContentPartPr/>
              <p14:nvPr/>
            </p14:nvContentPartPr>
            <p14:xfrm>
              <a:off x="3808118" y="2203282"/>
              <a:ext cx="101600" cy="187994"/>
            </p14:xfrm>
          </p:contentPart>
        </mc:Choice>
        <mc:Fallback xmlns="">
          <p:pic>
            <p:nvPicPr>
              <p:cNvPr id="11" name="墨迹 10"/>
            </p:nvPicPr>
            <p:blipFill>
              <a:blip r:embed="rId138"/>
            </p:blipFill>
            <p:spPr>
              <a:xfrm>
                <a:off x="3808118" y="2203282"/>
                <a:ext cx="101600" cy="18799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2" name="墨迹 11"/>
              <p14:cNvContentPartPr/>
              <p14:nvPr/>
            </p14:nvContentPartPr>
            <p14:xfrm>
              <a:off x="3936059" y="2308559"/>
              <a:ext cx="56444" cy="67677"/>
            </p14:xfrm>
          </p:contentPart>
        </mc:Choice>
        <mc:Fallback xmlns="">
          <p:pic>
            <p:nvPicPr>
              <p:cNvPr id="12" name="墨迹 11"/>
            </p:nvPicPr>
            <p:blipFill>
              <a:blip r:embed="rId140"/>
            </p:blipFill>
            <p:spPr>
              <a:xfrm>
                <a:off x="3936059" y="2308559"/>
                <a:ext cx="56444" cy="6767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3" name="墨迹 12"/>
              <p14:cNvContentPartPr/>
              <p14:nvPr/>
            </p14:nvContentPartPr>
            <p14:xfrm>
              <a:off x="4056473" y="2113046"/>
              <a:ext cx="127941" cy="263190"/>
            </p14:xfrm>
          </p:contentPart>
        </mc:Choice>
        <mc:Fallback xmlns="">
          <p:pic>
            <p:nvPicPr>
              <p:cNvPr id="13" name="墨迹 12"/>
            </p:nvPicPr>
            <p:blipFill>
              <a:blip r:embed="rId142"/>
            </p:blipFill>
            <p:spPr>
              <a:xfrm>
                <a:off x="4056473" y="2113046"/>
                <a:ext cx="127941" cy="26319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4" name="墨迹 13"/>
              <p14:cNvContentPartPr/>
              <p14:nvPr/>
            </p14:nvContentPartPr>
            <p14:xfrm>
              <a:off x="4184414" y="2150644"/>
              <a:ext cx="22578" cy="90237"/>
            </p14:xfrm>
          </p:contentPart>
        </mc:Choice>
        <mc:Fallback xmlns="">
          <p:pic>
            <p:nvPicPr>
              <p:cNvPr id="14" name="墨迹 13"/>
            </p:nvPicPr>
            <p:blipFill>
              <a:blip r:embed="rId144"/>
            </p:blipFill>
            <p:spPr>
              <a:xfrm>
                <a:off x="4184414" y="2150644"/>
                <a:ext cx="22578" cy="9023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5" name="墨迹 14"/>
              <p14:cNvContentPartPr/>
              <p14:nvPr/>
            </p14:nvContentPartPr>
            <p14:xfrm>
              <a:off x="4252148" y="2188243"/>
              <a:ext cx="82785" cy="165434"/>
            </p14:xfrm>
          </p:contentPart>
        </mc:Choice>
        <mc:Fallback xmlns="">
          <p:pic>
            <p:nvPicPr>
              <p:cNvPr id="15" name="墨迹 14"/>
            </p:nvPicPr>
            <p:blipFill>
              <a:blip r:embed="rId146"/>
            </p:blipFill>
            <p:spPr>
              <a:xfrm>
                <a:off x="4252148" y="2188243"/>
                <a:ext cx="82785" cy="165434"/>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6" name="墨迹 15"/>
              <p14:cNvContentPartPr/>
              <p14:nvPr/>
            </p14:nvContentPartPr>
            <p14:xfrm>
              <a:off x="4319881" y="2255921"/>
              <a:ext cx="90311" cy="263190"/>
            </p14:xfrm>
          </p:contentPart>
        </mc:Choice>
        <mc:Fallback xmlns="">
          <p:pic>
            <p:nvPicPr>
              <p:cNvPr id="16" name="墨迹 15"/>
            </p:nvPicPr>
            <p:blipFill>
              <a:blip r:embed="rId148"/>
            </p:blipFill>
            <p:spPr>
              <a:xfrm>
                <a:off x="4319881" y="2255921"/>
                <a:ext cx="90311" cy="26319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7" name="墨迹 16"/>
              <p14:cNvContentPartPr/>
              <p14:nvPr/>
            </p14:nvContentPartPr>
            <p14:xfrm>
              <a:off x="3702755" y="2526631"/>
              <a:ext cx="105363" cy="270711"/>
            </p14:xfrm>
          </p:contentPart>
        </mc:Choice>
        <mc:Fallback xmlns="">
          <p:pic>
            <p:nvPicPr>
              <p:cNvPr id="17" name="墨迹 16"/>
            </p:nvPicPr>
            <p:blipFill>
              <a:blip r:embed="rId150"/>
            </p:blipFill>
            <p:spPr>
              <a:xfrm>
                <a:off x="3702755" y="2526631"/>
                <a:ext cx="105363" cy="27071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8" name="墨迹 17"/>
              <p14:cNvContentPartPr/>
              <p14:nvPr/>
            </p14:nvContentPartPr>
            <p14:xfrm>
              <a:off x="3785540" y="2511592"/>
              <a:ext cx="154282" cy="233112"/>
            </p14:xfrm>
          </p:contentPart>
        </mc:Choice>
        <mc:Fallback xmlns="">
          <p:pic>
            <p:nvPicPr>
              <p:cNvPr id="18" name="墨迹 17"/>
            </p:nvPicPr>
            <p:blipFill>
              <a:blip r:embed="rId152"/>
            </p:blipFill>
            <p:spPr>
              <a:xfrm>
                <a:off x="3785540" y="2511592"/>
                <a:ext cx="154282" cy="233112"/>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9" name="墨迹 18"/>
              <p14:cNvContentPartPr/>
              <p14:nvPr/>
            </p14:nvContentPartPr>
            <p14:xfrm>
              <a:off x="3921007" y="2489032"/>
              <a:ext cx="549393" cy="255671"/>
            </p14:xfrm>
          </p:contentPart>
        </mc:Choice>
        <mc:Fallback xmlns="">
          <p:pic>
            <p:nvPicPr>
              <p:cNvPr id="19" name="墨迹 18"/>
            </p:nvPicPr>
            <p:blipFill>
              <a:blip r:embed="rId154"/>
            </p:blipFill>
            <p:spPr>
              <a:xfrm>
                <a:off x="3921007" y="2489032"/>
                <a:ext cx="549393" cy="25567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0" name="墨迹 19"/>
              <p14:cNvContentPartPr/>
              <p14:nvPr/>
            </p14:nvContentPartPr>
            <p14:xfrm>
              <a:off x="4500503" y="2571750"/>
              <a:ext cx="139230" cy="157914"/>
            </p14:xfrm>
          </p:contentPart>
        </mc:Choice>
        <mc:Fallback xmlns="">
          <p:pic>
            <p:nvPicPr>
              <p:cNvPr id="20" name="墨迹 19"/>
            </p:nvPicPr>
            <p:blipFill>
              <a:blip r:embed="rId156"/>
            </p:blipFill>
            <p:spPr>
              <a:xfrm>
                <a:off x="4500503" y="2571750"/>
                <a:ext cx="139230" cy="15791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1" name="墨迹 20"/>
              <p14:cNvContentPartPr/>
              <p14:nvPr/>
            </p14:nvContentPartPr>
            <p14:xfrm>
              <a:off x="3988740" y="2857500"/>
              <a:ext cx="52682" cy="180473"/>
            </p14:xfrm>
          </p:contentPart>
        </mc:Choice>
        <mc:Fallback xmlns="">
          <p:pic>
            <p:nvPicPr>
              <p:cNvPr id="21" name="墨迹 20"/>
            </p:nvPicPr>
            <p:blipFill>
              <a:blip r:embed="rId158"/>
            </p:blipFill>
            <p:spPr>
              <a:xfrm>
                <a:off x="3988740" y="2857500"/>
                <a:ext cx="52682" cy="18047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2" name="墨迹 21"/>
              <p14:cNvContentPartPr/>
              <p14:nvPr/>
            </p14:nvContentPartPr>
            <p14:xfrm>
              <a:off x="4048948" y="2834940"/>
              <a:ext cx="97837" cy="180474"/>
            </p14:xfrm>
          </p:contentPart>
        </mc:Choice>
        <mc:Fallback xmlns="">
          <p:pic>
            <p:nvPicPr>
              <p:cNvPr id="22" name="墨迹 21"/>
            </p:nvPicPr>
            <p:blipFill>
              <a:blip r:embed="rId160"/>
            </p:blipFill>
            <p:spPr>
              <a:xfrm>
                <a:off x="4048948" y="2834940"/>
                <a:ext cx="97837" cy="180474"/>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3" name="墨迹 22"/>
              <p14:cNvContentPartPr/>
              <p14:nvPr/>
            </p14:nvContentPartPr>
            <p14:xfrm>
              <a:off x="4139259" y="2857500"/>
              <a:ext cx="154281" cy="135355"/>
            </p14:xfrm>
          </p:contentPart>
        </mc:Choice>
        <mc:Fallback xmlns="">
          <p:pic>
            <p:nvPicPr>
              <p:cNvPr id="23" name="墨迹 22"/>
            </p:nvPicPr>
            <p:blipFill>
              <a:blip r:embed="rId162"/>
            </p:blipFill>
            <p:spPr>
              <a:xfrm>
                <a:off x="4139259" y="2857500"/>
                <a:ext cx="154281" cy="13535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4" name="墨迹 23"/>
              <p14:cNvContentPartPr/>
              <p14:nvPr/>
            </p14:nvContentPartPr>
            <p14:xfrm>
              <a:off x="4334933" y="2827420"/>
              <a:ext cx="120414" cy="180474"/>
            </p14:xfrm>
          </p:contentPart>
        </mc:Choice>
        <mc:Fallback xmlns="">
          <p:pic>
            <p:nvPicPr>
              <p:cNvPr id="24" name="墨迹 23"/>
            </p:nvPicPr>
            <p:blipFill>
              <a:blip r:embed="rId164"/>
            </p:blipFill>
            <p:spPr>
              <a:xfrm>
                <a:off x="4334933" y="2827420"/>
                <a:ext cx="120414" cy="180474"/>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5" name="墨迹 24"/>
              <p14:cNvContentPartPr/>
              <p14:nvPr/>
            </p14:nvContentPartPr>
            <p14:xfrm>
              <a:off x="4455348" y="2827420"/>
              <a:ext cx="75259" cy="150395"/>
            </p14:xfrm>
          </p:contentPart>
        </mc:Choice>
        <mc:Fallback xmlns="">
          <p:pic>
            <p:nvPicPr>
              <p:cNvPr id="25" name="墨迹 24"/>
            </p:nvPicPr>
            <p:blipFill>
              <a:blip r:embed="rId166"/>
            </p:blipFill>
            <p:spPr>
              <a:xfrm>
                <a:off x="4455348" y="2827420"/>
                <a:ext cx="75259" cy="15039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6" name="墨迹 25"/>
              <p14:cNvContentPartPr/>
              <p14:nvPr/>
            </p14:nvContentPartPr>
            <p14:xfrm>
              <a:off x="4545659" y="2865019"/>
              <a:ext cx="75259" cy="300790"/>
            </p14:xfrm>
          </p:contentPart>
        </mc:Choice>
        <mc:Fallback xmlns="">
          <p:pic>
            <p:nvPicPr>
              <p:cNvPr id="26" name="墨迹 25"/>
            </p:nvPicPr>
            <p:blipFill>
              <a:blip r:embed="rId168"/>
            </p:blipFill>
            <p:spPr>
              <a:xfrm>
                <a:off x="4545659" y="2865019"/>
                <a:ext cx="75259" cy="30079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7" name="墨迹 26"/>
              <p14:cNvContentPartPr/>
              <p14:nvPr/>
            </p14:nvContentPartPr>
            <p14:xfrm>
              <a:off x="4997214" y="5609723"/>
              <a:ext cx="1633126" cy="139116"/>
            </p14:xfrm>
          </p:contentPart>
        </mc:Choice>
        <mc:Fallback xmlns="">
          <p:pic>
            <p:nvPicPr>
              <p:cNvPr id="27" name="墨迹 26"/>
            </p:nvPicPr>
            <p:blipFill>
              <a:blip r:embed="rId170"/>
            </p:blipFill>
            <p:spPr>
              <a:xfrm>
                <a:off x="4997214" y="5609723"/>
                <a:ext cx="1633126" cy="139116"/>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8" name="墨迹 27"/>
              <p14:cNvContentPartPr/>
              <p14:nvPr/>
            </p14:nvContentPartPr>
            <p14:xfrm>
              <a:off x="5825066" y="5320213"/>
              <a:ext cx="131704" cy="11279"/>
            </p14:xfrm>
          </p:contentPart>
        </mc:Choice>
        <mc:Fallback xmlns="">
          <p:pic>
            <p:nvPicPr>
              <p:cNvPr id="28" name="墨迹 27"/>
            </p:nvPicPr>
            <p:blipFill>
              <a:blip r:embed="rId172"/>
            </p:blipFill>
            <p:spPr>
              <a:xfrm>
                <a:off x="5825066" y="5320213"/>
                <a:ext cx="131704" cy="1127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29" name="墨迹 28"/>
              <p14:cNvContentPartPr/>
              <p14:nvPr/>
            </p14:nvContentPartPr>
            <p14:xfrm>
              <a:off x="5900325" y="5263815"/>
              <a:ext cx="22578" cy="105276"/>
            </p14:xfrm>
          </p:contentPart>
        </mc:Choice>
        <mc:Fallback xmlns="">
          <p:pic>
            <p:nvPicPr>
              <p:cNvPr id="29" name="墨迹 28"/>
            </p:nvPicPr>
            <p:blipFill>
              <a:blip r:embed="rId174"/>
            </p:blipFill>
            <p:spPr>
              <a:xfrm>
                <a:off x="5900325" y="5263815"/>
                <a:ext cx="22578" cy="105276"/>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30" name="墨迹 29"/>
              <p14:cNvContentPartPr/>
              <p14:nvPr/>
            </p14:nvContentPartPr>
            <p14:xfrm>
              <a:off x="5975585" y="5263815"/>
              <a:ext cx="67733" cy="146635"/>
            </p14:xfrm>
          </p:contentPart>
        </mc:Choice>
        <mc:Fallback xmlns="">
          <p:pic>
            <p:nvPicPr>
              <p:cNvPr id="30" name="墨迹 29"/>
            </p:nvPicPr>
            <p:blipFill>
              <a:blip r:embed="rId176"/>
            </p:blipFill>
            <p:spPr>
              <a:xfrm>
                <a:off x="5975585" y="5263815"/>
                <a:ext cx="67733" cy="14663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31" name="墨迹 30"/>
              <p14:cNvContentPartPr/>
              <p14:nvPr/>
            </p14:nvContentPartPr>
            <p14:xfrm>
              <a:off x="6043318" y="5256296"/>
              <a:ext cx="71496" cy="15039"/>
            </p14:xfrm>
          </p:contentPart>
        </mc:Choice>
        <mc:Fallback xmlns="">
          <p:pic>
            <p:nvPicPr>
              <p:cNvPr id="31" name="墨迹 30"/>
            </p:nvPicPr>
            <p:blipFill>
              <a:blip r:embed="rId178"/>
            </p:blipFill>
            <p:spPr>
              <a:xfrm>
                <a:off x="6043318" y="5256296"/>
                <a:ext cx="71496" cy="15039"/>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32" name="墨迹 31"/>
              <p14:cNvContentPartPr/>
              <p14:nvPr/>
            </p14:nvContentPartPr>
            <p14:xfrm>
              <a:off x="1919111" y="4391526"/>
              <a:ext cx="222014" cy="383506"/>
            </p14:xfrm>
          </p:contentPart>
        </mc:Choice>
        <mc:Fallback xmlns="">
          <p:pic>
            <p:nvPicPr>
              <p:cNvPr id="32" name="墨迹 31"/>
            </p:nvPicPr>
            <p:blipFill>
              <a:blip r:embed="rId180"/>
            </p:blipFill>
            <p:spPr>
              <a:xfrm>
                <a:off x="1919111" y="4391526"/>
                <a:ext cx="222014" cy="38350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33" name="墨迹 32"/>
              <p14:cNvContentPartPr/>
              <p14:nvPr/>
            </p14:nvContentPartPr>
            <p14:xfrm>
              <a:off x="2152414" y="4481763"/>
              <a:ext cx="67734" cy="90237"/>
            </p14:xfrm>
          </p:contentPart>
        </mc:Choice>
        <mc:Fallback xmlns="">
          <p:pic>
            <p:nvPicPr>
              <p:cNvPr id="33" name="墨迹 32"/>
            </p:nvPicPr>
            <p:blipFill>
              <a:blip r:embed="rId182"/>
            </p:blipFill>
            <p:spPr>
              <a:xfrm>
                <a:off x="2152414" y="4481763"/>
                <a:ext cx="67734" cy="90237"/>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34" name="墨迹 33"/>
              <p14:cNvContentPartPr/>
              <p14:nvPr/>
            </p14:nvContentPartPr>
            <p14:xfrm>
              <a:off x="4116681" y="4263690"/>
              <a:ext cx="444030" cy="409826"/>
            </p14:xfrm>
          </p:contentPart>
        </mc:Choice>
        <mc:Fallback xmlns="">
          <p:pic>
            <p:nvPicPr>
              <p:cNvPr id="34" name="墨迹 33"/>
            </p:nvPicPr>
            <p:blipFill>
              <a:blip r:embed="rId184"/>
            </p:blipFill>
            <p:spPr>
              <a:xfrm>
                <a:off x="4116681" y="4263690"/>
                <a:ext cx="444030" cy="409826"/>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49" name="墨迹 48"/>
              <p14:cNvContentPartPr/>
              <p14:nvPr/>
            </p14:nvContentPartPr>
            <p14:xfrm>
              <a:off x="3642548" y="4015539"/>
              <a:ext cx="282222" cy="360947"/>
            </p14:xfrm>
          </p:contentPart>
        </mc:Choice>
        <mc:Fallback xmlns="">
          <p:pic>
            <p:nvPicPr>
              <p:cNvPr id="49" name="墨迹 48"/>
            </p:nvPicPr>
            <p:blipFill>
              <a:blip r:embed="rId186"/>
            </p:blipFill>
            <p:spPr>
              <a:xfrm>
                <a:off x="3642548" y="4015539"/>
                <a:ext cx="282222" cy="36094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50" name="墨迹 49"/>
              <p14:cNvContentPartPr/>
              <p14:nvPr/>
            </p14:nvContentPartPr>
            <p14:xfrm>
              <a:off x="3951111" y="4023059"/>
              <a:ext cx="33866" cy="105276"/>
            </p14:xfrm>
          </p:contentPart>
        </mc:Choice>
        <mc:Fallback xmlns="">
          <p:pic>
            <p:nvPicPr>
              <p:cNvPr id="50" name="墨迹 49"/>
            </p:nvPicPr>
            <p:blipFill>
              <a:blip r:embed="rId188"/>
            </p:blipFill>
            <p:spPr>
              <a:xfrm>
                <a:off x="3951111" y="4023059"/>
                <a:ext cx="33866" cy="10527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51" name="墨迹 50"/>
              <p14:cNvContentPartPr/>
              <p14:nvPr/>
            </p14:nvContentPartPr>
            <p14:xfrm>
              <a:off x="4011318" y="4023059"/>
              <a:ext cx="127941" cy="120316"/>
            </p14:xfrm>
          </p:contentPart>
        </mc:Choice>
        <mc:Fallback xmlns="">
          <p:pic>
            <p:nvPicPr>
              <p:cNvPr id="51" name="墨迹 50"/>
            </p:nvPicPr>
            <p:blipFill>
              <a:blip r:embed="rId190"/>
            </p:blipFill>
            <p:spPr>
              <a:xfrm>
                <a:off x="4011318" y="4023059"/>
                <a:ext cx="127941" cy="120316"/>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52" name="墨迹 51"/>
              <p14:cNvContentPartPr/>
              <p14:nvPr/>
            </p14:nvContentPartPr>
            <p14:xfrm>
              <a:off x="4173126" y="3917782"/>
              <a:ext cx="79022" cy="229352"/>
            </p14:xfrm>
          </p:contentPart>
        </mc:Choice>
        <mc:Fallback xmlns="">
          <p:pic>
            <p:nvPicPr>
              <p:cNvPr id="52" name="墨迹 51"/>
            </p:nvPicPr>
            <p:blipFill>
              <a:blip r:embed="rId192"/>
            </p:blipFill>
            <p:spPr>
              <a:xfrm>
                <a:off x="4173126" y="3917782"/>
                <a:ext cx="79022" cy="229352"/>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53" name="墨迹 52"/>
              <p14:cNvContentPartPr/>
              <p14:nvPr/>
            </p14:nvContentPartPr>
            <p14:xfrm>
              <a:off x="4267200" y="4045618"/>
              <a:ext cx="112888" cy="82717"/>
            </p14:xfrm>
          </p:contentPart>
        </mc:Choice>
        <mc:Fallback xmlns="">
          <p:pic>
            <p:nvPicPr>
              <p:cNvPr id="53" name="墨迹 52"/>
            </p:nvPicPr>
            <p:blipFill>
              <a:blip r:embed="rId194"/>
            </p:blipFill>
            <p:spPr>
              <a:xfrm>
                <a:off x="4267200" y="4045618"/>
                <a:ext cx="112888" cy="82717"/>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54" name="墨迹 53"/>
              <p14:cNvContentPartPr/>
              <p14:nvPr/>
            </p14:nvContentPartPr>
            <p14:xfrm>
              <a:off x="3401718" y="4301289"/>
              <a:ext cx="176859" cy="248151"/>
            </p14:xfrm>
          </p:contentPart>
        </mc:Choice>
        <mc:Fallback xmlns="">
          <p:pic>
            <p:nvPicPr>
              <p:cNvPr id="54" name="墨迹 53"/>
            </p:nvPicPr>
            <p:blipFill>
              <a:blip r:embed="rId196"/>
            </p:blipFill>
            <p:spPr>
              <a:xfrm>
                <a:off x="3401718" y="4301289"/>
                <a:ext cx="176859" cy="24815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55" name="墨迹 54"/>
              <p14:cNvContentPartPr/>
              <p14:nvPr/>
            </p14:nvContentPartPr>
            <p14:xfrm>
              <a:off x="3574814" y="4271210"/>
              <a:ext cx="60208" cy="278230"/>
            </p14:xfrm>
          </p:contentPart>
        </mc:Choice>
        <mc:Fallback xmlns="">
          <p:pic>
            <p:nvPicPr>
              <p:cNvPr id="55" name="墨迹 54"/>
            </p:nvPicPr>
            <p:blipFill>
              <a:blip r:embed="rId198"/>
            </p:blipFill>
            <p:spPr>
              <a:xfrm>
                <a:off x="3574814" y="4271210"/>
                <a:ext cx="60208" cy="27823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56" name="墨迹 55"/>
              <p14:cNvContentPartPr/>
              <p14:nvPr/>
            </p14:nvContentPartPr>
            <p14:xfrm>
              <a:off x="3665126" y="4391526"/>
              <a:ext cx="48918" cy="75197"/>
            </p14:xfrm>
          </p:contentPart>
        </mc:Choice>
        <mc:Fallback xmlns="">
          <p:pic>
            <p:nvPicPr>
              <p:cNvPr id="56" name="墨迹 55"/>
            </p:nvPicPr>
            <p:blipFill>
              <a:blip r:embed="rId200"/>
            </p:blipFill>
            <p:spPr>
              <a:xfrm>
                <a:off x="3665126" y="4391526"/>
                <a:ext cx="48918" cy="7519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57" name="墨迹 56"/>
              <p14:cNvContentPartPr/>
              <p14:nvPr/>
            </p14:nvContentPartPr>
            <p14:xfrm>
              <a:off x="3725333" y="4391526"/>
              <a:ext cx="142992" cy="127835"/>
            </p14:xfrm>
          </p:contentPart>
        </mc:Choice>
        <mc:Fallback xmlns="">
          <p:pic>
            <p:nvPicPr>
              <p:cNvPr id="57" name="墨迹 56"/>
            </p:nvPicPr>
            <p:blipFill>
              <a:blip r:embed="rId202"/>
            </p:blipFill>
            <p:spPr>
              <a:xfrm>
                <a:off x="3725333" y="4391526"/>
                <a:ext cx="142992" cy="12783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58" name="墨迹 57"/>
              <p14:cNvContentPartPr/>
              <p14:nvPr/>
            </p14:nvContentPartPr>
            <p14:xfrm>
              <a:off x="3890903" y="4308809"/>
              <a:ext cx="30104" cy="172954"/>
            </p14:xfrm>
          </p:contentPart>
        </mc:Choice>
        <mc:Fallback xmlns="">
          <p:pic>
            <p:nvPicPr>
              <p:cNvPr id="58" name="墨迹 57"/>
            </p:nvPicPr>
            <p:blipFill>
              <a:blip r:embed="rId204"/>
            </p:blipFill>
            <p:spPr>
              <a:xfrm>
                <a:off x="3890903" y="4308809"/>
                <a:ext cx="30104" cy="172954"/>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59" name="墨迹 58"/>
              <p14:cNvContentPartPr/>
              <p14:nvPr/>
            </p14:nvContentPartPr>
            <p14:xfrm>
              <a:off x="3913481" y="4436644"/>
              <a:ext cx="37630" cy="353428"/>
            </p14:xfrm>
          </p:contentPart>
        </mc:Choice>
        <mc:Fallback xmlns="">
          <p:pic>
            <p:nvPicPr>
              <p:cNvPr id="59" name="墨迹 58"/>
            </p:nvPicPr>
            <p:blipFill>
              <a:blip r:embed="rId206"/>
            </p:blipFill>
            <p:spPr>
              <a:xfrm>
                <a:off x="3913481" y="4436644"/>
                <a:ext cx="37630" cy="353428"/>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60" name="墨迹 59"/>
              <p14:cNvContentPartPr/>
              <p14:nvPr/>
            </p14:nvContentPartPr>
            <p14:xfrm>
              <a:off x="7872118" y="1195638"/>
              <a:ext cx="48919" cy="7519"/>
            </p14:xfrm>
          </p:contentPart>
        </mc:Choice>
        <mc:Fallback xmlns="">
          <p:pic>
            <p:nvPicPr>
              <p:cNvPr id="60" name="墨迹 59"/>
            </p:nvPicPr>
            <p:blipFill>
              <a:blip r:embed="rId208"/>
            </p:blipFill>
            <p:spPr>
              <a:xfrm>
                <a:off x="7872118" y="1195638"/>
                <a:ext cx="48919" cy="751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61" name="墨迹 60"/>
              <p14:cNvContentPartPr/>
              <p14:nvPr/>
            </p14:nvContentPartPr>
            <p14:xfrm>
              <a:off x="4372562" y="3180848"/>
              <a:ext cx="109126" cy="187994"/>
            </p14:xfrm>
          </p:contentPart>
        </mc:Choice>
        <mc:Fallback xmlns="">
          <p:pic>
            <p:nvPicPr>
              <p:cNvPr id="61" name="墨迹 60"/>
            </p:nvPicPr>
            <p:blipFill>
              <a:blip r:embed="rId210"/>
            </p:blipFill>
            <p:spPr>
              <a:xfrm>
                <a:off x="4372562" y="3180848"/>
                <a:ext cx="109126" cy="18799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62" name="墨迹 61"/>
              <p14:cNvContentPartPr/>
              <p14:nvPr/>
            </p14:nvContentPartPr>
            <p14:xfrm>
              <a:off x="4500503" y="3263565"/>
              <a:ext cx="18815" cy="172954"/>
            </p14:xfrm>
          </p:contentPart>
        </mc:Choice>
        <mc:Fallback xmlns="">
          <p:pic>
            <p:nvPicPr>
              <p:cNvPr id="62" name="墨迹 61"/>
            </p:nvPicPr>
            <p:blipFill>
              <a:blip r:embed="rId212"/>
            </p:blipFill>
            <p:spPr>
              <a:xfrm>
                <a:off x="4500503" y="3263565"/>
                <a:ext cx="18815" cy="17295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63" name="墨迹 62"/>
              <p14:cNvContentPartPr/>
              <p14:nvPr/>
            </p14:nvContentPartPr>
            <p14:xfrm>
              <a:off x="4545659" y="3169569"/>
              <a:ext cx="150518" cy="11279"/>
            </p14:xfrm>
          </p:contentPart>
        </mc:Choice>
        <mc:Fallback xmlns="">
          <p:pic>
            <p:nvPicPr>
              <p:cNvPr id="63" name="墨迹 62"/>
            </p:nvPicPr>
            <p:blipFill>
              <a:blip r:embed="rId214"/>
            </p:blipFill>
            <p:spPr>
              <a:xfrm>
                <a:off x="4545659" y="3169569"/>
                <a:ext cx="150518" cy="11279"/>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64" name="墨迹 63"/>
              <p14:cNvContentPartPr/>
              <p14:nvPr/>
            </p14:nvContentPartPr>
            <p14:xfrm>
              <a:off x="4620918" y="3060532"/>
              <a:ext cx="30104" cy="191754"/>
            </p14:xfrm>
          </p:contentPart>
        </mc:Choice>
        <mc:Fallback xmlns="">
          <p:pic>
            <p:nvPicPr>
              <p:cNvPr id="64" name="墨迹 63"/>
            </p:nvPicPr>
            <p:blipFill>
              <a:blip r:embed="rId216"/>
            </p:blipFill>
            <p:spPr>
              <a:xfrm>
                <a:off x="4620918" y="3060532"/>
                <a:ext cx="30104" cy="191754"/>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65" name="墨迹 64"/>
              <p14:cNvContentPartPr/>
              <p14:nvPr/>
            </p14:nvContentPartPr>
            <p14:xfrm>
              <a:off x="4500503" y="3203407"/>
              <a:ext cx="18815" cy="33839"/>
            </p14:xfrm>
          </p:contentPart>
        </mc:Choice>
        <mc:Fallback xmlns="">
          <p:pic>
            <p:nvPicPr>
              <p:cNvPr id="65" name="墨迹 64"/>
            </p:nvPicPr>
            <p:blipFill>
              <a:blip r:embed="rId218"/>
            </p:blipFill>
            <p:spPr>
              <a:xfrm>
                <a:off x="4500503" y="3203407"/>
                <a:ext cx="18815" cy="3383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66" name="墨迹 65"/>
              <p14:cNvContentPartPr/>
              <p14:nvPr/>
            </p14:nvContentPartPr>
            <p14:xfrm>
              <a:off x="6622814" y="1601703"/>
              <a:ext cx="203200" cy="300790"/>
            </p14:xfrm>
          </p:contentPart>
        </mc:Choice>
        <mc:Fallback xmlns="">
          <p:pic>
            <p:nvPicPr>
              <p:cNvPr id="66" name="墨迹 65"/>
            </p:nvPicPr>
            <p:blipFill>
              <a:blip r:embed="rId220"/>
            </p:blipFill>
            <p:spPr>
              <a:xfrm>
                <a:off x="6622814" y="1601703"/>
                <a:ext cx="203200" cy="300790"/>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67" name="墨迹 66"/>
              <p14:cNvContentPartPr/>
              <p14:nvPr/>
            </p14:nvContentPartPr>
            <p14:xfrm>
              <a:off x="6826014" y="1654342"/>
              <a:ext cx="135467" cy="270710"/>
            </p14:xfrm>
          </p:contentPart>
        </mc:Choice>
        <mc:Fallback xmlns="">
          <p:pic>
            <p:nvPicPr>
              <p:cNvPr id="67" name="墨迹 66"/>
            </p:nvPicPr>
            <p:blipFill>
              <a:blip r:embed="rId222"/>
            </p:blipFill>
            <p:spPr>
              <a:xfrm>
                <a:off x="6826014" y="1654342"/>
                <a:ext cx="135467" cy="270710"/>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68" name="墨迹 67"/>
              <p14:cNvContentPartPr/>
              <p14:nvPr/>
            </p14:nvContentPartPr>
            <p14:xfrm>
              <a:off x="6976533" y="1503947"/>
              <a:ext cx="135467" cy="157914"/>
            </p14:xfrm>
          </p:contentPart>
        </mc:Choice>
        <mc:Fallback xmlns="">
          <p:pic>
            <p:nvPicPr>
              <p:cNvPr id="68" name="墨迹 67"/>
            </p:nvPicPr>
            <p:blipFill>
              <a:blip r:embed="rId224"/>
            </p:blipFill>
            <p:spPr>
              <a:xfrm>
                <a:off x="6976533" y="1503947"/>
                <a:ext cx="135467" cy="157914"/>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69" name="墨迹 68"/>
              <p14:cNvContentPartPr/>
              <p14:nvPr/>
            </p14:nvContentPartPr>
            <p14:xfrm>
              <a:off x="7096947" y="1549065"/>
              <a:ext cx="131704" cy="15040"/>
            </p14:xfrm>
          </p:contentPart>
        </mc:Choice>
        <mc:Fallback xmlns="">
          <p:pic>
            <p:nvPicPr>
              <p:cNvPr id="69" name="墨迹 68"/>
            </p:nvPicPr>
            <p:blipFill>
              <a:blip r:embed="rId226"/>
            </p:blipFill>
            <p:spPr>
              <a:xfrm>
                <a:off x="7096947" y="1549065"/>
                <a:ext cx="131704" cy="15040"/>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70" name="墨迹 69"/>
              <p14:cNvContentPartPr/>
              <p14:nvPr/>
            </p14:nvContentPartPr>
            <p14:xfrm>
              <a:off x="7175970" y="1443789"/>
              <a:ext cx="26341" cy="248151"/>
            </p14:xfrm>
          </p:contentPart>
        </mc:Choice>
        <mc:Fallback xmlns="">
          <p:pic>
            <p:nvPicPr>
              <p:cNvPr id="70" name="墨迹 69"/>
            </p:nvPicPr>
            <p:blipFill>
              <a:blip r:embed="rId228"/>
            </p:blipFill>
            <p:spPr>
              <a:xfrm>
                <a:off x="7175970" y="1443789"/>
                <a:ext cx="26341" cy="248151"/>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71" name="墨迹 70"/>
              <p14:cNvContentPartPr/>
              <p14:nvPr/>
            </p14:nvContentPartPr>
            <p14:xfrm>
              <a:off x="8270992" y="1233236"/>
              <a:ext cx="33867" cy="360"/>
            </p14:xfrm>
          </p:contentPart>
        </mc:Choice>
        <mc:Fallback xmlns="">
          <p:pic>
            <p:nvPicPr>
              <p:cNvPr id="71" name="墨迹 70"/>
            </p:nvPicPr>
            <p:blipFill>
              <a:blip r:embed="rId230"/>
            </p:blipFill>
            <p:spPr>
              <a:xfrm>
                <a:off x="8270992" y="1233236"/>
                <a:ext cx="33867" cy="36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72" name="墨迹 71"/>
              <p14:cNvContentPartPr/>
              <p14:nvPr/>
            </p14:nvContentPartPr>
            <p14:xfrm>
              <a:off x="6570133" y="1466348"/>
              <a:ext cx="176859" cy="37599"/>
            </p14:xfrm>
          </p:contentPart>
        </mc:Choice>
        <mc:Fallback xmlns="">
          <p:pic>
            <p:nvPicPr>
              <p:cNvPr id="72" name="墨迹 71"/>
            </p:nvPicPr>
            <p:blipFill>
              <a:blip r:embed="rId232"/>
            </p:blipFill>
            <p:spPr>
              <a:xfrm>
                <a:off x="6570133" y="1466348"/>
                <a:ext cx="176859" cy="37599"/>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73" name="墨迹 72"/>
              <p14:cNvContentPartPr/>
              <p14:nvPr/>
            </p14:nvContentPartPr>
            <p14:xfrm>
              <a:off x="6660444" y="1330993"/>
              <a:ext cx="15052" cy="236872"/>
            </p14:xfrm>
          </p:contentPart>
        </mc:Choice>
        <mc:Fallback xmlns="">
          <p:pic>
            <p:nvPicPr>
              <p:cNvPr id="73" name="墨迹 72"/>
            </p:nvPicPr>
            <p:blipFill>
              <a:blip r:embed="rId234"/>
            </p:blipFill>
            <p:spPr>
              <a:xfrm>
                <a:off x="6660444" y="1330993"/>
                <a:ext cx="15052" cy="236872"/>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74" name="墨迹 73"/>
              <p14:cNvContentPartPr/>
              <p14:nvPr/>
            </p14:nvContentPartPr>
            <p14:xfrm>
              <a:off x="6765807" y="1263315"/>
              <a:ext cx="158044" cy="187994"/>
            </p14:xfrm>
          </p:contentPart>
        </mc:Choice>
        <mc:Fallback xmlns="">
          <p:pic>
            <p:nvPicPr>
              <p:cNvPr id="74" name="墨迹 73"/>
            </p:nvPicPr>
            <p:blipFill>
              <a:blip r:embed="rId236"/>
            </p:blipFill>
            <p:spPr>
              <a:xfrm>
                <a:off x="6765807" y="1263315"/>
                <a:ext cx="158044" cy="187994"/>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75" name="墨迹 74"/>
              <p14:cNvContentPartPr/>
              <p14:nvPr/>
            </p14:nvContentPartPr>
            <p14:xfrm>
              <a:off x="6844829" y="1278355"/>
              <a:ext cx="48918" cy="270710"/>
            </p14:xfrm>
          </p:contentPart>
        </mc:Choice>
        <mc:Fallback xmlns="">
          <p:pic>
            <p:nvPicPr>
              <p:cNvPr id="75" name="墨迹 74"/>
            </p:nvPicPr>
            <p:blipFill>
              <a:blip r:embed="rId238"/>
            </p:blipFill>
            <p:spPr>
              <a:xfrm>
                <a:off x="6844829" y="1278355"/>
                <a:ext cx="48918" cy="27071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76" name="墨迹 75"/>
              <p14:cNvContentPartPr/>
              <p14:nvPr/>
            </p14:nvContentPartPr>
            <p14:xfrm>
              <a:off x="8955852" y="458703"/>
              <a:ext cx="308562" cy="360948"/>
            </p14:xfrm>
          </p:contentPart>
        </mc:Choice>
        <mc:Fallback xmlns="">
          <p:pic>
            <p:nvPicPr>
              <p:cNvPr id="76" name="墨迹 75"/>
            </p:nvPicPr>
            <p:blipFill>
              <a:blip r:embed="rId240"/>
            </p:blipFill>
            <p:spPr>
              <a:xfrm>
                <a:off x="8955852" y="458703"/>
                <a:ext cx="308562" cy="36094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77" name="墨迹 76"/>
              <p14:cNvContentPartPr/>
              <p14:nvPr/>
            </p14:nvContentPartPr>
            <p14:xfrm>
              <a:off x="9023585" y="714375"/>
              <a:ext cx="150518" cy="436144"/>
            </p14:xfrm>
          </p:contentPart>
        </mc:Choice>
        <mc:Fallback xmlns="">
          <p:pic>
            <p:nvPicPr>
              <p:cNvPr id="77" name="墨迹 76"/>
            </p:nvPicPr>
            <p:blipFill>
              <a:blip r:embed="rId242"/>
            </p:blipFill>
            <p:spPr>
              <a:xfrm>
                <a:off x="9023585" y="714375"/>
                <a:ext cx="150518" cy="436144"/>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78" name="墨迹 77"/>
              <p14:cNvContentPartPr/>
              <p14:nvPr/>
            </p14:nvContentPartPr>
            <p14:xfrm>
              <a:off x="9211733" y="691815"/>
              <a:ext cx="180622" cy="240632"/>
            </p14:xfrm>
          </p:contentPart>
        </mc:Choice>
        <mc:Fallback xmlns="">
          <p:pic>
            <p:nvPicPr>
              <p:cNvPr id="78" name="墨迹 77"/>
            </p:nvPicPr>
            <p:blipFill>
              <a:blip r:embed="rId244"/>
            </p:blipFill>
            <p:spPr>
              <a:xfrm>
                <a:off x="9211733" y="691815"/>
                <a:ext cx="180622" cy="240632"/>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79" name="墨迹 78"/>
              <p14:cNvContentPartPr/>
              <p14:nvPr/>
            </p14:nvContentPartPr>
            <p14:xfrm>
              <a:off x="9384829" y="518861"/>
              <a:ext cx="293511" cy="639178"/>
            </p14:xfrm>
          </p:contentPart>
        </mc:Choice>
        <mc:Fallback xmlns="">
          <p:pic>
            <p:nvPicPr>
              <p:cNvPr id="79" name="墨迹 78"/>
            </p:nvPicPr>
            <p:blipFill>
              <a:blip r:embed="rId246"/>
            </p:blipFill>
            <p:spPr>
              <a:xfrm>
                <a:off x="9384829" y="518861"/>
                <a:ext cx="293511" cy="639178"/>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80" name="墨迹 79"/>
              <p14:cNvContentPartPr/>
              <p14:nvPr/>
            </p14:nvContentPartPr>
            <p14:xfrm>
              <a:off x="9625659" y="1947611"/>
              <a:ext cx="173096" cy="22560"/>
            </p14:xfrm>
          </p:contentPart>
        </mc:Choice>
        <mc:Fallback xmlns="">
          <p:pic>
            <p:nvPicPr>
              <p:cNvPr id="80" name="墨迹 79"/>
            </p:nvPicPr>
            <p:blipFill>
              <a:blip r:embed="rId248"/>
            </p:blipFill>
            <p:spPr>
              <a:xfrm>
                <a:off x="9625659" y="1947611"/>
                <a:ext cx="173096" cy="22560"/>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81" name="墨迹 80"/>
              <p14:cNvContentPartPr/>
              <p14:nvPr/>
            </p14:nvContentPartPr>
            <p14:xfrm>
              <a:off x="9731022" y="1872414"/>
              <a:ext cx="15052" cy="116556"/>
            </p14:xfrm>
          </p:contentPart>
        </mc:Choice>
        <mc:Fallback xmlns="">
          <p:pic>
            <p:nvPicPr>
              <p:cNvPr id="81" name="墨迹 80"/>
            </p:nvPicPr>
            <p:blipFill>
              <a:blip r:embed="rId250"/>
            </p:blipFill>
            <p:spPr>
              <a:xfrm>
                <a:off x="9731022" y="1872414"/>
                <a:ext cx="15052" cy="116556"/>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82" name="墨迹 81"/>
              <p14:cNvContentPartPr/>
              <p14:nvPr/>
            </p14:nvContentPartPr>
            <p14:xfrm>
              <a:off x="9776177" y="1834815"/>
              <a:ext cx="135467" cy="195513"/>
            </p14:xfrm>
          </p:contentPart>
        </mc:Choice>
        <mc:Fallback xmlns="">
          <p:pic>
            <p:nvPicPr>
              <p:cNvPr id="82" name="墨迹 81"/>
            </p:nvPicPr>
            <p:blipFill>
              <a:blip r:embed="rId252"/>
            </p:blipFill>
            <p:spPr>
              <a:xfrm>
                <a:off x="9776177" y="1834815"/>
                <a:ext cx="135467" cy="195513"/>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83" name="墨迹 82"/>
              <p14:cNvContentPartPr/>
              <p14:nvPr/>
            </p14:nvContentPartPr>
            <p14:xfrm>
              <a:off x="9881540" y="1827296"/>
              <a:ext cx="105363" cy="30079"/>
            </p14:xfrm>
          </p:contentPart>
        </mc:Choice>
        <mc:Fallback xmlns="">
          <p:pic>
            <p:nvPicPr>
              <p:cNvPr id="83" name="墨迹 82"/>
            </p:nvPicPr>
            <p:blipFill>
              <a:blip r:embed="rId254"/>
            </p:blipFill>
            <p:spPr>
              <a:xfrm>
                <a:off x="9881540" y="1827296"/>
                <a:ext cx="105363" cy="3007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84" name="墨迹 83"/>
              <p14:cNvContentPartPr/>
              <p14:nvPr/>
            </p14:nvContentPartPr>
            <p14:xfrm>
              <a:off x="7954903" y="2996615"/>
              <a:ext cx="451556" cy="48878"/>
            </p14:xfrm>
          </p:contentPart>
        </mc:Choice>
        <mc:Fallback xmlns="">
          <p:pic>
            <p:nvPicPr>
              <p:cNvPr id="84" name="墨迹 83"/>
            </p:nvPicPr>
            <p:blipFill>
              <a:blip r:embed="rId256"/>
            </p:blipFill>
            <p:spPr>
              <a:xfrm>
                <a:off x="7954903" y="2996615"/>
                <a:ext cx="451556" cy="48878"/>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85" name="墨迹 84"/>
              <p14:cNvContentPartPr/>
              <p14:nvPr/>
            </p14:nvContentPartPr>
            <p14:xfrm>
              <a:off x="7947377" y="3000375"/>
              <a:ext cx="519289" cy="30079"/>
            </p14:xfrm>
          </p:contentPart>
        </mc:Choice>
        <mc:Fallback xmlns="">
          <p:pic>
            <p:nvPicPr>
              <p:cNvPr id="85" name="墨迹 84"/>
            </p:nvPicPr>
            <p:blipFill>
              <a:blip r:embed="rId258"/>
            </p:blipFill>
            <p:spPr>
              <a:xfrm>
                <a:off x="7947377" y="3000375"/>
                <a:ext cx="519289" cy="3007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86" name="墨迹 85"/>
              <p14:cNvContentPartPr/>
              <p14:nvPr/>
            </p14:nvContentPartPr>
            <p14:xfrm>
              <a:off x="1934163" y="4940467"/>
              <a:ext cx="127940" cy="300789"/>
            </p14:xfrm>
          </p:contentPart>
        </mc:Choice>
        <mc:Fallback xmlns="">
          <p:pic>
            <p:nvPicPr>
              <p:cNvPr id="86" name="墨迹 85"/>
            </p:nvPicPr>
            <p:blipFill>
              <a:blip r:embed="rId260"/>
            </p:blipFill>
            <p:spPr>
              <a:xfrm>
                <a:off x="1934163" y="4940467"/>
                <a:ext cx="127940" cy="30078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87" name="墨迹 86"/>
              <p14:cNvContentPartPr/>
              <p14:nvPr/>
            </p14:nvContentPartPr>
            <p14:xfrm>
              <a:off x="2077155" y="5045743"/>
              <a:ext cx="48919" cy="86477"/>
            </p14:xfrm>
          </p:contentPart>
        </mc:Choice>
        <mc:Fallback xmlns="">
          <p:pic>
            <p:nvPicPr>
              <p:cNvPr id="87" name="墨迹 86"/>
            </p:nvPicPr>
            <p:blipFill>
              <a:blip r:embed="rId262"/>
            </p:blipFill>
            <p:spPr>
              <a:xfrm>
                <a:off x="2077155" y="5045743"/>
                <a:ext cx="48919" cy="86477"/>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88" name="墨迹 87"/>
              <p14:cNvContentPartPr/>
              <p14:nvPr/>
            </p14:nvContentPartPr>
            <p14:xfrm>
              <a:off x="2159940" y="5068302"/>
              <a:ext cx="75260" cy="172954"/>
            </p14:xfrm>
          </p:contentPart>
        </mc:Choice>
        <mc:Fallback xmlns="">
          <p:pic>
            <p:nvPicPr>
              <p:cNvPr id="88" name="墨迹 87"/>
            </p:nvPicPr>
            <p:blipFill>
              <a:blip r:embed="rId264"/>
            </p:blipFill>
            <p:spPr>
              <a:xfrm>
                <a:off x="2159940" y="5068302"/>
                <a:ext cx="75260" cy="172954"/>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89" name="墨迹 88"/>
              <p14:cNvContentPartPr/>
              <p14:nvPr/>
            </p14:nvContentPartPr>
            <p14:xfrm>
              <a:off x="2287881" y="5098381"/>
              <a:ext cx="154281" cy="199273"/>
            </p14:xfrm>
          </p:contentPart>
        </mc:Choice>
        <mc:Fallback xmlns="">
          <p:pic>
            <p:nvPicPr>
              <p:cNvPr id="89" name="墨迹 88"/>
            </p:nvPicPr>
            <p:blipFill>
              <a:blip r:embed="rId266"/>
            </p:blipFill>
            <p:spPr>
              <a:xfrm>
                <a:off x="2287881" y="5098381"/>
                <a:ext cx="154281" cy="199273"/>
              </a:xfrm>
              <a:prstGeom prst="rect"/>
            </p:spPr>
          </p:pic>
        </mc:Fallback>
      </mc:AlternateContent>
    </p:spTree>
    <p:custDataLst>
      <p:tags r:id="rId26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3"/>
          <p:cNvPicPr>
            <a:picLocks noChangeAspect="1"/>
          </p:cNvPicPr>
          <p:nvPr/>
        </p:nvPicPr>
        <p:blipFill>
          <a:blip r:embed="rId1"/>
          <a:stretch>
            <a:fillRect/>
          </a:stretch>
        </p:blipFill>
        <p:spPr>
          <a:xfrm>
            <a:off x="335915" y="278765"/>
            <a:ext cx="11407775" cy="2460625"/>
          </a:xfrm>
          <a:prstGeom prst="rect">
            <a:avLst/>
          </a:prstGeom>
        </p:spPr>
      </p:pic>
      <p:pic>
        <p:nvPicPr>
          <p:cNvPr id="2097155" name="图片 24"/>
          <p:cNvPicPr>
            <a:picLocks noChangeAspect="1"/>
          </p:cNvPicPr>
          <p:nvPr/>
        </p:nvPicPr>
        <p:blipFill>
          <a:blip r:embed="rId2">
            <a:lum bright="-12000" contrast="42000"/>
          </a:blip>
          <a:stretch>
            <a:fillRect/>
          </a:stretch>
        </p:blipFill>
        <p:spPr>
          <a:xfrm>
            <a:off x="2054860" y="2952750"/>
            <a:ext cx="7042785" cy="744855"/>
          </a:xfrm>
          <a:prstGeom prst="rect">
            <a:avLst/>
          </a:prstGeom>
          <a:noFill/>
          <a:ln w="9525">
            <a:noFill/>
          </a:ln>
        </p:spPr>
      </p:pic>
      <p:pic>
        <p:nvPicPr>
          <p:cNvPr id="2097156" name="图片 4"/>
          <p:cNvPicPr>
            <a:picLocks noChangeAspect="1"/>
          </p:cNvPicPr>
          <p:nvPr/>
        </p:nvPicPr>
        <p:blipFill>
          <a:blip r:embed="rId3"/>
          <a:stretch>
            <a:fillRect/>
          </a:stretch>
        </p:blipFill>
        <p:spPr>
          <a:xfrm>
            <a:off x="1769110" y="3822700"/>
            <a:ext cx="9279890" cy="2694305"/>
          </a:xfrm>
          <a:prstGeom prst="rect">
            <a:avLst/>
          </a:prstGeom>
        </p:spPr>
      </p:pic>
      <mc:AlternateContent xmlns:mc="http://schemas.openxmlformats.org/markup-compatibility/2006" xmlns:p14="http://schemas.microsoft.com/office/powerpoint/2010/main">
        <mc:Choice Requires="p14">
          <p:contentPart r:id="rId4" p14:bwMode="auto">
            <p14:nvContentPartPr>
              <p14:cNvPr id="47" name="墨迹 0"/>
              <p14:cNvContentPartPr/>
              <p14:nvPr/>
            </p14:nvContentPartPr>
            <p14:xfrm>
              <a:off x="2197570" y="3677151"/>
              <a:ext cx="662281" cy="37599"/>
            </p14:xfrm>
          </p:contentPart>
        </mc:Choice>
        <mc:Fallback xmlns="">
          <p:pic>
            <p:nvPicPr>
              <p:cNvPr id="47" name="墨迹 0"/>
            </p:nvPicPr>
            <p:blipFill>
              <a:blip r:embed="rId5"/>
            </p:blipFill>
            <p:spPr>
              <a:xfrm>
                <a:off x="2197570" y="3677151"/>
                <a:ext cx="662281" cy="375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 name="墨迹 1"/>
              <p14:cNvContentPartPr/>
              <p14:nvPr/>
            </p14:nvContentPartPr>
            <p14:xfrm>
              <a:off x="4161837" y="3669631"/>
              <a:ext cx="376296" cy="22559"/>
            </p14:xfrm>
          </p:contentPart>
        </mc:Choice>
        <mc:Fallback xmlns="">
          <p:pic>
            <p:nvPicPr>
              <p:cNvPr id="2" name="墨迹 1"/>
            </p:nvPicPr>
            <p:blipFill>
              <a:blip r:embed="rId7"/>
            </p:blipFill>
            <p:spPr>
              <a:xfrm>
                <a:off x="4161837" y="3669631"/>
                <a:ext cx="376296"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 name="墨迹 2"/>
              <p14:cNvContentPartPr/>
              <p14:nvPr/>
            </p14:nvContentPartPr>
            <p14:xfrm>
              <a:off x="4365037" y="2692065"/>
              <a:ext cx="22577" cy="541421"/>
            </p14:xfrm>
          </p:contentPart>
        </mc:Choice>
        <mc:Fallback xmlns="">
          <p:pic>
            <p:nvPicPr>
              <p:cNvPr id="3" name="墨迹 2"/>
            </p:nvPicPr>
            <p:blipFill>
              <a:blip r:embed="rId9"/>
            </p:blipFill>
            <p:spPr>
              <a:xfrm>
                <a:off x="4365037" y="2692065"/>
                <a:ext cx="22577" cy="54142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4" name="墨迹 3"/>
              <p14:cNvContentPartPr/>
              <p14:nvPr/>
            </p14:nvContentPartPr>
            <p14:xfrm>
              <a:off x="4282251" y="3045493"/>
              <a:ext cx="206963" cy="225592"/>
            </p14:xfrm>
          </p:contentPart>
        </mc:Choice>
        <mc:Fallback xmlns="">
          <p:pic>
            <p:nvPicPr>
              <p:cNvPr id="4" name="墨迹 3"/>
            </p:nvPicPr>
            <p:blipFill>
              <a:blip r:embed="rId11"/>
            </p:blipFill>
            <p:spPr>
              <a:xfrm>
                <a:off x="4282251" y="3045493"/>
                <a:ext cx="206963" cy="22559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5" name="墨迹 4"/>
              <p14:cNvContentPartPr/>
              <p14:nvPr/>
            </p14:nvContentPartPr>
            <p14:xfrm>
              <a:off x="4545659" y="2857500"/>
              <a:ext cx="158044" cy="187993"/>
            </p14:xfrm>
          </p:contentPart>
        </mc:Choice>
        <mc:Fallback xmlns="">
          <p:pic>
            <p:nvPicPr>
              <p:cNvPr id="5" name="墨迹 4"/>
            </p:nvPicPr>
            <p:blipFill>
              <a:blip r:embed="rId13"/>
            </p:blipFill>
            <p:spPr>
              <a:xfrm>
                <a:off x="4545659" y="2857500"/>
                <a:ext cx="158044" cy="18799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6" name="墨迹 5"/>
              <p14:cNvContentPartPr/>
              <p14:nvPr/>
            </p14:nvContentPartPr>
            <p14:xfrm>
              <a:off x="4624681" y="2834940"/>
              <a:ext cx="63970" cy="424865"/>
            </p14:xfrm>
          </p:contentPart>
        </mc:Choice>
        <mc:Fallback xmlns="">
          <p:pic>
            <p:nvPicPr>
              <p:cNvPr id="6" name="墨迹 5"/>
            </p:nvPicPr>
            <p:blipFill>
              <a:blip r:embed="rId15"/>
            </p:blipFill>
            <p:spPr>
              <a:xfrm>
                <a:off x="4624681" y="2834940"/>
                <a:ext cx="63970" cy="42486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7" name="墨迹 6"/>
              <p14:cNvContentPartPr/>
              <p14:nvPr/>
            </p14:nvContentPartPr>
            <p14:xfrm>
              <a:off x="3078103" y="3684670"/>
              <a:ext cx="575733" cy="52638"/>
            </p14:xfrm>
          </p:contentPart>
        </mc:Choice>
        <mc:Fallback xmlns="">
          <p:pic>
            <p:nvPicPr>
              <p:cNvPr id="7" name="墨迹 6"/>
            </p:nvPicPr>
            <p:blipFill>
              <a:blip r:embed="rId17"/>
            </p:blipFill>
            <p:spPr>
              <a:xfrm>
                <a:off x="3078103" y="3684670"/>
                <a:ext cx="575733" cy="5263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8" name="墨迹 7"/>
              <p14:cNvContentPartPr/>
              <p14:nvPr/>
            </p14:nvContentPartPr>
            <p14:xfrm>
              <a:off x="3145837" y="3180848"/>
              <a:ext cx="139229" cy="360"/>
            </p14:xfrm>
          </p:contentPart>
        </mc:Choice>
        <mc:Fallback xmlns="">
          <p:pic>
            <p:nvPicPr>
              <p:cNvPr id="8" name="墨迹 7"/>
            </p:nvPicPr>
            <p:blipFill>
              <a:blip r:embed="rId19"/>
            </p:blipFill>
            <p:spPr>
              <a:xfrm>
                <a:off x="3145837" y="3180848"/>
                <a:ext cx="139229" cy="36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9" name="墨迹 8"/>
              <p14:cNvContentPartPr/>
              <p14:nvPr/>
            </p14:nvContentPartPr>
            <p14:xfrm>
              <a:off x="3221096" y="3068052"/>
              <a:ext cx="7526" cy="176714"/>
            </p14:xfrm>
          </p:contentPart>
        </mc:Choice>
        <mc:Fallback xmlns="">
          <p:pic>
            <p:nvPicPr>
              <p:cNvPr id="9" name="墨迹 8"/>
            </p:nvPicPr>
            <p:blipFill>
              <a:blip r:embed="rId21"/>
            </p:blipFill>
            <p:spPr>
              <a:xfrm>
                <a:off x="3221096" y="3068052"/>
                <a:ext cx="7526" cy="17671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 name="墨迹 9"/>
              <p14:cNvContentPartPr/>
              <p14:nvPr/>
            </p14:nvContentPartPr>
            <p14:xfrm>
              <a:off x="3318933" y="3045493"/>
              <a:ext cx="67733" cy="244391"/>
            </p14:xfrm>
          </p:contentPart>
        </mc:Choice>
        <mc:Fallback xmlns="">
          <p:pic>
            <p:nvPicPr>
              <p:cNvPr id="10" name="墨迹 9"/>
            </p:nvPicPr>
            <p:blipFill>
              <a:blip r:embed="rId23"/>
            </p:blipFill>
            <p:spPr>
              <a:xfrm>
                <a:off x="3318933" y="3045493"/>
                <a:ext cx="67733" cy="24439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1" name="墨迹 10"/>
              <p14:cNvContentPartPr/>
              <p14:nvPr/>
            </p14:nvContentPartPr>
            <p14:xfrm>
              <a:off x="7751703" y="3090611"/>
              <a:ext cx="154282" cy="30080"/>
            </p14:xfrm>
          </p:contentPart>
        </mc:Choice>
        <mc:Fallback xmlns="">
          <p:pic>
            <p:nvPicPr>
              <p:cNvPr id="11" name="墨迹 10"/>
            </p:nvPicPr>
            <p:blipFill>
              <a:blip r:embed="rId25"/>
            </p:blipFill>
            <p:spPr>
              <a:xfrm>
                <a:off x="7751703" y="3090611"/>
                <a:ext cx="154282" cy="3008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2" name="墨迹 11"/>
              <p14:cNvContentPartPr/>
              <p14:nvPr/>
            </p14:nvContentPartPr>
            <p14:xfrm>
              <a:off x="7834488" y="2962776"/>
              <a:ext cx="45156" cy="210553"/>
            </p14:xfrm>
          </p:contentPart>
        </mc:Choice>
        <mc:Fallback xmlns="">
          <p:pic>
            <p:nvPicPr>
              <p:cNvPr id="12" name="墨迹 11"/>
            </p:nvPicPr>
            <p:blipFill>
              <a:blip r:embed="rId27"/>
            </p:blipFill>
            <p:spPr>
              <a:xfrm>
                <a:off x="7834488" y="2962776"/>
                <a:ext cx="45156" cy="21055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3" name="墨迹 12"/>
              <p14:cNvContentPartPr/>
              <p14:nvPr/>
            </p14:nvContentPartPr>
            <p14:xfrm>
              <a:off x="7875881" y="2977815"/>
              <a:ext cx="131704" cy="225592"/>
            </p14:xfrm>
          </p:contentPart>
        </mc:Choice>
        <mc:Fallback xmlns="">
          <p:pic>
            <p:nvPicPr>
              <p:cNvPr id="13" name="墨迹 12"/>
            </p:nvPicPr>
            <p:blipFill>
              <a:blip r:embed="rId29"/>
            </p:blipFill>
            <p:spPr>
              <a:xfrm>
                <a:off x="7875881" y="2977815"/>
                <a:ext cx="131704" cy="22559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4" name="墨迹 13"/>
              <p14:cNvContentPartPr/>
              <p14:nvPr/>
            </p14:nvContentPartPr>
            <p14:xfrm>
              <a:off x="7969955" y="2962776"/>
              <a:ext cx="124178" cy="15039"/>
            </p14:xfrm>
          </p:contentPart>
        </mc:Choice>
        <mc:Fallback xmlns="">
          <p:pic>
            <p:nvPicPr>
              <p:cNvPr id="14" name="墨迹 13"/>
            </p:nvPicPr>
            <p:blipFill>
              <a:blip r:embed="rId31"/>
            </p:blipFill>
            <p:spPr>
              <a:xfrm>
                <a:off x="7969955" y="2962776"/>
                <a:ext cx="124178" cy="150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5" name="墨迹 14"/>
              <p14:cNvContentPartPr/>
              <p14:nvPr/>
            </p14:nvContentPartPr>
            <p14:xfrm>
              <a:off x="3450637" y="2737184"/>
              <a:ext cx="56444" cy="406066"/>
            </p14:xfrm>
          </p:contentPart>
        </mc:Choice>
        <mc:Fallback xmlns="">
          <p:pic>
            <p:nvPicPr>
              <p:cNvPr id="15" name="墨迹 14"/>
            </p:nvPicPr>
            <p:blipFill>
              <a:blip r:embed="rId33"/>
            </p:blipFill>
            <p:spPr>
              <a:xfrm>
                <a:off x="3450637" y="2737184"/>
                <a:ext cx="56444" cy="40606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6" name="墨迹 15"/>
              <p14:cNvContentPartPr/>
              <p14:nvPr/>
            </p14:nvContentPartPr>
            <p14:xfrm>
              <a:off x="3394192" y="2767263"/>
              <a:ext cx="82785" cy="131595"/>
            </p14:xfrm>
          </p:contentPart>
        </mc:Choice>
        <mc:Fallback xmlns="">
          <p:pic>
            <p:nvPicPr>
              <p:cNvPr id="16" name="墨迹 15"/>
            </p:nvPicPr>
            <p:blipFill>
              <a:blip r:embed="rId35"/>
            </p:blipFill>
            <p:spPr>
              <a:xfrm>
                <a:off x="3394192" y="2767263"/>
                <a:ext cx="82785" cy="13159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7" name="墨迹 16"/>
              <p14:cNvContentPartPr/>
              <p14:nvPr/>
            </p14:nvContentPartPr>
            <p14:xfrm>
              <a:off x="3499555" y="2789822"/>
              <a:ext cx="71497" cy="75197"/>
            </p14:xfrm>
          </p:contentPart>
        </mc:Choice>
        <mc:Fallback xmlns="">
          <p:pic>
            <p:nvPicPr>
              <p:cNvPr id="17" name="墨迹 16"/>
            </p:nvPicPr>
            <p:blipFill>
              <a:blip r:embed="rId37"/>
            </p:blipFill>
            <p:spPr>
              <a:xfrm>
                <a:off x="3499555" y="2789822"/>
                <a:ext cx="71497" cy="7519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8" name="墨迹 17"/>
              <p14:cNvContentPartPr/>
              <p14:nvPr/>
            </p14:nvContentPartPr>
            <p14:xfrm>
              <a:off x="3612444" y="2744704"/>
              <a:ext cx="142992" cy="157914"/>
            </p14:xfrm>
          </p:contentPart>
        </mc:Choice>
        <mc:Fallback xmlns="">
          <p:pic>
            <p:nvPicPr>
              <p:cNvPr id="18" name="墨迹 17"/>
            </p:nvPicPr>
            <p:blipFill>
              <a:blip r:embed="rId39"/>
            </p:blipFill>
            <p:spPr>
              <a:xfrm>
                <a:off x="3612444" y="2744704"/>
                <a:ext cx="142992" cy="15791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9" name="墨迹 18"/>
              <p14:cNvContentPartPr/>
              <p14:nvPr/>
            </p14:nvContentPartPr>
            <p14:xfrm>
              <a:off x="3710281" y="2767263"/>
              <a:ext cx="37630" cy="319588"/>
            </p14:xfrm>
          </p:contentPart>
        </mc:Choice>
        <mc:Fallback xmlns="">
          <p:pic>
            <p:nvPicPr>
              <p:cNvPr id="19" name="墨迹 18"/>
            </p:nvPicPr>
            <p:blipFill>
              <a:blip r:embed="rId41"/>
            </p:blipFill>
            <p:spPr>
              <a:xfrm>
                <a:off x="3710281" y="2767263"/>
                <a:ext cx="37630" cy="3195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0" name="墨迹 19"/>
              <p14:cNvContentPartPr/>
              <p14:nvPr/>
            </p14:nvContentPartPr>
            <p14:xfrm>
              <a:off x="2506133" y="3188368"/>
              <a:ext cx="116652" cy="22559"/>
            </p14:xfrm>
          </p:contentPart>
        </mc:Choice>
        <mc:Fallback xmlns="">
          <p:pic>
            <p:nvPicPr>
              <p:cNvPr id="20" name="墨迹 19"/>
            </p:nvPicPr>
            <p:blipFill>
              <a:blip r:embed="rId43"/>
            </p:blipFill>
            <p:spPr>
              <a:xfrm>
                <a:off x="2506133" y="3188368"/>
                <a:ext cx="116652" cy="2255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1" name="墨迹 20"/>
              <p14:cNvContentPartPr/>
              <p14:nvPr/>
            </p14:nvContentPartPr>
            <p14:xfrm>
              <a:off x="2558814" y="3135730"/>
              <a:ext cx="22578" cy="109036"/>
            </p14:xfrm>
          </p:contentPart>
        </mc:Choice>
        <mc:Fallback xmlns="">
          <p:pic>
            <p:nvPicPr>
              <p:cNvPr id="21" name="墨迹 20"/>
            </p:nvPicPr>
            <p:blipFill>
              <a:blip r:embed="rId45"/>
            </p:blipFill>
            <p:spPr>
              <a:xfrm>
                <a:off x="2558814" y="3135730"/>
                <a:ext cx="22578" cy="10903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2" name="墨迹 21"/>
              <p14:cNvContentPartPr/>
              <p14:nvPr/>
            </p14:nvContentPartPr>
            <p14:xfrm>
              <a:off x="2656651" y="3120690"/>
              <a:ext cx="109126" cy="97757"/>
            </p14:xfrm>
          </p:contentPart>
        </mc:Choice>
        <mc:Fallback xmlns="">
          <p:pic>
            <p:nvPicPr>
              <p:cNvPr id="22" name="墨迹 21"/>
            </p:nvPicPr>
            <p:blipFill>
              <a:blip r:embed="rId47"/>
            </p:blipFill>
            <p:spPr>
              <a:xfrm>
                <a:off x="2656651" y="3120690"/>
                <a:ext cx="109126" cy="9775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3" name="墨迹 22"/>
              <p14:cNvContentPartPr/>
              <p14:nvPr/>
            </p14:nvContentPartPr>
            <p14:xfrm>
              <a:off x="6419614" y="3135730"/>
              <a:ext cx="150519" cy="22559"/>
            </p14:xfrm>
          </p:contentPart>
        </mc:Choice>
        <mc:Fallback xmlns="">
          <p:pic>
            <p:nvPicPr>
              <p:cNvPr id="23" name="墨迹 22"/>
            </p:nvPicPr>
            <p:blipFill>
              <a:blip r:embed="rId49"/>
            </p:blipFill>
            <p:spPr>
              <a:xfrm>
                <a:off x="6419614" y="3135730"/>
                <a:ext cx="150519" cy="225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4" name="墨迹 23"/>
              <p14:cNvContentPartPr/>
              <p14:nvPr/>
            </p14:nvContentPartPr>
            <p14:xfrm>
              <a:off x="6483585" y="3030454"/>
              <a:ext cx="41392" cy="199273"/>
            </p14:xfrm>
          </p:contentPart>
        </mc:Choice>
        <mc:Fallback xmlns="">
          <p:pic>
            <p:nvPicPr>
              <p:cNvPr id="24" name="墨迹 23"/>
            </p:nvPicPr>
            <p:blipFill>
              <a:blip r:embed="rId51"/>
            </p:blipFill>
            <p:spPr>
              <a:xfrm>
                <a:off x="6483585" y="3030454"/>
                <a:ext cx="41392" cy="19927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5" name="墨迹 24"/>
              <p14:cNvContentPartPr/>
              <p14:nvPr/>
            </p14:nvContentPartPr>
            <p14:xfrm>
              <a:off x="6562607" y="3068052"/>
              <a:ext cx="90311" cy="214313"/>
            </p14:xfrm>
          </p:contentPart>
        </mc:Choice>
        <mc:Fallback xmlns="">
          <p:pic>
            <p:nvPicPr>
              <p:cNvPr id="25" name="墨迹 24"/>
            </p:nvPicPr>
            <p:blipFill>
              <a:blip r:embed="rId53"/>
            </p:blipFill>
            <p:spPr>
              <a:xfrm>
                <a:off x="6562607" y="3068052"/>
                <a:ext cx="90311" cy="21431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6" name="墨迹 25"/>
              <p14:cNvContentPartPr/>
              <p14:nvPr/>
            </p14:nvContentPartPr>
            <p14:xfrm>
              <a:off x="2694281" y="2812381"/>
              <a:ext cx="7526" cy="259431"/>
            </p14:xfrm>
          </p:contentPart>
        </mc:Choice>
        <mc:Fallback xmlns="">
          <p:pic>
            <p:nvPicPr>
              <p:cNvPr id="26" name="墨迹 25"/>
            </p:nvPicPr>
            <p:blipFill>
              <a:blip r:embed="rId55"/>
            </p:blipFill>
            <p:spPr>
              <a:xfrm>
                <a:off x="2694281" y="2812381"/>
                <a:ext cx="7526" cy="25943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7" name="墨迹 26"/>
              <p14:cNvContentPartPr/>
              <p14:nvPr/>
            </p14:nvContentPartPr>
            <p14:xfrm>
              <a:off x="2630311" y="2804861"/>
              <a:ext cx="63970" cy="93997"/>
            </p14:xfrm>
          </p:contentPart>
        </mc:Choice>
        <mc:Fallback xmlns="">
          <p:pic>
            <p:nvPicPr>
              <p:cNvPr id="27" name="墨迹 26"/>
            </p:nvPicPr>
            <p:blipFill>
              <a:blip r:embed="rId57"/>
            </p:blipFill>
            <p:spPr>
              <a:xfrm>
                <a:off x="2630311" y="2804861"/>
                <a:ext cx="63970" cy="939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8" name="墨迹 27"/>
              <p14:cNvContentPartPr/>
              <p14:nvPr/>
            </p14:nvContentPartPr>
            <p14:xfrm>
              <a:off x="2724385" y="2834940"/>
              <a:ext cx="63970" cy="48879"/>
            </p14:xfrm>
          </p:contentPart>
        </mc:Choice>
        <mc:Fallback xmlns="">
          <p:pic>
            <p:nvPicPr>
              <p:cNvPr id="28" name="墨迹 27"/>
            </p:nvPicPr>
            <p:blipFill>
              <a:blip r:embed="rId59"/>
            </p:blipFill>
            <p:spPr>
              <a:xfrm>
                <a:off x="2724385" y="2834940"/>
                <a:ext cx="63970" cy="4887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9" name="墨迹 28"/>
              <p14:cNvContentPartPr/>
              <p14:nvPr/>
            </p14:nvContentPartPr>
            <p14:xfrm>
              <a:off x="2889955" y="2789822"/>
              <a:ext cx="7526" cy="263191"/>
            </p14:xfrm>
          </p:contentPart>
        </mc:Choice>
        <mc:Fallback xmlns="">
          <p:pic>
            <p:nvPicPr>
              <p:cNvPr id="29" name="墨迹 28"/>
            </p:nvPicPr>
            <p:blipFill>
              <a:blip r:embed="rId61"/>
            </p:blipFill>
            <p:spPr>
              <a:xfrm>
                <a:off x="2889955" y="2789822"/>
                <a:ext cx="7526" cy="26319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0" name="墨迹 29"/>
              <p14:cNvContentPartPr/>
              <p14:nvPr/>
            </p14:nvContentPartPr>
            <p14:xfrm>
              <a:off x="7597422" y="93996"/>
              <a:ext cx="11288" cy="26319"/>
            </p14:xfrm>
          </p:contentPart>
        </mc:Choice>
        <mc:Fallback xmlns="">
          <p:pic>
            <p:nvPicPr>
              <p:cNvPr id="30" name="墨迹 29"/>
            </p:nvPicPr>
            <p:blipFill>
              <a:blip r:embed="rId63"/>
            </p:blipFill>
            <p:spPr>
              <a:xfrm>
                <a:off x="7597422" y="93996"/>
                <a:ext cx="11288" cy="263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1" name="墨迹 30"/>
              <p14:cNvContentPartPr/>
              <p14:nvPr/>
            </p14:nvContentPartPr>
            <p14:xfrm>
              <a:off x="2649126" y="3647072"/>
              <a:ext cx="861718" cy="105276"/>
            </p14:xfrm>
          </p:contentPart>
        </mc:Choice>
        <mc:Fallback xmlns="">
          <p:pic>
            <p:nvPicPr>
              <p:cNvPr id="31" name="墨迹 30"/>
            </p:nvPicPr>
            <p:blipFill>
              <a:blip r:embed="rId65"/>
            </p:blipFill>
            <p:spPr>
              <a:xfrm>
                <a:off x="2649126" y="3647072"/>
                <a:ext cx="861718" cy="10527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2" name="墨迹 31"/>
              <p14:cNvContentPartPr/>
              <p14:nvPr/>
            </p14:nvContentPartPr>
            <p14:xfrm>
              <a:off x="3111970" y="2135605"/>
              <a:ext cx="18815" cy="466224"/>
            </p14:xfrm>
          </p:contentPart>
        </mc:Choice>
        <mc:Fallback xmlns="">
          <p:pic>
            <p:nvPicPr>
              <p:cNvPr id="32" name="墨迹 31"/>
            </p:nvPicPr>
            <p:blipFill>
              <a:blip r:embed="rId67"/>
            </p:blipFill>
            <p:spPr>
              <a:xfrm>
                <a:off x="3111970" y="2135605"/>
                <a:ext cx="18815" cy="46622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3" name="墨迹 32"/>
              <p14:cNvContentPartPr/>
              <p14:nvPr/>
            </p14:nvContentPartPr>
            <p14:xfrm>
              <a:off x="3025422" y="2105526"/>
              <a:ext cx="105363" cy="259431"/>
            </p14:xfrm>
          </p:contentPart>
        </mc:Choice>
        <mc:Fallback xmlns="">
          <p:pic>
            <p:nvPicPr>
              <p:cNvPr id="33" name="墨迹 32"/>
            </p:nvPicPr>
            <p:blipFill>
              <a:blip r:embed="rId69"/>
            </p:blipFill>
            <p:spPr>
              <a:xfrm>
                <a:off x="3025422" y="2105526"/>
                <a:ext cx="105363" cy="25943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4" name="墨迹 33"/>
              <p14:cNvContentPartPr/>
              <p14:nvPr/>
            </p14:nvContentPartPr>
            <p14:xfrm>
              <a:off x="3145837" y="2165684"/>
              <a:ext cx="101600" cy="150394"/>
            </p14:xfrm>
          </p:contentPart>
        </mc:Choice>
        <mc:Fallback xmlns="">
          <p:pic>
            <p:nvPicPr>
              <p:cNvPr id="34" name="墨迹 33"/>
            </p:nvPicPr>
            <p:blipFill>
              <a:blip r:embed="rId71"/>
            </p:blipFill>
            <p:spPr>
              <a:xfrm>
                <a:off x="3145837" y="2165684"/>
                <a:ext cx="101600" cy="15039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5" name="墨迹 34"/>
              <p14:cNvContentPartPr/>
              <p14:nvPr/>
            </p14:nvContentPartPr>
            <p14:xfrm>
              <a:off x="3288829" y="2180723"/>
              <a:ext cx="180622" cy="225592"/>
            </p14:xfrm>
          </p:contentPart>
        </mc:Choice>
        <mc:Fallback xmlns="">
          <p:pic>
            <p:nvPicPr>
              <p:cNvPr id="35" name="墨迹 34"/>
            </p:nvPicPr>
            <p:blipFill>
              <a:blip r:embed="rId73"/>
            </p:blipFill>
            <p:spPr>
              <a:xfrm>
                <a:off x="3288829" y="2180723"/>
                <a:ext cx="180622" cy="22559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6" name="墨迹 35"/>
              <p14:cNvContentPartPr/>
              <p14:nvPr/>
            </p14:nvContentPartPr>
            <p14:xfrm>
              <a:off x="3360326" y="2195763"/>
              <a:ext cx="71496" cy="357187"/>
            </p14:xfrm>
          </p:contentPart>
        </mc:Choice>
        <mc:Fallback xmlns="">
          <p:pic>
            <p:nvPicPr>
              <p:cNvPr id="36" name="墨迹 35"/>
            </p:nvPicPr>
            <p:blipFill>
              <a:blip r:embed="rId75"/>
            </p:blipFill>
            <p:spPr>
              <a:xfrm>
                <a:off x="3360326" y="2195763"/>
                <a:ext cx="71496" cy="35718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7" name="墨迹 36"/>
              <p14:cNvContentPartPr/>
              <p14:nvPr/>
            </p14:nvContentPartPr>
            <p14:xfrm>
              <a:off x="4778962" y="2804861"/>
              <a:ext cx="180623" cy="360948"/>
            </p14:xfrm>
          </p:contentPart>
        </mc:Choice>
        <mc:Fallback xmlns="">
          <p:pic>
            <p:nvPicPr>
              <p:cNvPr id="37" name="墨迹 36"/>
            </p:nvPicPr>
            <p:blipFill>
              <a:blip r:embed="rId77"/>
            </p:blipFill>
            <p:spPr>
              <a:xfrm>
                <a:off x="4778962" y="2804861"/>
                <a:ext cx="180623" cy="36094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8" name="墨迹 37"/>
              <p14:cNvContentPartPr/>
              <p14:nvPr/>
            </p14:nvContentPartPr>
            <p14:xfrm>
              <a:off x="4824118" y="2880059"/>
              <a:ext cx="139230" cy="240631"/>
            </p14:xfrm>
          </p:contentPart>
        </mc:Choice>
        <mc:Fallback xmlns="">
          <p:pic>
            <p:nvPicPr>
              <p:cNvPr id="38" name="墨迹 37"/>
            </p:nvPicPr>
            <p:blipFill>
              <a:blip r:embed="rId79"/>
            </p:blipFill>
            <p:spPr>
              <a:xfrm>
                <a:off x="4824118" y="2880059"/>
                <a:ext cx="139230" cy="24063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9" name="墨迹 38"/>
              <p14:cNvContentPartPr/>
              <p14:nvPr/>
            </p14:nvContentPartPr>
            <p14:xfrm>
              <a:off x="5121392" y="2774782"/>
              <a:ext cx="124178" cy="398546"/>
            </p14:xfrm>
          </p:contentPart>
        </mc:Choice>
        <mc:Fallback xmlns="">
          <p:pic>
            <p:nvPicPr>
              <p:cNvPr id="39" name="墨迹 38"/>
            </p:nvPicPr>
            <p:blipFill>
              <a:blip r:embed="rId81"/>
            </p:blipFill>
            <p:spPr>
              <a:xfrm>
                <a:off x="5121392" y="2774782"/>
                <a:ext cx="124178" cy="39854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0" name="墨迹 39"/>
              <p14:cNvContentPartPr/>
              <p14:nvPr/>
            </p14:nvContentPartPr>
            <p14:xfrm>
              <a:off x="5200414" y="2744704"/>
              <a:ext cx="184386" cy="60157"/>
            </p14:xfrm>
          </p:contentPart>
        </mc:Choice>
        <mc:Fallback xmlns="">
          <p:pic>
            <p:nvPicPr>
              <p:cNvPr id="40" name="墨迹 39"/>
            </p:nvPicPr>
            <p:blipFill>
              <a:blip r:embed="rId83"/>
            </p:blipFill>
            <p:spPr>
              <a:xfrm>
                <a:off x="5200414" y="2744704"/>
                <a:ext cx="184386" cy="6015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1" name="墨迹 40"/>
              <p14:cNvContentPartPr/>
              <p14:nvPr/>
            </p14:nvContentPartPr>
            <p14:xfrm>
              <a:off x="3574814" y="2135605"/>
              <a:ext cx="150519" cy="368467"/>
            </p14:xfrm>
          </p:contentPart>
        </mc:Choice>
        <mc:Fallback xmlns="">
          <p:pic>
            <p:nvPicPr>
              <p:cNvPr id="41" name="墨迹 40"/>
            </p:nvPicPr>
            <p:blipFill>
              <a:blip r:embed="rId85"/>
            </p:blipFill>
            <p:spPr>
              <a:xfrm>
                <a:off x="3574814" y="2135605"/>
                <a:ext cx="150519" cy="36846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2" name="墨迹 41"/>
              <p14:cNvContentPartPr/>
              <p14:nvPr/>
            </p14:nvContentPartPr>
            <p14:xfrm>
              <a:off x="3567288" y="2248401"/>
              <a:ext cx="191912" cy="195513"/>
            </p14:xfrm>
          </p:contentPart>
        </mc:Choice>
        <mc:Fallback xmlns="">
          <p:pic>
            <p:nvPicPr>
              <p:cNvPr id="42" name="墨迹 41"/>
            </p:nvPicPr>
            <p:blipFill>
              <a:blip r:embed="rId87"/>
            </p:blipFill>
            <p:spPr>
              <a:xfrm>
                <a:off x="3567288" y="2248401"/>
                <a:ext cx="191912" cy="1955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3" name="墨迹 42"/>
              <p14:cNvContentPartPr/>
              <p14:nvPr/>
            </p14:nvContentPartPr>
            <p14:xfrm>
              <a:off x="3288829" y="2158164"/>
              <a:ext cx="195674" cy="511342"/>
            </p14:xfrm>
          </p:contentPart>
        </mc:Choice>
        <mc:Fallback xmlns="">
          <p:pic>
            <p:nvPicPr>
              <p:cNvPr id="43" name="墨迹 42"/>
            </p:nvPicPr>
            <p:blipFill>
              <a:blip r:embed="rId89"/>
            </p:blipFill>
            <p:spPr>
              <a:xfrm>
                <a:off x="3288829" y="2158164"/>
                <a:ext cx="195674" cy="51134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4" name="墨迹 43"/>
              <p14:cNvContentPartPr/>
              <p14:nvPr/>
            </p14:nvContentPartPr>
            <p14:xfrm>
              <a:off x="3379140" y="2229602"/>
              <a:ext cx="150519" cy="26319"/>
            </p14:xfrm>
          </p:contentPart>
        </mc:Choice>
        <mc:Fallback xmlns="">
          <p:pic>
            <p:nvPicPr>
              <p:cNvPr id="44" name="墨迹 43"/>
            </p:nvPicPr>
            <p:blipFill>
              <a:blip r:embed="rId91"/>
            </p:blipFill>
            <p:spPr>
              <a:xfrm>
                <a:off x="3379140" y="2229602"/>
                <a:ext cx="150519" cy="263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5" name="墨迹 44"/>
              <p14:cNvContentPartPr/>
              <p14:nvPr/>
            </p14:nvContentPartPr>
            <p14:xfrm>
              <a:off x="3326459" y="2203282"/>
              <a:ext cx="180622" cy="436145"/>
            </p14:xfrm>
          </p:contentPart>
        </mc:Choice>
        <mc:Fallback xmlns="">
          <p:pic>
            <p:nvPicPr>
              <p:cNvPr id="45" name="墨迹 44"/>
            </p:nvPicPr>
            <p:blipFill>
              <a:blip r:embed="rId93"/>
            </p:blipFill>
            <p:spPr>
              <a:xfrm>
                <a:off x="3326459" y="2203282"/>
                <a:ext cx="180622" cy="43614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6" name="墨迹 45"/>
              <p14:cNvContentPartPr/>
              <p14:nvPr/>
            </p14:nvContentPartPr>
            <p14:xfrm>
              <a:off x="3356562" y="2252161"/>
              <a:ext cx="176860" cy="56398"/>
            </p14:xfrm>
          </p:contentPart>
        </mc:Choice>
        <mc:Fallback xmlns="">
          <p:pic>
            <p:nvPicPr>
              <p:cNvPr id="46" name="墨迹 45"/>
            </p:nvPicPr>
            <p:blipFill>
              <a:blip r:embed="rId95"/>
            </p:blipFill>
            <p:spPr>
              <a:xfrm>
                <a:off x="3356562" y="2252161"/>
                <a:ext cx="176860" cy="5639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8" name="墨迹 47"/>
              <p14:cNvContentPartPr/>
              <p14:nvPr/>
            </p14:nvContentPartPr>
            <p14:xfrm>
              <a:off x="3631259" y="2150644"/>
              <a:ext cx="124178" cy="334628"/>
            </p14:xfrm>
          </p:contentPart>
        </mc:Choice>
        <mc:Fallback xmlns="">
          <p:pic>
            <p:nvPicPr>
              <p:cNvPr id="48" name="墨迹 47"/>
            </p:nvPicPr>
            <p:blipFill>
              <a:blip r:embed="rId97"/>
            </p:blipFill>
            <p:spPr>
              <a:xfrm>
                <a:off x="3631259" y="2150644"/>
                <a:ext cx="124178" cy="33462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9" name="墨迹 48"/>
              <p14:cNvContentPartPr/>
              <p14:nvPr/>
            </p14:nvContentPartPr>
            <p14:xfrm>
              <a:off x="3612444" y="2233361"/>
              <a:ext cx="165570" cy="225592"/>
            </p14:xfrm>
          </p:contentPart>
        </mc:Choice>
        <mc:Fallback xmlns="">
          <p:pic>
            <p:nvPicPr>
              <p:cNvPr id="49" name="墨迹 48"/>
            </p:nvPicPr>
            <p:blipFill>
              <a:blip r:embed="rId99"/>
            </p:blipFill>
            <p:spPr>
              <a:xfrm>
                <a:off x="3612444" y="2233361"/>
                <a:ext cx="165570" cy="22559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0" name="墨迹 49"/>
              <p14:cNvContentPartPr/>
              <p14:nvPr/>
            </p14:nvContentPartPr>
            <p14:xfrm>
              <a:off x="3913481" y="2090486"/>
              <a:ext cx="206963" cy="270711"/>
            </p14:xfrm>
          </p:contentPart>
        </mc:Choice>
        <mc:Fallback xmlns="">
          <p:pic>
            <p:nvPicPr>
              <p:cNvPr id="50" name="墨迹 49"/>
            </p:nvPicPr>
            <p:blipFill>
              <a:blip r:embed="rId101"/>
            </p:blipFill>
            <p:spPr>
              <a:xfrm>
                <a:off x="3913481" y="2090486"/>
                <a:ext cx="206963" cy="2707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1" name="墨迹 50"/>
              <p14:cNvContentPartPr/>
              <p14:nvPr/>
            </p14:nvContentPartPr>
            <p14:xfrm>
              <a:off x="4015081" y="2105526"/>
              <a:ext cx="79022" cy="473743"/>
            </p14:xfrm>
          </p:contentPart>
        </mc:Choice>
        <mc:Fallback xmlns="">
          <p:pic>
            <p:nvPicPr>
              <p:cNvPr id="51" name="墨迹 50"/>
            </p:nvPicPr>
            <p:blipFill>
              <a:blip r:embed="rId103"/>
            </p:blipFill>
            <p:spPr>
              <a:xfrm>
                <a:off x="4015081" y="2105526"/>
                <a:ext cx="79022" cy="47374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2" name="墨迹 51"/>
              <p14:cNvContentPartPr/>
              <p14:nvPr/>
            </p14:nvContentPartPr>
            <p14:xfrm>
              <a:off x="5095051" y="3613233"/>
              <a:ext cx="666045" cy="109036"/>
            </p14:xfrm>
          </p:contentPart>
        </mc:Choice>
        <mc:Fallback xmlns="">
          <p:pic>
            <p:nvPicPr>
              <p:cNvPr id="52" name="墨迹 51"/>
            </p:nvPicPr>
            <p:blipFill>
              <a:blip r:embed="rId105"/>
            </p:blipFill>
            <p:spPr>
              <a:xfrm>
                <a:off x="5095051" y="3613233"/>
                <a:ext cx="666045" cy="10903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3" name="墨迹 52"/>
              <p14:cNvContentPartPr/>
              <p14:nvPr/>
            </p14:nvContentPartPr>
            <p14:xfrm>
              <a:off x="8587081" y="3662111"/>
              <a:ext cx="526815" cy="37599"/>
            </p14:xfrm>
          </p:contentPart>
        </mc:Choice>
        <mc:Fallback xmlns="">
          <p:pic>
            <p:nvPicPr>
              <p:cNvPr id="53" name="墨迹 52"/>
            </p:nvPicPr>
            <p:blipFill>
              <a:blip r:embed="rId107"/>
            </p:blipFill>
            <p:spPr>
              <a:xfrm>
                <a:off x="8587081" y="3662111"/>
                <a:ext cx="526815" cy="3759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4" name="墨迹 53"/>
              <p14:cNvContentPartPr/>
              <p14:nvPr/>
            </p14:nvContentPartPr>
            <p14:xfrm>
              <a:off x="2393244" y="5699960"/>
              <a:ext cx="1181570" cy="82717"/>
            </p14:xfrm>
          </p:contentPart>
        </mc:Choice>
        <mc:Fallback xmlns="">
          <p:pic>
            <p:nvPicPr>
              <p:cNvPr id="54" name="墨迹 53"/>
            </p:nvPicPr>
            <p:blipFill>
              <a:blip r:embed="rId109"/>
            </p:blipFill>
            <p:spPr>
              <a:xfrm>
                <a:off x="2393244" y="5699960"/>
                <a:ext cx="1181570" cy="82717"/>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5" name="墨迹 54"/>
              <p14:cNvContentPartPr/>
              <p14:nvPr/>
            </p14:nvContentPartPr>
            <p14:xfrm>
              <a:off x="9761125" y="2413835"/>
              <a:ext cx="7526" cy="7520"/>
            </p14:xfrm>
          </p:contentPart>
        </mc:Choice>
        <mc:Fallback xmlns="">
          <p:pic>
            <p:nvPicPr>
              <p:cNvPr id="55" name="墨迹 54"/>
            </p:nvPicPr>
            <p:blipFill>
              <a:blip r:embed="rId111"/>
            </p:blipFill>
            <p:spPr>
              <a:xfrm>
                <a:off x="9761125" y="2413835"/>
                <a:ext cx="7526" cy="752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6" name="墨迹 55"/>
              <p14:cNvContentPartPr/>
              <p14:nvPr/>
            </p14:nvContentPartPr>
            <p14:xfrm>
              <a:off x="895585" y="5218697"/>
              <a:ext cx="67733" cy="210553"/>
            </p14:xfrm>
          </p:contentPart>
        </mc:Choice>
        <mc:Fallback xmlns="">
          <p:pic>
            <p:nvPicPr>
              <p:cNvPr id="56" name="墨迹 55"/>
            </p:nvPicPr>
            <p:blipFill>
              <a:blip r:embed="rId113"/>
            </p:blipFill>
            <p:spPr>
              <a:xfrm>
                <a:off x="895585" y="5218697"/>
                <a:ext cx="67733" cy="21055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7" name="墨迹 56"/>
              <p14:cNvContentPartPr/>
              <p14:nvPr/>
            </p14:nvContentPartPr>
            <p14:xfrm>
              <a:off x="955792" y="5256296"/>
              <a:ext cx="67733" cy="41358"/>
            </p14:xfrm>
          </p:contentPart>
        </mc:Choice>
        <mc:Fallback xmlns="">
          <p:pic>
            <p:nvPicPr>
              <p:cNvPr id="57" name="墨迹 56"/>
            </p:nvPicPr>
            <p:blipFill>
              <a:blip r:embed="rId115"/>
            </p:blipFill>
            <p:spPr>
              <a:xfrm>
                <a:off x="955792" y="5256296"/>
                <a:ext cx="67733" cy="4135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8" name="墨迹 57"/>
              <p14:cNvContentPartPr/>
              <p14:nvPr/>
            </p14:nvContentPartPr>
            <p14:xfrm>
              <a:off x="978370" y="5301414"/>
              <a:ext cx="56444" cy="45119"/>
            </p14:xfrm>
          </p:contentPart>
        </mc:Choice>
        <mc:Fallback xmlns="">
          <p:pic>
            <p:nvPicPr>
              <p:cNvPr id="58" name="墨迹 57"/>
            </p:nvPicPr>
            <p:blipFill>
              <a:blip r:embed="rId117"/>
            </p:blipFill>
            <p:spPr>
              <a:xfrm>
                <a:off x="978370" y="5301414"/>
                <a:ext cx="56444" cy="451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9" name="墨迹 58"/>
              <p14:cNvContentPartPr/>
              <p14:nvPr/>
            </p14:nvContentPartPr>
            <p14:xfrm>
              <a:off x="1016000" y="5181098"/>
              <a:ext cx="105362" cy="150395"/>
            </p14:xfrm>
          </p:contentPart>
        </mc:Choice>
        <mc:Fallback xmlns="">
          <p:pic>
            <p:nvPicPr>
              <p:cNvPr id="59" name="墨迹 58"/>
            </p:nvPicPr>
            <p:blipFill>
              <a:blip r:embed="rId119"/>
            </p:blipFill>
            <p:spPr>
              <a:xfrm>
                <a:off x="1016000" y="5181098"/>
                <a:ext cx="105362" cy="15039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0" name="墨迹 59"/>
              <p14:cNvContentPartPr/>
              <p14:nvPr/>
            </p14:nvContentPartPr>
            <p14:xfrm>
              <a:off x="1098785" y="5241256"/>
              <a:ext cx="60207" cy="56398"/>
            </p14:xfrm>
          </p:contentPart>
        </mc:Choice>
        <mc:Fallback xmlns="">
          <p:pic>
            <p:nvPicPr>
              <p:cNvPr id="60" name="墨迹 59"/>
            </p:nvPicPr>
            <p:blipFill>
              <a:blip r:embed="rId121"/>
            </p:blipFill>
            <p:spPr>
              <a:xfrm>
                <a:off x="1098785" y="5241256"/>
                <a:ext cx="60207" cy="5639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1" name="墨迹 60"/>
              <p14:cNvContentPartPr/>
              <p14:nvPr/>
            </p14:nvContentPartPr>
            <p14:xfrm>
              <a:off x="805274" y="5301414"/>
              <a:ext cx="308563" cy="353428"/>
            </p14:xfrm>
          </p:contentPart>
        </mc:Choice>
        <mc:Fallback xmlns="">
          <p:pic>
            <p:nvPicPr>
              <p:cNvPr id="61" name="墨迹 60"/>
            </p:nvPicPr>
            <p:blipFill>
              <a:blip r:embed="rId123"/>
            </p:blipFill>
            <p:spPr>
              <a:xfrm>
                <a:off x="805274" y="5301414"/>
                <a:ext cx="308563" cy="35342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2" name="墨迹 61"/>
              <p14:cNvContentPartPr/>
              <p14:nvPr/>
            </p14:nvContentPartPr>
            <p14:xfrm>
              <a:off x="970844" y="5339013"/>
              <a:ext cx="270933" cy="131595"/>
            </p14:xfrm>
          </p:contentPart>
        </mc:Choice>
        <mc:Fallback xmlns="">
          <p:pic>
            <p:nvPicPr>
              <p:cNvPr id="62" name="墨迹 61"/>
            </p:nvPicPr>
            <p:blipFill>
              <a:blip r:embed="rId125"/>
            </p:blipFill>
            <p:spPr>
              <a:xfrm>
                <a:off x="970844" y="5339013"/>
                <a:ext cx="270933" cy="1315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3" name="墨迹 62"/>
              <p14:cNvContentPartPr/>
              <p14:nvPr/>
            </p14:nvContentPartPr>
            <p14:xfrm>
              <a:off x="1016000" y="5489408"/>
              <a:ext cx="112888" cy="18799"/>
            </p14:xfrm>
          </p:contentPart>
        </mc:Choice>
        <mc:Fallback xmlns="">
          <p:pic>
            <p:nvPicPr>
              <p:cNvPr id="63" name="墨迹 62"/>
            </p:nvPicPr>
            <p:blipFill>
              <a:blip r:embed="rId127"/>
            </p:blipFill>
            <p:spPr>
              <a:xfrm>
                <a:off x="1016000" y="5489408"/>
                <a:ext cx="112888" cy="1879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4" name="墨迹 63"/>
              <p14:cNvContentPartPr/>
              <p14:nvPr/>
            </p14:nvContentPartPr>
            <p14:xfrm>
              <a:off x="1031051" y="5594684"/>
              <a:ext cx="146756" cy="90237"/>
            </p14:xfrm>
          </p:contentPart>
        </mc:Choice>
        <mc:Fallback xmlns="">
          <p:pic>
            <p:nvPicPr>
              <p:cNvPr id="64" name="墨迹 63"/>
            </p:nvPicPr>
            <p:blipFill>
              <a:blip r:embed="rId129"/>
            </p:blipFill>
            <p:spPr>
              <a:xfrm>
                <a:off x="1031051" y="5594684"/>
                <a:ext cx="146756" cy="9023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5" name="墨迹 64"/>
              <p14:cNvContentPartPr/>
              <p14:nvPr/>
            </p14:nvContentPartPr>
            <p14:xfrm>
              <a:off x="1189096" y="5143500"/>
              <a:ext cx="459081" cy="594059"/>
            </p14:xfrm>
          </p:contentPart>
        </mc:Choice>
        <mc:Fallback xmlns="">
          <p:pic>
            <p:nvPicPr>
              <p:cNvPr id="65" name="墨迹 64"/>
            </p:nvPicPr>
            <p:blipFill>
              <a:blip r:embed="rId131"/>
            </p:blipFill>
            <p:spPr>
              <a:xfrm>
                <a:off x="1189096" y="5143500"/>
                <a:ext cx="459081" cy="59405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6" name="墨迹 65"/>
              <p14:cNvContentPartPr/>
              <p14:nvPr/>
            </p14:nvContentPartPr>
            <p14:xfrm>
              <a:off x="1475081" y="5218697"/>
              <a:ext cx="135467" cy="360947"/>
            </p14:xfrm>
          </p:contentPart>
        </mc:Choice>
        <mc:Fallback xmlns="">
          <p:pic>
            <p:nvPicPr>
              <p:cNvPr id="66" name="墨迹 65"/>
            </p:nvPicPr>
            <p:blipFill>
              <a:blip r:embed="rId133"/>
            </p:blipFill>
            <p:spPr>
              <a:xfrm>
                <a:off x="1475081" y="5218697"/>
                <a:ext cx="135467" cy="36094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7" name="墨迹 66"/>
              <p14:cNvContentPartPr/>
              <p14:nvPr/>
            </p14:nvContentPartPr>
            <p14:xfrm>
              <a:off x="1418636" y="5429250"/>
              <a:ext cx="154282" cy="218072"/>
            </p14:xfrm>
          </p:contentPart>
        </mc:Choice>
        <mc:Fallback xmlns="">
          <p:pic>
            <p:nvPicPr>
              <p:cNvPr id="67" name="墨迹 66"/>
            </p:nvPicPr>
            <p:blipFill>
              <a:blip r:embed="rId135"/>
            </p:blipFill>
            <p:spPr>
              <a:xfrm>
                <a:off x="1418636" y="5429250"/>
                <a:ext cx="154282" cy="21807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8" name="墨迹 67"/>
              <p14:cNvContentPartPr/>
              <p14:nvPr/>
            </p14:nvContentPartPr>
            <p14:xfrm>
              <a:off x="1527763" y="5594684"/>
              <a:ext cx="131703" cy="63918"/>
            </p14:xfrm>
          </p:contentPart>
        </mc:Choice>
        <mc:Fallback xmlns="">
          <p:pic>
            <p:nvPicPr>
              <p:cNvPr id="68" name="墨迹 67"/>
            </p:nvPicPr>
            <p:blipFill>
              <a:blip r:embed="rId137"/>
            </p:blipFill>
            <p:spPr>
              <a:xfrm>
                <a:off x="1527763" y="5594684"/>
                <a:ext cx="131703" cy="6391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9" name="墨迹 68"/>
              <p14:cNvContentPartPr/>
              <p14:nvPr/>
            </p14:nvContentPartPr>
            <p14:xfrm>
              <a:off x="895585" y="5895473"/>
              <a:ext cx="301037" cy="97757"/>
            </p14:xfrm>
          </p:contentPart>
        </mc:Choice>
        <mc:Fallback xmlns="">
          <p:pic>
            <p:nvPicPr>
              <p:cNvPr id="69" name="墨迹 68"/>
            </p:nvPicPr>
            <p:blipFill>
              <a:blip r:embed="rId139"/>
            </p:blipFill>
            <p:spPr>
              <a:xfrm>
                <a:off x="895585" y="5895473"/>
                <a:ext cx="301037" cy="9775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0" name="墨迹 69"/>
              <p14:cNvContentPartPr/>
              <p14:nvPr/>
            </p14:nvContentPartPr>
            <p14:xfrm>
              <a:off x="1046103" y="5805236"/>
              <a:ext cx="45156" cy="665497"/>
            </p14:xfrm>
          </p:contentPart>
        </mc:Choice>
        <mc:Fallback xmlns="">
          <p:pic>
            <p:nvPicPr>
              <p:cNvPr id="70" name="墨迹 69"/>
            </p:nvPicPr>
            <p:blipFill>
              <a:blip r:embed="rId141"/>
            </p:blipFill>
            <p:spPr>
              <a:xfrm>
                <a:off x="1046103" y="5805236"/>
                <a:ext cx="45156" cy="66549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1" name="墨迹 70"/>
              <p14:cNvContentPartPr/>
              <p14:nvPr/>
            </p14:nvContentPartPr>
            <p14:xfrm>
              <a:off x="918162" y="6030828"/>
              <a:ext cx="214489" cy="142875"/>
            </p14:xfrm>
          </p:contentPart>
        </mc:Choice>
        <mc:Fallback xmlns="">
          <p:pic>
            <p:nvPicPr>
              <p:cNvPr id="71" name="墨迹 70"/>
            </p:nvPicPr>
            <p:blipFill>
              <a:blip r:embed="rId143"/>
            </p:blipFill>
            <p:spPr>
              <a:xfrm>
                <a:off x="918162" y="6030828"/>
                <a:ext cx="214489" cy="14287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2" name="墨迹 71"/>
              <p14:cNvContentPartPr/>
              <p14:nvPr/>
            </p14:nvContentPartPr>
            <p14:xfrm>
              <a:off x="1166518" y="5842835"/>
              <a:ext cx="173096" cy="90237"/>
            </p14:xfrm>
          </p:contentPart>
        </mc:Choice>
        <mc:Fallback xmlns="">
          <p:pic>
            <p:nvPicPr>
              <p:cNvPr id="72" name="墨迹 71"/>
            </p:nvPicPr>
            <p:blipFill>
              <a:blip r:embed="rId145"/>
            </p:blipFill>
            <p:spPr>
              <a:xfrm>
                <a:off x="1166518" y="5842835"/>
                <a:ext cx="173096" cy="9023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3" name="墨迹 72"/>
              <p14:cNvContentPartPr/>
              <p14:nvPr/>
            </p14:nvContentPartPr>
            <p14:xfrm>
              <a:off x="1189096" y="5812756"/>
              <a:ext cx="30104" cy="195513"/>
            </p14:xfrm>
          </p:contentPart>
        </mc:Choice>
        <mc:Fallback xmlns="">
          <p:pic>
            <p:nvPicPr>
              <p:cNvPr id="73" name="墨迹 72"/>
            </p:nvPicPr>
            <p:blipFill>
              <a:blip r:embed="rId147"/>
            </p:blipFill>
            <p:spPr>
              <a:xfrm>
                <a:off x="1189096" y="5812756"/>
                <a:ext cx="30104" cy="19551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4" name="墨迹 73"/>
              <p14:cNvContentPartPr/>
              <p14:nvPr/>
            </p14:nvContentPartPr>
            <p14:xfrm>
              <a:off x="1098785" y="5737559"/>
              <a:ext cx="361244" cy="481263"/>
            </p14:xfrm>
          </p:contentPart>
        </mc:Choice>
        <mc:Fallback xmlns="">
          <p:pic>
            <p:nvPicPr>
              <p:cNvPr id="74" name="墨迹 73"/>
            </p:nvPicPr>
            <p:blipFill>
              <a:blip r:embed="rId149"/>
            </p:blipFill>
            <p:spPr>
              <a:xfrm>
                <a:off x="1098785" y="5737559"/>
                <a:ext cx="361244" cy="48126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5" name="墨迹 74"/>
              <p14:cNvContentPartPr/>
              <p14:nvPr/>
            </p14:nvContentPartPr>
            <p14:xfrm>
              <a:off x="1177807" y="6053388"/>
              <a:ext cx="124178" cy="255671"/>
            </p14:xfrm>
          </p:contentPart>
        </mc:Choice>
        <mc:Fallback xmlns="">
          <p:pic>
            <p:nvPicPr>
              <p:cNvPr id="75" name="墨迹 74"/>
            </p:nvPicPr>
            <p:blipFill>
              <a:blip r:embed="rId151"/>
            </p:blipFill>
            <p:spPr>
              <a:xfrm>
                <a:off x="1177807" y="6053388"/>
                <a:ext cx="124178" cy="255671"/>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6" name="墨迹 75"/>
              <p14:cNvContentPartPr/>
              <p14:nvPr/>
            </p14:nvContentPartPr>
            <p14:xfrm>
              <a:off x="1317036" y="6173703"/>
              <a:ext cx="169334" cy="90237"/>
            </p14:xfrm>
          </p:contentPart>
        </mc:Choice>
        <mc:Fallback xmlns="">
          <p:pic>
            <p:nvPicPr>
              <p:cNvPr id="76" name="墨迹 75"/>
            </p:nvPicPr>
            <p:blipFill>
              <a:blip r:embed="rId153"/>
            </p:blipFill>
            <p:spPr>
              <a:xfrm>
                <a:off x="1317036" y="6173703"/>
                <a:ext cx="169334" cy="9023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7" name="墨迹 76"/>
              <p14:cNvContentPartPr/>
              <p14:nvPr/>
            </p14:nvContentPartPr>
            <p14:xfrm>
              <a:off x="1497659" y="5872914"/>
              <a:ext cx="142992" cy="67678"/>
            </p14:xfrm>
          </p:contentPart>
        </mc:Choice>
        <mc:Fallback xmlns="">
          <p:pic>
            <p:nvPicPr>
              <p:cNvPr id="77" name="墨迹 76"/>
            </p:nvPicPr>
            <p:blipFill>
              <a:blip r:embed="rId155"/>
            </p:blipFill>
            <p:spPr>
              <a:xfrm>
                <a:off x="1497659" y="5872914"/>
                <a:ext cx="142992" cy="6767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8" name="墨迹 77"/>
              <p14:cNvContentPartPr/>
              <p14:nvPr/>
            </p14:nvContentPartPr>
            <p14:xfrm>
              <a:off x="1535288" y="5775158"/>
              <a:ext cx="37630" cy="515102"/>
            </p14:xfrm>
          </p:contentPart>
        </mc:Choice>
        <mc:Fallback xmlns="">
          <p:pic>
            <p:nvPicPr>
              <p:cNvPr id="78" name="墨迹 77"/>
            </p:nvPicPr>
            <p:blipFill>
              <a:blip r:embed="rId157"/>
            </p:blipFill>
            <p:spPr>
              <a:xfrm>
                <a:off x="1535288" y="5775158"/>
                <a:ext cx="37630" cy="51510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79" name="墨迹 78"/>
              <p14:cNvContentPartPr/>
              <p14:nvPr/>
            </p14:nvContentPartPr>
            <p14:xfrm>
              <a:off x="1614311" y="6000750"/>
              <a:ext cx="52578" cy="52534"/>
            </p14:xfrm>
          </p:contentPart>
        </mc:Choice>
        <mc:Fallback xmlns="">
          <p:pic>
            <p:nvPicPr>
              <p:cNvPr id="79" name="墨迹 78"/>
            </p:nvPicPr>
            <p:blipFill>
              <a:blip r:embed="rId159"/>
            </p:blipFill>
            <p:spPr>
              <a:xfrm>
                <a:off x="1614311" y="6000750"/>
                <a:ext cx="52578" cy="5253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0" name="墨迹 79"/>
              <p14:cNvContentPartPr/>
              <p14:nvPr/>
            </p14:nvContentPartPr>
            <p14:xfrm>
              <a:off x="1490133" y="5948111"/>
              <a:ext cx="173096" cy="195514"/>
            </p14:xfrm>
          </p:contentPart>
        </mc:Choice>
        <mc:Fallback xmlns="">
          <p:pic>
            <p:nvPicPr>
              <p:cNvPr id="80" name="墨迹 79"/>
            </p:nvPicPr>
            <p:blipFill>
              <a:blip r:embed="rId161"/>
            </p:blipFill>
            <p:spPr>
              <a:xfrm>
                <a:off x="1490133" y="5948111"/>
                <a:ext cx="173096" cy="19551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1" name="墨迹 80"/>
              <p14:cNvContentPartPr/>
              <p14:nvPr/>
            </p14:nvContentPartPr>
            <p14:xfrm>
              <a:off x="1644414" y="5812756"/>
              <a:ext cx="116652" cy="391026"/>
            </p14:xfrm>
          </p:contentPart>
        </mc:Choice>
        <mc:Fallback xmlns="">
          <p:pic>
            <p:nvPicPr>
              <p:cNvPr id="81" name="墨迹 80"/>
            </p:nvPicPr>
            <p:blipFill>
              <a:blip r:embed="rId163"/>
            </p:blipFill>
            <p:spPr>
              <a:xfrm>
                <a:off x="1644414" y="5812756"/>
                <a:ext cx="116652" cy="39102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2" name="墨迹 81"/>
              <p14:cNvContentPartPr/>
              <p14:nvPr/>
            </p14:nvContentPartPr>
            <p14:xfrm>
              <a:off x="1670755" y="5985710"/>
              <a:ext cx="142993" cy="172954"/>
            </p14:xfrm>
          </p:contentPart>
        </mc:Choice>
        <mc:Fallback xmlns="">
          <p:pic>
            <p:nvPicPr>
              <p:cNvPr id="82" name="墨迹 81"/>
            </p:nvPicPr>
            <p:blipFill>
              <a:blip r:embed="rId165"/>
            </p:blipFill>
            <p:spPr>
              <a:xfrm>
                <a:off x="1670755" y="5985710"/>
                <a:ext cx="142993" cy="17295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3" name="墨迹 82"/>
              <p14:cNvContentPartPr/>
              <p14:nvPr/>
            </p14:nvContentPartPr>
            <p14:xfrm>
              <a:off x="1655703" y="6060908"/>
              <a:ext cx="252119" cy="142875"/>
            </p14:xfrm>
          </p:contentPart>
        </mc:Choice>
        <mc:Fallback xmlns="">
          <p:pic>
            <p:nvPicPr>
              <p:cNvPr id="83" name="墨迹 82"/>
            </p:nvPicPr>
            <p:blipFill>
              <a:blip r:embed="rId167"/>
            </p:blipFill>
            <p:spPr>
              <a:xfrm>
                <a:off x="1655703" y="6060908"/>
                <a:ext cx="252119" cy="14287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4" name="墨迹 83"/>
              <p14:cNvContentPartPr/>
              <p14:nvPr/>
            </p14:nvContentPartPr>
            <p14:xfrm>
              <a:off x="2378192" y="5737559"/>
              <a:ext cx="1204148" cy="45118"/>
            </p14:xfrm>
          </p:contentPart>
        </mc:Choice>
        <mc:Fallback xmlns="">
          <p:pic>
            <p:nvPicPr>
              <p:cNvPr id="84" name="墨迹 83"/>
            </p:nvPicPr>
            <p:blipFill>
              <a:blip r:embed="rId169"/>
            </p:blipFill>
            <p:spPr>
              <a:xfrm>
                <a:off x="2378192" y="5737559"/>
                <a:ext cx="1204148" cy="4511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5" name="墨迹 84"/>
              <p14:cNvContentPartPr/>
              <p14:nvPr/>
            </p14:nvContentPartPr>
            <p14:xfrm>
              <a:off x="2054577" y="5308934"/>
              <a:ext cx="413926" cy="413585"/>
            </p14:xfrm>
          </p:contentPart>
        </mc:Choice>
        <mc:Fallback xmlns="">
          <p:pic>
            <p:nvPicPr>
              <p:cNvPr id="85" name="墨迹 84"/>
            </p:nvPicPr>
            <p:blipFill>
              <a:blip r:embed="rId171"/>
            </p:blipFill>
            <p:spPr>
              <a:xfrm>
                <a:off x="2054577" y="5308934"/>
                <a:ext cx="413926" cy="41358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6" name="墨迹 85"/>
              <p14:cNvContentPartPr/>
              <p14:nvPr/>
            </p14:nvContentPartPr>
            <p14:xfrm>
              <a:off x="2257777" y="5399171"/>
              <a:ext cx="18815" cy="255671"/>
            </p14:xfrm>
          </p:contentPart>
        </mc:Choice>
        <mc:Fallback xmlns="">
          <p:pic>
            <p:nvPicPr>
              <p:cNvPr id="86" name="墨迹 85"/>
            </p:nvPicPr>
            <p:blipFill>
              <a:blip r:embed="rId173"/>
            </p:blipFill>
            <p:spPr>
              <a:xfrm>
                <a:off x="2257777" y="5399171"/>
                <a:ext cx="18815" cy="25567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7" name="墨迹 86"/>
              <p14:cNvContentPartPr/>
              <p14:nvPr/>
            </p14:nvContentPartPr>
            <p14:xfrm>
              <a:off x="6976533" y="5376611"/>
              <a:ext cx="191911" cy="195514"/>
            </p14:xfrm>
          </p:contentPart>
        </mc:Choice>
        <mc:Fallback xmlns="">
          <p:pic>
            <p:nvPicPr>
              <p:cNvPr id="87" name="墨迹 86"/>
            </p:nvPicPr>
            <p:blipFill>
              <a:blip r:embed="rId175"/>
            </p:blipFill>
            <p:spPr>
              <a:xfrm>
                <a:off x="6976533" y="5376611"/>
                <a:ext cx="191911" cy="19551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8" name="墨迹 87"/>
              <p14:cNvContentPartPr/>
              <p14:nvPr/>
            </p14:nvContentPartPr>
            <p14:xfrm>
              <a:off x="6795911" y="5211177"/>
              <a:ext cx="466607" cy="579020"/>
            </p14:xfrm>
          </p:contentPart>
        </mc:Choice>
        <mc:Fallback xmlns="">
          <p:pic>
            <p:nvPicPr>
              <p:cNvPr id="88" name="墨迹 87"/>
            </p:nvPicPr>
            <p:blipFill>
              <a:blip r:embed="rId177"/>
            </p:blipFill>
            <p:spPr>
              <a:xfrm>
                <a:off x="6795911" y="5211177"/>
                <a:ext cx="466607" cy="57902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89" name="墨迹 88"/>
              <p14:cNvContentPartPr/>
              <p14:nvPr/>
            </p14:nvContentPartPr>
            <p14:xfrm>
              <a:off x="8617185" y="5699960"/>
              <a:ext cx="1941689" cy="97756"/>
            </p14:xfrm>
          </p:contentPart>
        </mc:Choice>
        <mc:Fallback xmlns="">
          <p:pic>
            <p:nvPicPr>
              <p:cNvPr id="89" name="墨迹 88"/>
            </p:nvPicPr>
            <p:blipFill>
              <a:blip r:embed="rId179"/>
            </p:blipFill>
            <p:spPr>
              <a:xfrm>
                <a:off x="8617185" y="5699960"/>
                <a:ext cx="1941689" cy="9775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0" name="墨迹 89"/>
              <p14:cNvContentPartPr/>
              <p14:nvPr/>
            </p14:nvContentPartPr>
            <p14:xfrm>
              <a:off x="4365037" y="5692440"/>
              <a:ext cx="2114785" cy="97757"/>
            </p14:xfrm>
          </p:contentPart>
        </mc:Choice>
        <mc:Fallback xmlns="">
          <p:pic>
            <p:nvPicPr>
              <p:cNvPr id="90" name="墨迹 89"/>
            </p:nvPicPr>
            <p:blipFill>
              <a:blip r:embed="rId181"/>
            </p:blipFill>
            <p:spPr>
              <a:xfrm>
                <a:off x="4365037" y="5692440"/>
                <a:ext cx="2114785" cy="9775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1" name="墨迹 90"/>
              <p14:cNvContentPartPr/>
              <p14:nvPr/>
            </p14:nvContentPartPr>
            <p14:xfrm>
              <a:off x="6043318" y="6497052"/>
              <a:ext cx="2167467" cy="52638"/>
            </p14:xfrm>
          </p:contentPart>
        </mc:Choice>
        <mc:Fallback xmlns="">
          <p:pic>
            <p:nvPicPr>
              <p:cNvPr id="91" name="墨迹 90"/>
            </p:nvPicPr>
            <p:blipFill>
              <a:blip r:embed="rId183"/>
            </p:blipFill>
            <p:spPr>
              <a:xfrm>
                <a:off x="6043318" y="6497052"/>
                <a:ext cx="2167467" cy="5263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2" name="墨迹 91"/>
              <p14:cNvContentPartPr/>
              <p14:nvPr/>
            </p14:nvContentPartPr>
            <p14:xfrm>
              <a:off x="2476029" y="4560720"/>
              <a:ext cx="203200" cy="18799"/>
            </p14:xfrm>
          </p:contentPart>
        </mc:Choice>
        <mc:Fallback xmlns="">
          <p:pic>
            <p:nvPicPr>
              <p:cNvPr id="92" name="墨迹 91"/>
            </p:nvPicPr>
            <p:blipFill>
              <a:blip r:embed="rId185"/>
            </p:blipFill>
            <p:spPr>
              <a:xfrm>
                <a:off x="2476029" y="4560720"/>
                <a:ext cx="203200" cy="1879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3" name="墨迹 92"/>
              <p14:cNvContentPartPr/>
              <p14:nvPr/>
            </p14:nvContentPartPr>
            <p14:xfrm>
              <a:off x="2592681" y="4466723"/>
              <a:ext cx="3763" cy="11280"/>
            </p14:xfrm>
          </p:contentPart>
        </mc:Choice>
        <mc:Fallback xmlns="">
          <p:pic>
            <p:nvPicPr>
              <p:cNvPr id="93" name="墨迹 92"/>
            </p:nvPicPr>
            <p:blipFill>
              <a:blip r:embed="rId187"/>
            </p:blipFill>
            <p:spPr>
              <a:xfrm>
                <a:off x="2592681" y="4466723"/>
                <a:ext cx="3763" cy="1128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4" name="墨迹 93"/>
              <p14:cNvContentPartPr/>
              <p14:nvPr/>
            </p14:nvContentPartPr>
            <p14:xfrm>
              <a:off x="2573866" y="4474243"/>
              <a:ext cx="22578" cy="195513"/>
            </p14:xfrm>
          </p:contentPart>
        </mc:Choice>
        <mc:Fallback xmlns="">
          <p:pic>
            <p:nvPicPr>
              <p:cNvPr id="94" name="墨迹 93"/>
            </p:nvPicPr>
            <p:blipFill>
              <a:blip r:embed="rId189"/>
            </p:blipFill>
            <p:spPr>
              <a:xfrm>
                <a:off x="2573866" y="4474243"/>
                <a:ext cx="22578" cy="19551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5" name="墨迹 94"/>
              <p14:cNvContentPartPr/>
              <p14:nvPr/>
            </p14:nvContentPartPr>
            <p14:xfrm>
              <a:off x="2660414" y="4474243"/>
              <a:ext cx="116652" cy="263191"/>
            </p14:xfrm>
          </p:contentPart>
        </mc:Choice>
        <mc:Fallback xmlns="">
          <p:pic>
            <p:nvPicPr>
              <p:cNvPr id="95" name="墨迹 94"/>
            </p:nvPicPr>
            <p:blipFill>
              <a:blip r:embed="rId191"/>
            </p:blipFill>
            <p:spPr>
              <a:xfrm>
                <a:off x="2660414" y="4474243"/>
                <a:ext cx="116652" cy="26319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6" name="墨迹 95"/>
              <p14:cNvContentPartPr/>
              <p14:nvPr/>
            </p14:nvContentPartPr>
            <p14:xfrm>
              <a:off x="2739437" y="4470483"/>
              <a:ext cx="109126" cy="26319"/>
            </p14:xfrm>
          </p:contentPart>
        </mc:Choice>
        <mc:Fallback xmlns="">
          <p:pic>
            <p:nvPicPr>
              <p:cNvPr id="96" name="墨迹 95"/>
            </p:nvPicPr>
            <p:blipFill>
              <a:blip r:embed="rId193"/>
            </p:blipFill>
            <p:spPr>
              <a:xfrm>
                <a:off x="2739437" y="4470483"/>
                <a:ext cx="109126" cy="26319"/>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7" name="墨迹 96"/>
              <p14:cNvContentPartPr/>
              <p14:nvPr/>
            </p14:nvContentPartPr>
            <p14:xfrm>
              <a:off x="6156207" y="4541920"/>
              <a:ext cx="71496" cy="7520"/>
            </p14:xfrm>
          </p:contentPart>
        </mc:Choice>
        <mc:Fallback xmlns="">
          <p:pic>
            <p:nvPicPr>
              <p:cNvPr id="97" name="墨迹 96"/>
            </p:nvPicPr>
            <p:blipFill>
              <a:blip r:embed="rId195"/>
            </p:blipFill>
            <p:spPr>
              <a:xfrm>
                <a:off x="6156207" y="4541920"/>
                <a:ext cx="71496" cy="752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8" name="墨迹 97"/>
              <p14:cNvContentPartPr/>
              <p14:nvPr/>
            </p14:nvContentPartPr>
            <p14:xfrm>
              <a:off x="6280385" y="4474243"/>
              <a:ext cx="26340" cy="112796"/>
            </p14:xfrm>
          </p:contentPart>
        </mc:Choice>
        <mc:Fallback xmlns="">
          <p:pic>
            <p:nvPicPr>
              <p:cNvPr id="98" name="墨迹 97"/>
            </p:nvPicPr>
            <p:blipFill>
              <a:blip r:embed="rId197"/>
            </p:blipFill>
            <p:spPr>
              <a:xfrm>
                <a:off x="6280385" y="4474243"/>
                <a:ext cx="26340" cy="11279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99" name="墨迹 98"/>
              <p14:cNvContentPartPr/>
              <p14:nvPr/>
            </p14:nvContentPartPr>
            <p14:xfrm>
              <a:off x="2950162" y="4180973"/>
              <a:ext cx="22578" cy="409826"/>
            </p14:xfrm>
          </p:contentPart>
        </mc:Choice>
        <mc:Fallback xmlns="">
          <p:pic>
            <p:nvPicPr>
              <p:cNvPr id="99" name="墨迹 98"/>
            </p:nvPicPr>
            <p:blipFill>
              <a:blip r:embed="rId199"/>
            </p:blipFill>
            <p:spPr>
              <a:xfrm>
                <a:off x="2950162" y="4180973"/>
                <a:ext cx="22578" cy="409826"/>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0" name="墨迹 99"/>
              <p14:cNvContentPartPr/>
              <p14:nvPr/>
            </p14:nvContentPartPr>
            <p14:xfrm>
              <a:off x="2882429" y="4474243"/>
              <a:ext cx="218252" cy="225592"/>
            </p14:xfrm>
          </p:contentPart>
        </mc:Choice>
        <mc:Fallback xmlns="">
          <p:pic>
            <p:nvPicPr>
              <p:cNvPr id="100" name="墨迹 99"/>
            </p:nvPicPr>
            <p:blipFill>
              <a:blip r:embed="rId201"/>
            </p:blipFill>
            <p:spPr>
              <a:xfrm>
                <a:off x="2882429" y="4474243"/>
                <a:ext cx="218252" cy="22559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1" name="墨迹 100"/>
              <p14:cNvContentPartPr/>
              <p14:nvPr/>
            </p14:nvContentPartPr>
            <p14:xfrm>
              <a:off x="3168414" y="4196013"/>
              <a:ext cx="120415" cy="345907"/>
            </p14:xfrm>
          </p:contentPart>
        </mc:Choice>
        <mc:Fallback xmlns="">
          <p:pic>
            <p:nvPicPr>
              <p:cNvPr id="101" name="墨迹 100"/>
            </p:nvPicPr>
            <p:blipFill>
              <a:blip r:embed="rId203"/>
            </p:blipFill>
            <p:spPr>
              <a:xfrm>
                <a:off x="3168414" y="4196013"/>
                <a:ext cx="120415" cy="34590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2" name="墨迹 101"/>
              <p14:cNvContentPartPr/>
              <p14:nvPr/>
            </p14:nvContentPartPr>
            <p14:xfrm>
              <a:off x="3424296" y="4963026"/>
              <a:ext cx="372533" cy="93997"/>
            </p14:xfrm>
          </p:contentPart>
        </mc:Choice>
        <mc:Fallback xmlns="">
          <p:pic>
            <p:nvPicPr>
              <p:cNvPr id="102" name="墨迹 101"/>
            </p:nvPicPr>
            <p:blipFill>
              <a:blip r:embed="rId205"/>
            </p:blipFill>
            <p:spPr>
              <a:xfrm>
                <a:off x="3424296" y="4963026"/>
                <a:ext cx="372533" cy="9399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3" name="墨迹 102"/>
              <p14:cNvContentPartPr/>
              <p14:nvPr/>
            </p14:nvContentPartPr>
            <p14:xfrm>
              <a:off x="3507081" y="4474243"/>
              <a:ext cx="161807" cy="7520"/>
            </p14:xfrm>
          </p:contentPart>
        </mc:Choice>
        <mc:Fallback xmlns="">
          <p:pic>
            <p:nvPicPr>
              <p:cNvPr id="103" name="墨迹 102"/>
            </p:nvPicPr>
            <p:blipFill>
              <a:blip r:embed="rId207"/>
            </p:blipFill>
            <p:spPr>
              <a:xfrm>
                <a:off x="3507081" y="4474243"/>
                <a:ext cx="161807" cy="752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4" name="墨迹 103"/>
              <p14:cNvContentPartPr/>
              <p14:nvPr/>
            </p14:nvContentPartPr>
            <p14:xfrm>
              <a:off x="3574814" y="4399045"/>
              <a:ext cx="45156" cy="172955"/>
            </p14:xfrm>
          </p:contentPart>
        </mc:Choice>
        <mc:Fallback xmlns="">
          <p:pic>
            <p:nvPicPr>
              <p:cNvPr id="104" name="墨迹 103"/>
            </p:nvPicPr>
            <p:blipFill>
              <a:blip r:embed="rId209"/>
            </p:blipFill>
            <p:spPr>
              <a:xfrm>
                <a:off x="3574814" y="4399045"/>
                <a:ext cx="45156" cy="172955"/>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5" name="墨迹 104"/>
              <p14:cNvContentPartPr/>
              <p14:nvPr/>
            </p14:nvContentPartPr>
            <p14:xfrm>
              <a:off x="3710281" y="4346407"/>
              <a:ext cx="112889" cy="150395"/>
            </p14:xfrm>
          </p:contentPart>
        </mc:Choice>
        <mc:Fallback xmlns="">
          <p:pic>
            <p:nvPicPr>
              <p:cNvPr id="105" name="墨迹 104"/>
            </p:nvPicPr>
            <p:blipFill>
              <a:blip r:embed="rId211"/>
            </p:blipFill>
            <p:spPr>
              <a:xfrm>
                <a:off x="3710281" y="4346407"/>
                <a:ext cx="112889" cy="15039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6" name="墨迹 105"/>
              <p14:cNvContentPartPr/>
              <p14:nvPr/>
            </p14:nvContentPartPr>
            <p14:xfrm>
              <a:off x="3736622" y="4391526"/>
              <a:ext cx="86548" cy="218072"/>
            </p14:xfrm>
          </p:contentPart>
        </mc:Choice>
        <mc:Fallback xmlns="">
          <p:pic>
            <p:nvPicPr>
              <p:cNvPr id="106" name="墨迹 105"/>
            </p:nvPicPr>
            <p:blipFill>
              <a:blip r:embed="rId213"/>
            </p:blipFill>
            <p:spPr>
              <a:xfrm>
                <a:off x="3736622" y="4391526"/>
                <a:ext cx="86548" cy="218072"/>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7" name="墨迹 106"/>
              <p14:cNvContentPartPr/>
              <p14:nvPr/>
            </p14:nvContentPartPr>
            <p14:xfrm>
              <a:off x="5245570" y="4511842"/>
              <a:ext cx="142993" cy="11279"/>
            </p14:xfrm>
          </p:contentPart>
        </mc:Choice>
        <mc:Fallback xmlns="">
          <p:pic>
            <p:nvPicPr>
              <p:cNvPr id="107" name="墨迹 106"/>
            </p:nvPicPr>
            <p:blipFill>
              <a:blip r:embed="rId215"/>
            </p:blipFill>
            <p:spPr>
              <a:xfrm>
                <a:off x="5245570" y="4511842"/>
                <a:ext cx="142993" cy="1127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8" name="墨迹 107"/>
              <p14:cNvContentPartPr/>
              <p14:nvPr/>
            </p14:nvContentPartPr>
            <p14:xfrm>
              <a:off x="5320829" y="4429125"/>
              <a:ext cx="30103" cy="161674"/>
            </p14:xfrm>
          </p:contentPart>
        </mc:Choice>
        <mc:Fallback xmlns="">
          <p:pic>
            <p:nvPicPr>
              <p:cNvPr id="108" name="墨迹 107"/>
            </p:nvPicPr>
            <p:blipFill>
              <a:blip r:embed="rId217"/>
            </p:blipFill>
            <p:spPr>
              <a:xfrm>
                <a:off x="5320829" y="4429125"/>
                <a:ext cx="30103" cy="16167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09" name="墨迹 108"/>
              <p14:cNvContentPartPr/>
              <p14:nvPr/>
            </p14:nvContentPartPr>
            <p14:xfrm>
              <a:off x="5343407" y="4444164"/>
              <a:ext cx="142993" cy="233112"/>
            </p14:xfrm>
          </p:contentPart>
        </mc:Choice>
        <mc:Fallback xmlns="">
          <p:pic>
            <p:nvPicPr>
              <p:cNvPr id="109" name="墨迹 108"/>
            </p:nvPicPr>
            <p:blipFill>
              <a:blip r:embed="rId219"/>
            </p:blipFill>
            <p:spPr>
              <a:xfrm>
                <a:off x="5343407" y="4444164"/>
                <a:ext cx="142993" cy="233112"/>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0" name="墨迹 109"/>
              <p14:cNvContentPartPr/>
              <p14:nvPr/>
            </p14:nvContentPartPr>
            <p14:xfrm>
              <a:off x="5448770" y="4459204"/>
              <a:ext cx="131704" cy="22559"/>
            </p14:xfrm>
          </p:contentPart>
        </mc:Choice>
        <mc:Fallback xmlns="">
          <p:pic>
            <p:nvPicPr>
              <p:cNvPr id="110" name="墨迹 109"/>
            </p:nvPicPr>
            <p:blipFill>
              <a:blip r:embed="rId221"/>
            </p:blipFill>
            <p:spPr>
              <a:xfrm>
                <a:off x="5448770" y="4459204"/>
                <a:ext cx="131704" cy="2255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1" name="墨迹 110"/>
              <p14:cNvContentPartPr/>
              <p14:nvPr/>
            </p14:nvContentPartPr>
            <p14:xfrm>
              <a:off x="7789333" y="300789"/>
              <a:ext cx="15052" cy="22559"/>
            </p14:xfrm>
          </p:contentPart>
        </mc:Choice>
        <mc:Fallback xmlns="">
          <p:pic>
            <p:nvPicPr>
              <p:cNvPr id="111" name="墨迹 110"/>
            </p:nvPicPr>
            <p:blipFill>
              <a:blip r:embed="rId223"/>
            </p:blipFill>
            <p:spPr>
              <a:xfrm>
                <a:off x="7789333" y="300789"/>
                <a:ext cx="15052" cy="2255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2" name="墨迹 111"/>
              <p14:cNvContentPartPr/>
              <p14:nvPr/>
            </p14:nvContentPartPr>
            <p14:xfrm>
              <a:off x="3890903" y="4165934"/>
              <a:ext cx="52682" cy="473743"/>
            </p14:xfrm>
          </p:contentPart>
        </mc:Choice>
        <mc:Fallback xmlns="">
          <p:pic>
            <p:nvPicPr>
              <p:cNvPr id="112" name="墨迹 111"/>
            </p:nvPicPr>
            <p:blipFill>
              <a:blip r:embed="rId225"/>
            </p:blipFill>
            <p:spPr>
              <a:xfrm>
                <a:off x="3890903" y="4165934"/>
                <a:ext cx="52682" cy="473743"/>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3" name="墨迹 112"/>
              <p14:cNvContentPartPr/>
              <p14:nvPr/>
            </p14:nvContentPartPr>
            <p14:xfrm>
              <a:off x="3830696" y="4180973"/>
              <a:ext cx="105363" cy="187994"/>
            </p14:xfrm>
          </p:contentPart>
        </mc:Choice>
        <mc:Fallback xmlns="">
          <p:pic>
            <p:nvPicPr>
              <p:cNvPr id="113" name="墨迹 112"/>
            </p:nvPicPr>
            <p:blipFill>
              <a:blip r:embed="rId227"/>
            </p:blipFill>
            <p:spPr>
              <a:xfrm>
                <a:off x="3830696" y="4180973"/>
                <a:ext cx="105363" cy="18799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4" name="墨迹 113"/>
              <p14:cNvContentPartPr/>
              <p14:nvPr/>
            </p14:nvContentPartPr>
            <p14:xfrm>
              <a:off x="3913481" y="4218572"/>
              <a:ext cx="105363" cy="135355"/>
            </p14:xfrm>
          </p:contentPart>
        </mc:Choice>
        <mc:Fallback xmlns="">
          <p:pic>
            <p:nvPicPr>
              <p:cNvPr id="114" name="墨迹 113"/>
            </p:nvPicPr>
            <p:blipFill>
              <a:blip r:embed="rId229"/>
            </p:blipFill>
            <p:spPr>
              <a:xfrm>
                <a:off x="3913481" y="4218572"/>
                <a:ext cx="105363" cy="135355"/>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5" name="墨迹 114"/>
              <p14:cNvContentPartPr/>
              <p14:nvPr/>
            </p14:nvContentPartPr>
            <p14:xfrm>
              <a:off x="4124207" y="4286250"/>
              <a:ext cx="360" cy="248151"/>
            </p14:xfrm>
          </p:contentPart>
        </mc:Choice>
        <mc:Fallback xmlns="">
          <p:pic>
            <p:nvPicPr>
              <p:cNvPr id="115" name="墨迹 114"/>
            </p:nvPicPr>
            <p:blipFill>
              <a:blip r:embed="rId231"/>
            </p:blipFill>
            <p:spPr>
              <a:xfrm>
                <a:off x="4124207" y="4286250"/>
                <a:ext cx="360" cy="248151"/>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6" name="墨迹 115"/>
              <p14:cNvContentPartPr/>
              <p14:nvPr/>
            </p14:nvContentPartPr>
            <p14:xfrm>
              <a:off x="4229570" y="4308809"/>
              <a:ext cx="150518" cy="225592"/>
            </p14:xfrm>
          </p:contentPart>
        </mc:Choice>
        <mc:Fallback xmlns="">
          <p:pic>
            <p:nvPicPr>
              <p:cNvPr id="116" name="墨迹 115"/>
            </p:nvPicPr>
            <p:blipFill>
              <a:blip r:embed="rId233"/>
            </p:blipFill>
            <p:spPr>
              <a:xfrm>
                <a:off x="4229570" y="4308809"/>
                <a:ext cx="150518" cy="225592"/>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7" name="墨迹 116"/>
              <p14:cNvContentPartPr/>
              <p14:nvPr/>
            </p14:nvContentPartPr>
            <p14:xfrm>
              <a:off x="4237096" y="4323848"/>
              <a:ext cx="169333" cy="191753"/>
            </p14:xfrm>
          </p:contentPart>
        </mc:Choice>
        <mc:Fallback xmlns="">
          <p:pic>
            <p:nvPicPr>
              <p:cNvPr id="117" name="墨迹 116"/>
            </p:nvPicPr>
            <p:blipFill>
              <a:blip r:embed="rId235"/>
            </p:blipFill>
            <p:spPr>
              <a:xfrm>
                <a:off x="4237096" y="4323848"/>
                <a:ext cx="169333" cy="191753"/>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18" name="墨迹 117"/>
              <p14:cNvContentPartPr/>
              <p14:nvPr/>
            </p14:nvContentPartPr>
            <p14:xfrm>
              <a:off x="4406429" y="4038098"/>
              <a:ext cx="206963" cy="451184"/>
            </p14:xfrm>
          </p:contentPart>
        </mc:Choice>
        <mc:Fallback xmlns="">
          <p:pic>
            <p:nvPicPr>
              <p:cNvPr id="118" name="墨迹 117"/>
            </p:nvPicPr>
            <p:blipFill>
              <a:blip r:embed="rId237"/>
            </p:blipFill>
            <p:spPr>
              <a:xfrm>
                <a:off x="4406429" y="4038098"/>
                <a:ext cx="206963" cy="451184"/>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19" name="墨迹 118"/>
              <p14:cNvContentPartPr/>
              <p14:nvPr/>
            </p14:nvContentPartPr>
            <p14:xfrm>
              <a:off x="6524977" y="4985585"/>
              <a:ext cx="895585" cy="63918"/>
            </p14:xfrm>
          </p:contentPart>
        </mc:Choice>
        <mc:Fallback xmlns="">
          <p:pic>
            <p:nvPicPr>
              <p:cNvPr id="119" name="墨迹 118"/>
            </p:nvPicPr>
            <p:blipFill>
              <a:blip r:embed="rId239"/>
            </p:blipFill>
            <p:spPr>
              <a:xfrm>
                <a:off x="6524977" y="4985585"/>
                <a:ext cx="895585" cy="63918"/>
              </a:xfrm>
              <a:prstGeom prst="rect"/>
            </p:spPr>
          </p:pic>
        </mc:Fallback>
      </mc:AlternateContent>
    </p:spTree>
    <p:custDataLst>
      <p:tags r:id="rId240"/>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48386" y="121580"/>
            <a:ext cx="10565269" cy="4624591"/>
          </a:xfrm>
          <a:prstGeom prst="rect">
            <a:avLst/>
          </a:prstGeom>
        </p:spPr>
      </p:pic>
      <p:pic>
        <p:nvPicPr>
          <p:cNvPr id="7" name="图片 6"/>
          <p:cNvPicPr>
            <a:picLocks noChangeAspect="1"/>
          </p:cNvPicPr>
          <p:nvPr/>
        </p:nvPicPr>
        <p:blipFill>
          <a:blip r:embed="rId2"/>
          <a:stretch>
            <a:fillRect/>
          </a:stretch>
        </p:blipFill>
        <p:spPr>
          <a:xfrm>
            <a:off x="557046" y="4383936"/>
            <a:ext cx="4456603" cy="195768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830733" y="1534026"/>
              <a:ext cx="105018" cy="59958"/>
            </p14:xfrm>
          </p:contentPart>
        </mc:Choice>
        <mc:Fallback xmlns="">
          <p:pic>
            <p:nvPicPr>
              <p:cNvPr id="2" name="墨迹 1"/>
            </p:nvPicPr>
            <p:blipFill>
              <a:blip r:embed="rId4"/>
            </p:blipFill>
            <p:spPr>
              <a:xfrm>
                <a:off x="8830733" y="1534026"/>
                <a:ext cx="105018" cy="59958"/>
              </a:xfrm>
              <a:prstGeom prst="rect"/>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48386" y="121580"/>
            <a:ext cx="10565269" cy="4624591"/>
          </a:xfrm>
          <a:prstGeom prst="rect">
            <a:avLst/>
          </a:prstGeom>
        </p:spPr>
      </p:pic>
      <p:pic>
        <p:nvPicPr>
          <p:cNvPr id="7" name="图片 6"/>
          <p:cNvPicPr>
            <a:picLocks noChangeAspect="1"/>
          </p:cNvPicPr>
          <p:nvPr/>
        </p:nvPicPr>
        <p:blipFill>
          <a:blip r:embed="rId2"/>
          <a:stretch>
            <a:fillRect/>
          </a:stretch>
        </p:blipFill>
        <p:spPr>
          <a:xfrm>
            <a:off x="557046" y="4383936"/>
            <a:ext cx="4456603" cy="195768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1260651" y="721894"/>
              <a:ext cx="3704" cy="12690"/>
            </p14:xfrm>
          </p:contentPart>
        </mc:Choice>
        <mc:Fallback xmlns="">
          <p:pic>
            <p:nvPicPr>
              <p:cNvPr id="2" name="墨迹 1"/>
            </p:nvPicPr>
            <p:blipFill>
              <a:blip r:embed="rId4"/>
            </p:blipFill>
            <p:spPr>
              <a:xfrm>
                <a:off x="1260651" y="721894"/>
                <a:ext cx="3704" cy="1269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1292577" y="679596"/>
              <a:ext cx="8467" cy="8459"/>
            </p14:xfrm>
          </p:contentPart>
        </mc:Choice>
        <mc:Fallback xmlns="">
          <p:pic>
            <p:nvPicPr>
              <p:cNvPr id="3" name="墨迹 2"/>
            </p:nvPicPr>
            <p:blipFill>
              <a:blip r:embed="rId6"/>
            </p:blipFill>
            <p:spPr>
              <a:xfrm>
                <a:off x="1292577" y="679596"/>
                <a:ext cx="8467" cy="845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1170340" y="682416"/>
              <a:ext cx="127882" cy="290449"/>
            </p14:xfrm>
          </p:contentPart>
        </mc:Choice>
        <mc:Fallback xmlns="">
          <p:pic>
            <p:nvPicPr>
              <p:cNvPr id="4" name="墨迹 3"/>
            </p:nvPicPr>
            <p:blipFill>
              <a:blip r:embed="rId8"/>
            </p:blipFill>
            <p:spPr>
              <a:xfrm>
                <a:off x="1170340" y="682416"/>
                <a:ext cx="127882" cy="29044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1337733" y="696515"/>
              <a:ext cx="21167" cy="25379"/>
            </p14:xfrm>
          </p:contentPart>
        </mc:Choice>
        <mc:Fallback xmlns="">
          <p:pic>
            <p:nvPicPr>
              <p:cNvPr id="6" name="墨迹 5"/>
            </p:nvPicPr>
            <p:blipFill>
              <a:blip r:embed="rId10"/>
            </p:blipFill>
            <p:spPr>
              <a:xfrm>
                <a:off x="1337733" y="696515"/>
                <a:ext cx="21167" cy="2537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1323622" y="693695"/>
              <a:ext cx="234244" cy="115616"/>
            </p14:xfrm>
          </p:contentPart>
        </mc:Choice>
        <mc:Fallback xmlns="">
          <p:pic>
            <p:nvPicPr>
              <p:cNvPr id="8" name="墨迹 7"/>
            </p:nvPicPr>
            <p:blipFill>
              <a:blip r:embed="rId12"/>
            </p:blipFill>
            <p:spPr>
              <a:xfrm>
                <a:off x="1323622" y="693695"/>
                <a:ext cx="234244" cy="11561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275644" y="627956"/>
              <a:ext cx="39511" cy="187876"/>
            </p14:xfrm>
          </p:contentPart>
        </mc:Choice>
        <mc:Fallback xmlns="">
          <p:pic>
            <p:nvPicPr>
              <p:cNvPr id="9" name="墨迹 8"/>
            </p:nvPicPr>
            <p:blipFill>
              <a:blip r:embed="rId14"/>
            </p:blipFill>
            <p:spPr>
              <a:xfrm>
                <a:off x="1275644" y="627956"/>
                <a:ext cx="39511" cy="18787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309511" y="592179"/>
              <a:ext cx="93133" cy="214312"/>
            </p14:xfrm>
          </p:contentPart>
        </mc:Choice>
        <mc:Fallback xmlns="">
          <p:pic>
            <p:nvPicPr>
              <p:cNvPr id="10" name="墨迹 9"/>
            </p:nvPicPr>
            <p:blipFill>
              <a:blip r:embed="rId16"/>
            </p:blipFill>
            <p:spPr>
              <a:xfrm>
                <a:off x="1309511" y="592179"/>
                <a:ext cx="93133" cy="21431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1512711" y="800851"/>
              <a:ext cx="19755" cy="8460"/>
            </p14:xfrm>
          </p:contentPart>
        </mc:Choice>
        <mc:Fallback xmlns="">
          <p:pic>
            <p:nvPicPr>
              <p:cNvPr id="11" name="墨迹 10"/>
            </p:nvPicPr>
            <p:blipFill>
              <a:blip r:embed="rId18"/>
            </p:blipFill>
            <p:spPr>
              <a:xfrm>
                <a:off x="1512711" y="800851"/>
                <a:ext cx="19755" cy="846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546577" y="812131"/>
              <a:ext cx="22578" cy="225592"/>
            </p14:xfrm>
          </p:contentPart>
        </mc:Choice>
        <mc:Fallback xmlns="">
          <p:pic>
            <p:nvPicPr>
              <p:cNvPr id="12" name="墨迹 11"/>
            </p:nvPicPr>
            <p:blipFill>
              <a:blip r:embed="rId20"/>
            </p:blipFill>
            <p:spPr>
              <a:xfrm>
                <a:off x="1546577" y="812131"/>
                <a:ext cx="22578" cy="22559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1168400" y="981325"/>
              <a:ext cx="231422" cy="208673"/>
            </p14:xfrm>
          </p:contentPart>
        </mc:Choice>
        <mc:Fallback xmlns="">
          <p:pic>
            <p:nvPicPr>
              <p:cNvPr id="13" name="墨迹 12"/>
            </p:nvPicPr>
            <p:blipFill>
              <a:blip r:embed="rId22"/>
            </p:blipFill>
            <p:spPr>
              <a:xfrm>
                <a:off x="1168400" y="981325"/>
                <a:ext cx="231422" cy="20867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1247422" y="992605"/>
              <a:ext cx="36689" cy="146635"/>
            </p14:xfrm>
          </p:contentPart>
        </mc:Choice>
        <mc:Fallback xmlns="">
          <p:pic>
            <p:nvPicPr>
              <p:cNvPr id="14" name="墨迹 13"/>
            </p:nvPicPr>
            <p:blipFill>
              <a:blip r:embed="rId24"/>
            </p:blipFill>
            <p:spPr>
              <a:xfrm>
                <a:off x="1247422" y="992605"/>
                <a:ext cx="36689" cy="14663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1456266" y="1105401"/>
              <a:ext cx="8467" cy="144696"/>
            </p14:xfrm>
          </p:contentPart>
        </mc:Choice>
        <mc:Fallback xmlns="">
          <p:pic>
            <p:nvPicPr>
              <p:cNvPr id="15" name="墨迹 14"/>
            </p:nvPicPr>
            <p:blipFill>
              <a:blip r:embed="rId26"/>
            </p:blipFill>
            <p:spPr>
              <a:xfrm>
                <a:off x="1456266" y="1105401"/>
                <a:ext cx="8467" cy="14469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1473200" y="1012344"/>
              <a:ext cx="70555" cy="169370"/>
            </p14:xfrm>
          </p:contentPart>
        </mc:Choice>
        <mc:Fallback xmlns="">
          <p:pic>
            <p:nvPicPr>
              <p:cNvPr id="16" name="墨迹 15"/>
            </p:nvPicPr>
            <p:blipFill>
              <a:blip r:embed="rId28"/>
            </p:blipFill>
            <p:spPr>
              <a:xfrm>
                <a:off x="1473200" y="1012344"/>
                <a:ext cx="70555" cy="16937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1396294" y="800851"/>
              <a:ext cx="147461" cy="59218"/>
            </p14:xfrm>
          </p:contentPart>
        </mc:Choice>
        <mc:Fallback xmlns="">
          <p:pic>
            <p:nvPicPr>
              <p:cNvPr id="17" name="墨迹 16"/>
            </p:nvPicPr>
            <p:blipFill>
              <a:blip r:embed="rId30"/>
            </p:blipFill>
            <p:spPr>
              <a:xfrm>
                <a:off x="1396294" y="800851"/>
                <a:ext cx="147461" cy="5921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1525411" y="1234411"/>
              <a:ext cx="32455" cy="127601"/>
            </p14:xfrm>
          </p:contentPart>
        </mc:Choice>
        <mc:Fallback xmlns="">
          <p:pic>
            <p:nvPicPr>
              <p:cNvPr id="18" name="墨迹 17"/>
            </p:nvPicPr>
            <p:blipFill>
              <a:blip r:embed="rId32"/>
            </p:blipFill>
            <p:spPr>
              <a:xfrm>
                <a:off x="1525411" y="1234411"/>
                <a:ext cx="32455" cy="12760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1518355" y="1398671"/>
              <a:ext cx="22578" cy="146634"/>
            </p14:xfrm>
          </p:contentPart>
        </mc:Choice>
        <mc:Fallback xmlns="">
          <p:pic>
            <p:nvPicPr>
              <p:cNvPr id="19" name="墨迹 18"/>
            </p:nvPicPr>
            <p:blipFill>
              <a:blip r:embed="rId34"/>
            </p:blipFill>
            <p:spPr>
              <a:xfrm>
                <a:off x="1518355" y="1398671"/>
                <a:ext cx="22578" cy="14663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1535288" y="1455069"/>
              <a:ext cx="73378" cy="45118"/>
            </p14:xfrm>
          </p:contentPart>
        </mc:Choice>
        <mc:Fallback xmlns="">
          <p:pic>
            <p:nvPicPr>
              <p:cNvPr id="20" name="墨迹 19"/>
            </p:nvPicPr>
            <p:blipFill>
              <a:blip r:embed="rId36"/>
            </p:blipFill>
            <p:spPr>
              <a:xfrm>
                <a:off x="1535288" y="1455069"/>
                <a:ext cx="73378" cy="4511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1631244" y="1409950"/>
              <a:ext cx="59267" cy="208673"/>
            </p14:xfrm>
          </p:contentPart>
        </mc:Choice>
        <mc:Fallback xmlns="">
          <p:pic>
            <p:nvPicPr>
              <p:cNvPr id="21" name="墨迹 20"/>
            </p:nvPicPr>
            <p:blipFill>
              <a:blip r:embed="rId38"/>
            </p:blipFill>
            <p:spPr>
              <a:xfrm>
                <a:off x="1631244" y="1409950"/>
                <a:ext cx="59267" cy="208673"/>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1049866" y="874169"/>
              <a:ext cx="121356" cy="84597"/>
            </p14:xfrm>
          </p:contentPart>
        </mc:Choice>
        <mc:Fallback xmlns="">
          <p:pic>
            <p:nvPicPr>
              <p:cNvPr id="22" name="墨迹 21"/>
            </p:nvPicPr>
            <p:blipFill>
              <a:blip r:embed="rId40"/>
            </p:blipFill>
            <p:spPr>
              <a:xfrm>
                <a:off x="1049866" y="874169"/>
                <a:ext cx="121356" cy="8459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874888" y="772652"/>
              <a:ext cx="104423" cy="112797"/>
            </p14:xfrm>
          </p:contentPart>
        </mc:Choice>
        <mc:Fallback xmlns="">
          <p:pic>
            <p:nvPicPr>
              <p:cNvPr id="23" name="墨迹 22"/>
            </p:nvPicPr>
            <p:blipFill>
              <a:blip r:embed="rId42"/>
            </p:blipFill>
            <p:spPr>
              <a:xfrm>
                <a:off x="874888" y="772652"/>
                <a:ext cx="104423" cy="11279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686858" y="789572"/>
              <a:ext cx="49742" cy="115616"/>
            </p14:xfrm>
          </p:contentPart>
        </mc:Choice>
        <mc:Fallback xmlns="">
          <p:pic>
            <p:nvPicPr>
              <p:cNvPr id="24" name="墨迹 23"/>
            </p:nvPicPr>
            <p:blipFill>
              <a:blip r:embed="rId44"/>
            </p:blipFill>
            <p:spPr>
              <a:xfrm>
                <a:off x="686858" y="789572"/>
                <a:ext cx="49742" cy="11561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733777" y="803671"/>
              <a:ext cx="76200" cy="53579"/>
            </p14:xfrm>
          </p:contentPart>
        </mc:Choice>
        <mc:Fallback xmlns="">
          <p:pic>
            <p:nvPicPr>
              <p:cNvPr id="25" name="墨迹 24"/>
            </p:nvPicPr>
            <p:blipFill>
              <a:blip r:embed="rId46"/>
            </p:blipFill>
            <p:spPr>
              <a:xfrm>
                <a:off x="733777" y="803671"/>
                <a:ext cx="76200" cy="5357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762000" y="690170"/>
              <a:ext cx="70555" cy="243217"/>
            </p14:xfrm>
          </p:contentPart>
        </mc:Choice>
        <mc:Fallback xmlns="">
          <p:pic>
            <p:nvPicPr>
              <p:cNvPr id="26" name="墨迹 25"/>
            </p:nvPicPr>
            <p:blipFill>
              <a:blip r:embed="rId48"/>
            </p:blipFill>
            <p:spPr>
              <a:xfrm>
                <a:off x="762000" y="690170"/>
                <a:ext cx="70555" cy="24321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824088" y="741634"/>
              <a:ext cx="93134" cy="64152"/>
            </p14:xfrm>
          </p:contentPart>
        </mc:Choice>
        <mc:Fallback xmlns="">
          <p:pic>
            <p:nvPicPr>
              <p:cNvPr id="27" name="墨迹 26"/>
            </p:nvPicPr>
            <p:blipFill>
              <a:blip r:embed="rId50"/>
            </p:blipFill>
            <p:spPr>
              <a:xfrm>
                <a:off x="824088" y="741634"/>
                <a:ext cx="93134" cy="6415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98311" y="858659"/>
              <a:ext cx="83255" cy="120727"/>
            </p14:xfrm>
          </p:contentPart>
        </mc:Choice>
        <mc:Fallback xmlns="">
          <p:pic>
            <p:nvPicPr>
              <p:cNvPr id="28" name="墨迹 27"/>
            </p:nvPicPr>
            <p:blipFill>
              <a:blip r:embed="rId52"/>
            </p:blipFill>
            <p:spPr>
              <a:xfrm>
                <a:off x="598311" y="858659"/>
                <a:ext cx="83255" cy="12072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408340" y="921402"/>
              <a:ext cx="133526" cy="198803"/>
            </p14:xfrm>
          </p:contentPart>
        </mc:Choice>
        <mc:Fallback xmlns="">
          <p:pic>
            <p:nvPicPr>
              <p:cNvPr id="29" name="墨迹 28"/>
            </p:nvPicPr>
            <p:blipFill>
              <a:blip r:embed="rId54"/>
            </p:blipFill>
            <p:spPr>
              <a:xfrm>
                <a:off x="408340" y="921402"/>
                <a:ext cx="133526" cy="19880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91066" y="853548"/>
              <a:ext cx="132645" cy="547942"/>
            </p14:xfrm>
          </p:contentPart>
        </mc:Choice>
        <mc:Fallback xmlns="">
          <p:pic>
            <p:nvPicPr>
              <p:cNvPr id="30" name="墨迹 29"/>
            </p:nvPicPr>
            <p:blipFill>
              <a:blip r:embed="rId56"/>
            </p:blipFill>
            <p:spPr>
              <a:xfrm>
                <a:off x="491066" y="853548"/>
                <a:ext cx="132645" cy="54794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3523544" y="733174"/>
              <a:ext cx="150989" cy="119141"/>
            </p14:xfrm>
          </p:contentPart>
        </mc:Choice>
        <mc:Fallback xmlns="">
          <p:pic>
            <p:nvPicPr>
              <p:cNvPr id="31" name="墨迹 30"/>
            </p:nvPicPr>
            <p:blipFill>
              <a:blip r:embed="rId58"/>
            </p:blipFill>
            <p:spPr>
              <a:xfrm>
                <a:off x="3523544" y="733174"/>
                <a:ext cx="150989" cy="11914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3651955" y="755733"/>
              <a:ext cx="174978" cy="270711"/>
            </p14:xfrm>
          </p:contentPart>
        </mc:Choice>
        <mc:Fallback xmlns="">
          <p:pic>
            <p:nvPicPr>
              <p:cNvPr id="32" name="墨迹 31"/>
            </p:nvPicPr>
            <p:blipFill>
              <a:blip r:embed="rId60"/>
            </p:blipFill>
            <p:spPr>
              <a:xfrm>
                <a:off x="3651955" y="755733"/>
                <a:ext cx="174978" cy="27071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3623733" y="716254"/>
              <a:ext cx="11289" cy="155095"/>
            </p14:xfrm>
          </p:contentPart>
        </mc:Choice>
        <mc:Fallback xmlns="">
          <p:pic>
            <p:nvPicPr>
              <p:cNvPr id="33" name="墨迹 32"/>
            </p:nvPicPr>
            <p:blipFill>
              <a:blip r:embed="rId62"/>
            </p:blipFill>
            <p:spPr>
              <a:xfrm>
                <a:off x="3623733" y="716254"/>
                <a:ext cx="11289" cy="15509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3632905" y="699335"/>
              <a:ext cx="86783" cy="127601"/>
            </p14:xfrm>
          </p:contentPart>
        </mc:Choice>
        <mc:Fallback xmlns="">
          <p:pic>
            <p:nvPicPr>
              <p:cNvPr id="34" name="墨迹 33"/>
            </p:nvPicPr>
            <p:blipFill>
              <a:blip r:embed="rId64"/>
            </p:blipFill>
            <p:spPr>
              <a:xfrm>
                <a:off x="3632905" y="699335"/>
                <a:ext cx="86783" cy="12760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3461455" y="806491"/>
              <a:ext cx="111478" cy="346848"/>
            </p14:xfrm>
          </p:contentPart>
        </mc:Choice>
        <mc:Fallback xmlns="">
          <p:pic>
            <p:nvPicPr>
              <p:cNvPr id="35" name="墨迹 34"/>
            </p:nvPicPr>
            <p:blipFill>
              <a:blip r:embed="rId66"/>
            </p:blipFill>
            <p:spPr>
              <a:xfrm>
                <a:off x="3461455" y="806491"/>
                <a:ext cx="111478" cy="3468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3522133" y="908008"/>
              <a:ext cx="64911" cy="228412"/>
            </p14:xfrm>
          </p:contentPart>
        </mc:Choice>
        <mc:Fallback xmlns="">
          <p:pic>
            <p:nvPicPr>
              <p:cNvPr id="36" name="墨迹 35"/>
            </p:nvPicPr>
            <p:blipFill>
              <a:blip r:embed="rId68"/>
            </p:blipFill>
            <p:spPr>
              <a:xfrm>
                <a:off x="3522133" y="908008"/>
                <a:ext cx="64911" cy="22841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3697111" y="823411"/>
              <a:ext cx="81844" cy="31019"/>
            </p14:xfrm>
          </p:contentPart>
        </mc:Choice>
        <mc:Fallback xmlns="">
          <p:pic>
            <p:nvPicPr>
              <p:cNvPr id="37" name="墨迹 36"/>
            </p:nvPicPr>
            <p:blipFill>
              <a:blip r:embed="rId70"/>
            </p:blipFill>
            <p:spPr>
              <a:xfrm>
                <a:off x="3697111" y="823411"/>
                <a:ext cx="81844" cy="3101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3810000" y="840330"/>
              <a:ext cx="11288" cy="246213"/>
            </p14:xfrm>
          </p:contentPart>
        </mc:Choice>
        <mc:Fallback xmlns="">
          <p:pic>
            <p:nvPicPr>
              <p:cNvPr id="38" name="墨迹 37"/>
            </p:nvPicPr>
            <p:blipFill>
              <a:blip r:embed="rId72"/>
            </p:blipFill>
            <p:spPr>
              <a:xfrm>
                <a:off x="3810000" y="840330"/>
                <a:ext cx="11288" cy="24621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3657600" y="1032083"/>
              <a:ext cx="14111" cy="137471"/>
            </p14:xfrm>
          </p:contentPart>
        </mc:Choice>
        <mc:Fallback xmlns="">
          <p:pic>
            <p:nvPicPr>
              <p:cNvPr id="39" name="墨迹 38"/>
            </p:nvPicPr>
            <p:blipFill>
              <a:blip r:embed="rId74"/>
            </p:blipFill>
            <p:spPr>
              <a:xfrm>
                <a:off x="3657600" y="1032083"/>
                <a:ext cx="14111" cy="13747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3668888" y="1023624"/>
              <a:ext cx="87489" cy="112796"/>
            </p14:xfrm>
          </p:contentPart>
        </mc:Choice>
        <mc:Fallback xmlns="">
          <p:pic>
            <p:nvPicPr>
              <p:cNvPr id="40" name="墨迹 39"/>
            </p:nvPicPr>
            <p:blipFill>
              <a:blip r:embed="rId76"/>
            </p:blipFill>
            <p:spPr>
              <a:xfrm>
                <a:off x="3668888" y="1023624"/>
                <a:ext cx="87489" cy="11279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3556000" y="1127960"/>
              <a:ext cx="124177" cy="5640"/>
            </p14:xfrm>
          </p:contentPart>
        </mc:Choice>
        <mc:Fallback xmlns="">
          <p:pic>
            <p:nvPicPr>
              <p:cNvPr id="41" name="墨迹 40"/>
            </p:nvPicPr>
            <p:blipFill>
              <a:blip r:embed="rId78"/>
            </p:blipFill>
            <p:spPr>
              <a:xfrm>
                <a:off x="3556000" y="1127960"/>
                <a:ext cx="124177" cy="564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3342922" y="812131"/>
              <a:ext cx="128411" cy="101517"/>
            </p14:xfrm>
          </p:contentPart>
        </mc:Choice>
        <mc:Fallback xmlns="">
          <p:pic>
            <p:nvPicPr>
              <p:cNvPr id="42" name="墨迹 41"/>
            </p:nvPicPr>
            <p:blipFill>
              <a:blip r:embed="rId80"/>
            </p:blipFill>
            <p:spPr>
              <a:xfrm>
                <a:off x="3342922" y="812131"/>
                <a:ext cx="128411" cy="10151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3228622" y="701274"/>
              <a:ext cx="93133" cy="120727"/>
            </p14:xfrm>
          </p:contentPart>
        </mc:Choice>
        <mc:Fallback xmlns="">
          <p:pic>
            <p:nvPicPr>
              <p:cNvPr id="43" name="墨迹 42"/>
            </p:nvPicPr>
            <p:blipFill>
              <a:blip r:embed="rId82"/>
            </p:blipFill>
            <p:spPr>
              <a:xfrm>
                <a:off x="3228622" y="701274"/>
                <a:ext cx="93133" cy="12072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048000" y="710615"/>
              <a:ext cx="53622" cy="155975"/>
            </p14:xfrm>
          </p:contentPart>
        </mc:Choice>
        <mc:Fallback xmlns="">
          <p:pic>
            <p:nvPicPr>
              <p:cNvPr id="44" name="墨迹 43"/>
            </p:nvPicPr>
            <p:blipFill>
              <a:blip r:embed="rId84"/>
            </p:blipFill>
            <p:spPr>
              <a:xfrm>
                <a:off x="3048000" y="710615"/>
                <a:ext cx="53622" cy="15597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3093155" y="769833"/>
              <a:ext cx="53622" cy="42298"/>
            </p14:xfrm>
          </p:contentPart>
        </mc:Choice>
        <mc:Fallback xmlns="">
          <p:pic>
            <p:nvPicPr>
              <p:cNvPr id="45" name="墨迹 44"/>
            </p:nvPicPr>
            <p:blipFill>
              <a:blip r:embed="rId86"/>
            </p:blipFill>
            <p:spPr>
              <a:xfrm>
                <a:off x="3093155" y="769833"/>
                <a:ext cx="53622" cy="4229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3117673" y="658270"/>
              <a:ext cx="99660" cy="359714"/>
            </p14:xfrm>
          </p:contentPart>
        </mc:Choice>
        <mc:Fallback xmlns="">
          <p:pic>
            <p:nvPicPr>
              <p:cNvPr id="46" name="墨迹 45"/>
            </p:nvPicPr>
            <p:blipFill>
              <a:blip r:embed="rId88"/>
            </p:blipFill>
            <p:spPr>
              <a:xfrm>
                <a:off x="3117673" y="658270"/>
                <a:ext cx="99660" cy="35971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2929466" y="778292"/>
              <a:ext cx="95956" cy="152275"/>
            </p14:xfrm>
          </p:contentPart>
        </mc:Choice>
        <mc:Fallback xmlns="">
          <p:pic>
            <p:nvPicPr>
              <p:cNvPr id="47" name="墨迹 46"/>
            </p:nvPicPr>
            <p:blipFill>
              <a:blip r:embed="rId90"/>
            </p:blipFill>
            <p:spPr>
              <a:xfrm>
                <a:off x="2929466" y="778292"/>
                <a:ext cx="95956" cy="15227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738562" y="1122320"/>
              <a:ext cx="34749" cy="155095"/>
            </p14:xfrm>
          </p:contentPart>
        </mc:Choice>
        <mc:Fallback xmlns="">
          <p:pic>
            <p:nvPicPr>
              <p:cNvPr id="48" name="墨迹 47"/>
            </p:nvPicPr>
            <p:blipFill>
              <a:blip r:embed="rId92"/>
            </p:blipFill>
            <p:spPr>
              <a:xfrm>
                <a:off x="3738562" y="1122320"/>
                <a:ext cx="34749" cy="1550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733800" y="1297154"/>
              <a:ext cx="42333" cy="174834"/>
            </p14:xfrm>
          </p:contentPart>
        </mc:Choice>
        <mc:Fallback xmlns="">
          <p:pic>
            <p:nvPicPr>
              <p:cNvPr id="49" name="墨迹 48"/>
            </p:nvPicPr>
            <p:blipFill>
              <a:blip r:embed="rId94"/>
            </p:blipFill>
            <p:spPr>
              <a:xfrm>
                <a:off x="3733800" y="1297154"/>
                <a:ext cx="42333" cy="17483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761140" y="1330993"/>
              <a:ext cx="108126" cy="73317"/>
            </p14:xfrm>
          </p:contentPart>
        </mc:Choice>
        <mc:Fallback xmlns="">
          <p:pic>
            <p:nvPicPr>
              <p:cNvPr id="50" name="墨迹 49"/>
            </p:nvPicPr>
            <p:blipFill>
              <a:blip r:embed="rId96"/>
            </p:blipFill>
            <p:spPr>
              <a:xfrm>
                <a:off x="3761140" y="1330993"/>
                <a:ext cx="108126" cy="73317"/>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877733" y="1237407"/>
              <a:ext cx="31044" cy="341737"/>
            </p14:xfrm>
          </p:contentPart>
        </mc:Choice>
        <mc:Fallback xmlns="">
          <p:pic>
            <p:nvPicPr>
              <p:cNvPr id="51" name="墨迹 50"/>
            </p:nvPicPr>
            <p:blipFill>
              <a:blip r:embed="rId98"/>
            </p:blipFill>
            <p:spPr>
              <a:xfrm>
                <a:off x="3877733" y="1237407"/>
                <a:ext cx="31044" cy="34173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6118577" y="645757"/>
              <a:ext cx="124178" cy="208673"/>
            </p14:xfrm>
          </p:contentPart>
        </mc:Choice>
        <mc:Fallback xmlns="">
          <p:pic>
            <p:nvPicPr>
              <p:cNvPr id="52" name="墨迹 51"/>
            </p:nvPicPr>
            <p:blipFill>
              <a:blip r:embed="rId100"/>
            </p:blipFill>
            <p:spPr>
              <a:xfrm>
                <a:off x="6118577" y="645757"/>
                <a:ext cx="124178" cy="20867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6231466" y="575259"/>
              <a:ext cx="11289" cy="170957"/>
            </p14:xfrm>
          </p:contentPart>
        </mc:Choice>
        <mc:Fallback xmlns="">
          <p:pic>
            <p:nvPicPr>
              <p:cNvPr id="53" name="墨迹 52"/>
            </p:nvPicPr>
            <p:blipFill>
              <a:blip r:embed="rId102"/>
            </p:blipFill>
            <p:spPr>
              <a:xfrm>
                <a:off x="6231466" y="575259"/>
                <a:ext cx="11289" cy="17095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6237111" y="544240"/>
              <a:ext cx="121356" cy="160735"/>
            </p14:xfrm>
          </p:contentPart>
        </mc:Choice>
        <mc:Fallback xmlns="">
          <p:pic>
            <p:nvPicPr>
              <p:cNvPr id="54" name="墨迹 53"/>
            </p:nvPicPr>
            <p:blipFill>
              <a:blip r:embed="rId104"/>
            </p:blipFill>
            <p:spPr>
              <a:xfrm>
                <a:off x="6237111" y="544240"/>
                <a:ext cx="121356" cy="16073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6352822" y="634477"/>
              <a:ext cx="25400" cy="2820"/>
            </p14:xfrm>
          </p:contentPart>
        </mc:Choice>
        <mc:Fallback xmlns="">
          <p:pic>
            <p:nvPicPr>
              <p:cNvPr id="55" name="墨迹 54"/>
            </p:nvPicPr>
            <p:blipFill>
              <a:blip r:embed="rId106"/>
            </p:blipFill>
            <p:spPr>
              <a:xfrm>
                <a:off x="6352822" y="634477"/>
                <a:ext cx="25400" cy="282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6338711" y="637297"/>
              <a:ext cx="214489" cy="341208"/>
            </p14:xfrm>
          </p:contentPart>
        </mc:Choice>
        <mc:Fallback xmlns="">
          <p:pic>
            <p:nvPicPr>
              <p:cNvPr id="56" name="墨迹 55"/>
            </p:nvPicPr>
            <p:blipFill>
              <a:blip r:embed="rId108"/>
            </p:blipFill>
            <p:spPr>
              <a:xfrm>
                <a:off x="6338711" y="637297"/>
                <a:ext cx="214489" cy="34120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6109581" y="882629"/>
              <a:ext cx="8996" cy="14099"/>
            </p14:xfrm>
          </p:contentPart>
        </mc:Choice>
        <mc:Fallback xmlns="">
          <p:pic>
            <p:nvPicPr>
              <p:cNvPr id="57" name="墨迹 56"/>
            </p:nvPicPr>
            <p:blipFill>
              <a:blip r:embed="rId110"/>
            </p:blipFill>
            <p:spPr>
              <a:xfrm>
                <a:off x="6109581" y="882629"/>
                <a:ext cx="8996" cy="1409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6103584" y="863594"/>
              <a:ext cx="226660" cy="253086"/>
            </p14:xfrm>
          </p:contentPart>
        </mc:Choice>
        <mc:Fallback xmlns="">
          <p:pic>
            <p:nvPicPr>
              <p:cNvPr id="58" name="墨迹 57"/>
            </p:nvPicPr>
            <p:blipFill>
              <a:blip r:embed="rId112"/>
            </p:blipFill>
            <p:spPr>
              <a:xfrm>
                <a:off x="6103584" y="863594"/>
                <a:ext cx="226660" cy="25308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6129866" y="879809"/>
              <a:ext cx="25400" cy="183293"/>
            </p14:xfrm>
          </p:contentPart>
        </mc:Choice>
        <mc:Fallback xmlns="">
          <p:pic>
            <p:nvPicPr>
              <p:cNvPr id="59" name="墨迹 58"/>
            </p:nvPicPr>
            <p:blipFill>
              <a:blip r:embed="rId114"/>
            </p:blipFill>
            <p:spPr>
              <a:xfrm>
                <a:off x="6129866" y="879809"/>
                <a:ext cx="25400" cy="18329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6141155" y="848790"/>
              <a:ext cx="16934" cy="19739"/>
            </p14:xfrm>
          </p:contentPart>
        </mc:Choice>
        <mc:Fallback xmlns="">
          <p:pic>
            <p:nvPicPr>
              <p:cNvPr id="60" name="墨迹 59"/>
            </p:nvPicPr>
            <p:blipFill>
              <a:blip r:embed="rId116"/>
            </p:blipFill>
            <p:spPr>
              <a:xfrm>
                <a:off x="6141155" y="848790"/>
                <a:ext cx="16934" cy="1973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6146800" y="831870"/>
              <a:ext cx="11288" cy="21855"/>
            </p14:xfrm>
          </p:contentPart>
        </mc:Choice>
        <mc:Fallback xmlns="">
          <p:pic>
            <p:nvPicPr>
              <p:cNvPr id="61" name="墨迹 60"/>
            </p:nvPicPr>
            <p:blipFill>
              <a:blip r:embed="rId118"/>
            </p:blipFill>
            <p:spPr>
              <a:xfrm>
                <a:off x="6146800" y="831870"/>
                <a:ext cx="11288" cy="2185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6155266" y="831870"/>
              <a:ext cx="105017" cy="59959"/>
            </p14:xfrm>
          </p:contentPart>
        </mc:Choice>
        <mc:Fallback xmlns="">
          <p:pic>
            <p:nvPicPr>
              <p:cNvPr id="62" name="墨迹 61"/>
            </p:nvPicPr>
            <p:blipFill>
              <a:blip r:embed="rId120"/>
            </p:blipFill>
            <p:spPr>
              <a:xfrm>
                <a:off x="6155266" y="831870"/>
                <a:ext cx="105017" cy="5995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6152444" y="823411"/>
              <a:ext cx="42333" cy="201094"/>
            </p14:xfrm>
          </p:contentPart>
        </mc:Choice>
        <mc:Fallback xmlns="">
          <p:pic>
            <p:nvPicPr>
              <p:cNvPr id="63" name="墨迹 62"/>
            </p:nvPicPr>
            <p:blipFill>
              <a:blip r:embed="rId122"/>
            </p:blipFill>
            <p:spPr>
              <a:xfrm>
                <a:off x="6152444" y="823411"/>
                <a:ext cx="42333" cy="201094"/>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5965472" y="742867"/>
              <a:ext cx="141816" cy="89003"/>
            </p14:xfrm>
          </p:contentPart>
        </mc:Choice>
        <mc:Fallback xmlns="">
          <p:pic>
            <p:nvPicPr>
              <p:cNvPr id="64" name="墨迹 63"/>
            </p:nvPicPr>
            <p:blipFill>
              <a:blip r:embed="rId124"/>
            </p:blipFill>
            <p:spPr>
              <a:xfrm>
                <a:off x="5965472" y="742867"/>
                <a:ext cx="141816" cy="89003"/>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5830711" y="667435"/>
              <a:ext cx="87489" cy="122137"/>
            </p14:xfrm>
          </p:contentPart>
        </mc:Choice>
        <mc:Fallback xmlns="">
          <p:pic>
            <p:nvPicPr>
              <p:cNvPr id="65" name="墨迹 64"/>
            </p:nvPicPr>
            <p:blipFill>
              <a:blip r:embed="rId126"/>
            </p:blipFill>
            <p:spPr>
              <a:xfrm>
                <a:off x="5830711" y="667435"/>
                <a:ext cx="87489" cy="12213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5644444" y="695986"/>
              <a:ext cx="42333" cy="181003"/>
            </p14:xfrm>
          </p:contentPart>
        </mc:Choice>
        <mc:Fallback xmlns="">
          <p:pic>
            <p:nvPicPr>
              <p:cNvPr id="66" name="墨迹 65"/>
            </p:nvPicPr>
            <p:blipFill>
              <a:blip r:embed="rId128"/>
            </p:blipFill>
            <p:spPr>
              <a:xfrm>
                <a:off x="5644444" y="695986"/>
                <a:ext cx="42333" cy="18100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5678311" y="747273"/>
              <a:ext cx="67733" cy="76138"/>
            </p14:xfrm>
          </p:contentPart>
        </mc:Choice>
        <mc:Fallback xmlns="">
          <p:pic>
            <p:nvPicPr>
              <p:cNvPr id="67" name="墨迹 66"/>
            </p:nvPicPr>
            <p:blipFill>
              <a:blip r:embed="rId130"/>
            </p:blipFill>
            <p:spPr>
              <a:xfrm>
                <a:off x="5678311" y="747273"/>
                <a:ext cx="67733" cy="7613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5685366" y="611566"/>
              <a:ext cx="103011" cy="307721"/>
            </p14:xfrm>
          </p:contentPart>
        </mc:Choice>
        <mc:Fallback xmlns="">
          <p:pic>
            <p:nvPicPr>
              <p:cNvPr id="68" name="墨迹 67"/>
            </p:nvPicPr>
            <p:blipFill>
              <a:blip r:embed="rId132"/>
            </p:blipFill>
            <p:spPr>
              <a:xfrm>
                <a:off x="5685366" y="611566"/>
                <a:ext cx="103011" cy="30772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5542844" y="716254"/>
              <a:ext cx="67733" cy="163555"/>
            </p14:xfrm>
          </p:contentPart>
        </mc:Choice>
        <mc:Fallback xmlns="">
          <p:pic>
            <p:nvPicPr>
              <p:cNvPr id="69" name="墨迹 68"/>
            </p:nvPicPr>
            <p:blipFill>
              <a:blip r:embed="rId134"/>
            </p:blipFill>
            <p:spPr>
              <a:xfrm>
                <a:off x="5542844" y="716254"/>
                <a:ext cx="67733" cy="16355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6318955" y="716254"/>
              <a:ext cx="152400" cy="67678"/>
            </p14:xfrm>
          </p:contentPart>
        </mc:Choice>
        <mc:Fallback xmlns="">
          <p:pic>
            <p:nvPicPr>
              <p:cNvPr id="70" name="墨迹 69"/>
            </p:nvPicPr>
            <p:blipFill>
              <a:blip r:embed="rId136"/>
            </p:blipFill>
            <p:spPr>
              <a:xfrm>
                <a:off x="6318955" y="716254"/>
                <a:ext cx="152400" cy="67678"/>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6445955" y="893027"/>
              <a:ext cx="26282" cy="155976"/>
            </p14:xfrm>
          </p:contentPart>
        </mc:Choice>
        <mc:Fallback xmlns="">
          <p:pic>
            <p:nvPicPr>
              <p:cNvPr id="71" name="墨迹 70"/>
            </p:nvPicPr>
            <p:blipFill>
              <a:blip r:embed="rId138"/>
            </p:blipFill>
            <p:spPr>
              <a:xfrm>
                <a:off x="6445955" y="893027"/>
                <a:ext cx="26282" cy="15597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6327422" y="1015164"/>
              <a:ext cx="14111" cy="167079"/>
            </p14:xfrm>
          </p:contentPart>
        </mc:Choice>
        <mc:Fallback xmlns="">
          <p:pic>
            <p:nvPicPr>
              <p:cNvPr id="72" name="墨迹 71"/>
            </p:nvPicPr>
            <p:blipFill>
              <a:blip r:embed="rId140"/>
            </p:blipFill>
            <p:spPr>
              <a:xfrm>
                <a:off x="6327422" y="1015164"/>
                <a:ext cx="14111" cy="16707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6350000" y="930567"/>
              <a:ext cx="93133" cy="174834"/>
            </p14:xfrm>
          </p:contentPart>
        </mc:Choice>
        <mc:Fallback xmlns="">
          <p:pic>
            <p:nvPicPr>
              <p:cNvPr id="73" name="墨迹 72"/>
            </p:nvPicPr>
            <p:blipFill>
              <a:blip r:embed="rId142"/>
            </p:blipFill>
            <p:spPr>
              <a:xfrm>
                <a:off x="6350000" y="930567"/>
                <a:ext cx="93133" cy="17483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6400800" y="1105401"/>
              <a:ext cx="19755" cy="160734"/>
            </p14:xfrm>
          </p:contentPart>
        </mc:Choice>
        <mc:Fallback xmlns="">
          <p:pic>
            <p:nvPicPr>
              <p:cNvPr id="74" name="墨迹 73"/>
            </p:nvPicPr>
            <p:blipFill>
              <a:blip r:embed="rId144"/>
            </p:blipFill>
            <p:spPr>
              <a:xfrm>
                <a:off x="6400800" y="1105401"/>
                <a:ext cx="19755" cy="16073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6276622" y="1246396"/>
              <a:ext cx="135466" cy="169194"/>
            </p14:xfrm>
          </p:contentPart>
        </mc:Choice>
        <mc:Fallback xmlns="">
          <p:pic>
            <p:nvPicPr>
              <p:cNvPr id="75" name="墨迹 74"/>
            </p:nvPicPr>
            <p:blipFill>
              <a:blip r:embed="rId146"/>
            </p:blipFill>
            <p:spPr>
              <a:xfrm>
                <a:off x="6276622" y="1246396"/>
                <a:ext cx="135466" cy="169194"/>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6451600" y="1192818"/>
              <a:ext cx="47977" cy="462464"/>
            </p14:xfrm>
          </p:contentPart>
        </mc:Choice>
        <mc:Fallback xmlns="">
          <p:pic>
            <p:nvPicPr>
              <p:cNvPr id="76" name="墨迹 75"/>
            </p:nvPicPr>
            <p:blipFill>
              <a:blip r:embed="rId148"/>
            </p:blipFill>
            <p:spPr>
              <a:xfrm>
                <a:off x="6451600" y="1192818"/>
                <a:ext cx="47977" cy="462464"/>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6445955" y="1206917"/>
              <a:ext cx="77612" cy="203033"/>
            </p14:xfrm>
          </p:contentPart>
        </mc:Choice>
        <mc:Fallback xmlns="">
          <p:pic>
            <p:nvPicPr>
              <p:cNvPr id="77" name="墨迹 76"/>
            </p:nvPicPr>
            <p:blipFill>
              <a:blip r:embed="rId150"/>
            </p:blipFill>
            <p:spPr>
              <a:xfrm>
                <a:off x="6445955" y="1206917"/>
                <a:ext cx="77612" cy="20303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6558844" y="1156159"/>
              <a:ext cx="101600" cy="255554"/>
            </p14:xfrm>
          </p:contentPart>
        </mc:Choice>
        <mc:Fallback xmlns="">
          <p:pic>
            <p:nvPicPr>
              <p:cNvPr id="78" name="墨迹 77"/>
            </p:nvPicPr>
            <p:blipFill>
              <a:blip r:embed="rId152"/>
            </p:blipFill>
            <p:spPr>
              <a:xfrm>
                <a:off x="6558844" y="1156159"/>
                <a:ext cx="101600" cy="255554"/>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6683022" y="1230886"/>
              <a:ext cx="90311" cy="258021"/>
            </p14:xfrm>
          </p:contentPart>
        </mc:Choice>
        <mc:Fallback xmlns="">
          <p:pic>
            <p:nvPicPr>
              <p:cNvPr id="79" name="墨迹 78"/>
            </p:nvPicPr>
            <p:blipFill>
              <a:blip r:embed="rId154"/>
            </p:blipFill>
            <p:spPr>
              <a:xfrm>
                <a:off x="6683022" y="1230886"/>
                <a:ext cx="90311" cy="25802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1241777" y="2329238"/>
              <a:ext cx="163689" cy="101516"/>
            </p14:xfrm>
          </p:contentPart>
        </mc:Choice>
        <mc:Fallback xmlns="">
          <p:pic>
            <p:nvPicPr>
              <p:cNvPr id="80" name="墨迹 79"/>
            </p:nvPicPr>
            <p:blipFill>
              <a:blip r:embed="rId156"/>
            </p:blipFill>
            <p:spPr>
              <a:xfrm>
                <a:off x="1241777" y="2329238"/>
                <a:ext cx="163689" cy="101516"/>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1422400" y="2334878"/>
              <a:ext cx="124177" cy="355307"/>
            </p14:xfrm>
          </p:contentPart>
        </mc:Choice>
        <mc:Fallback xmlns="">
          <p:pic>
            <p:nvPicPr>
              <p:cNvPr id="81" name="墨迹 80"/>
            </p:nvPicPr>
            <p:blipFill>
              <a:blip r:embed="rId158"/>
            </p:blipFill>
            <p:spPr>
              <a:xfrm>
                <a:off x="1422400" y="2334878"/>
                <a:ext cx="124177" cy="355307"/>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1236133" y="2453314"/>
              <a:ext cx="287867" cy="353368"/>
            </p14:xfrm>
          </p:contentPart>
        </mc:Choice>
        <mc:Fallback xmlns="">
          <p:pic>
            <p:nvPicPr>
              <p:cNvPr id="82" name="墨迹 81"/>
            </p:nvPicPr>
            <p:blipFill>
              <a:blip r:embed="rId160"/>
            </p:blipFill>
            <p:spPr>
              <a:xfrm>
                <a:off x="1236133" y="2453314"/>
                <a:ext cx="287867" cy="35336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1284111" y="2391276"/>
              <a:ext cx="93133" cy="149455"/>
            </p14:xfrm>
          </p:contentPart>
        </mc:Choice>
        <mc:Fallback xmlns="">
          <p:pic>
            <p:nvPicPr>
              <p:cNvPr id="83" name="墨迹 82"/>
            </p:nvPicPr>
            <p:blipFill>
              <a:blip r:embed="rId162"/>
            </p:blipFill>
            <p:spPr>
              <a:xfrm>
                <a:off x="1284111" y="2391276"/>
                <a:ext cx="93133" cy="14945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1303866" y="2650707"/>
              <a:ext cx="93134" cy="31019"/>
            </p14:xfrm>
          </p:contentPart>
        </mc:Choice>
        <mc:Fallback xmlns="">
          <p:pic>
            <p:nvPicPr>
              <p:cNvPr id="84" name="墨迹 83"/>
            </p:nvPicPr>
            <p:blipFill>
              <a:blip r:embed="rId164"/>
            </p:blipFill>
            <p:spPr>
              <a:xfrm>
                <a:off x="1303866" y="2650707"/>
                <a:ext cx="93134" cy="3101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1433688" y="2504072"/>
              <a:ext cx="14112" cy="140995"/>
            </p14:xfrm>
          </p:contentPart>
        </mc:Choice>
        <mc:Fallback xmlns="">
          <p:pic>
            <p:nvPicPr>
              <p:cNvPr id="85" name="墨迹 84"/>
            </p:nvPicPr>
            <p:blipFill>
              <a:blip r:embed="rId166"/>
            </p:blipFill>
            <p:spPr>
              <a:xfrm>
                <a:off x="1433688" y="2504072"/>
                <a:ext cx="14112" cy="14099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1411111" y="2103646"/>
              <a:ext cx="31044" cy="217132"/>
            </p14:xfrm>
          </p:contentPart>
        </mc:Choice>
        <mc:Fallback xmlns="">
          <p:pic>
            <p:nvPicPr>
              <p:cNvPr id="86" name="墨迹 85"/>
            </p:nvPicPr>
            <p:blipFill>
              <a:blip r:embed="rId168"/>
            </p:blipFill>
            <p:spPr>
              <a:xfrm>
                <a:off x="1411111" y="2103646"/>
                <a:ext cx="31044" cy="21713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1095022" y="2163569"/>
              <a:ext cx="67733" cy="241806"/>
            </p14:xfrm>
          </p:contentPart>
        </mc:Choice>
        <mc:Fallback xmlns="">
          <p:pic>
            <p:nvPicPr>
              <p:cNvPr id="87" name="墨迹 86"/>
            </p:nvPicPr>
            <p:blipFill>
              <a:blip r:embed="rId170"/>
            </p:blipFill>
            <p:spPr>
              <a:xfrm>
                <a:off x="1095022" y="2163569"/>
                <a:ext cx="67733" cy="241806"/>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3430058" y="2340518"/>
              <a:ext cx="142875" cy="67677"/>
            </p14:xfrm>
          </p:contentPart>
        </mc:Choice>
        <mc:Fallback xmlns="">
          <p:pic>
            <p:nvPicPr>
              <p:cNvPr id="88" name="墨迹 87"/>
            </p:nvPicPr>
            <p:blipFill>
              <a:blip r:embed="rId172"/>
            </p:blipFill>
            <p:spPr>
              <a:xfrm>
                <a:off x="3430058" y="2340518"/>
                <a:ext cx="142875" cy="6767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3578577" y="2323598"/>
              <a:ext cx="124178" cy="276350"/>
            </p14:xfrm>
          </p:contentPart>
        </mc:Choice>
        <mc:Fallback xmlns="">
          <p:pic>
            <p:nvPicPr>
              <p:cNvPr id="89" name="墨迹 88"/>
            </p:nvPicPr>
            <p:blipFill>
              <a:blip r:embed="rId174"/>
            </p:blipFill>
            <p:spPr>
              <a:xfrm>
                <a:off x="3578577" y="2323598"/>
                <a:ext cx="124178" cy="27635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3420533" y="2400793"/>
              <a:ext cx="279400" cy="271063"/>
            </p14:xfrm>
          </p:contentPart>
        </mc:Choice>
        <mc:Fallback xmlns="">
          <p:pic>
            <p:nvPicPr>
              <p:cNvPr id="90" name="墨迹 89"/>
            </p:nvPicPr>
            <p:blipFill>
              <a:blip r:embed="rId176"/>
            </p:blipFill>
            <p:spPr>
              <a:xfrm>
                <a:off x="3420533" y="2400793"/>
                <a:ext cx="279400" cy="271063"/>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3474155" y="2357437"/>
              <a:ext cx="104422" cy="143815"/>
            </p14:xfrm>
          </p:contentPart>
        </mc:Choice>
        <mc:Fallback xmlns="">
          <p:pic>
            <p:nvPicPr>
              <p:cNvPr id="91" name="墨迹 90"/>
            </p:nvPicPr>
            <p:blipFill>
              <a:blip r:embed="rId178"/>
            </p:blipFill>
            <p:spPr>
              <a:xfrm>
                <a:off x="3474155" y="2357437"/>
                <a:ext cx="104422" cy="143815"/>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3507140" y="2566110"/>
              <a:ext cx="82726" cy="47938"/>
            </p14:xfrm>
          </p:contentPart>
        </mc:Choice>
        <mc:Fallback xmlns="">
          <p:pic>
            <p:nvPicPr>
              <p:cNvPr id="92" name="墨迹 91"/>
            </p:nvPicPr>
            <p:blipFill>
              <a:blip r:embed="rId180"/>
            </p:blipFill>
            <p:spPr>
              <a:xfrm>
                <a:off x="3507140" y="2566110"/>
                <a:ext cx="82726" cy="4793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3640666" y="2408195"/>
              <a:ext cx="16934" cy="135356"/>
            </p14:xfrm>
          </p:contentPart>
        </mc:Choice>
        <mc:Fallback xmlns="">
          <p:pic>
            <p:nvPicPr>
              <p:cNvPr id="93" name="墨迹 92"/>
            </p:nvPicPr>
            <p:blipFill>
              <a:blip r:embed="rId182"/>
            </p:blipFill>
            <p:spPr>
              <a:xfrm>
                <a:off x="3640666" y="2408195"/>
                <a:ext cx="16934" cy="135356"/>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3572933" y="2139600"/>
              <a:ext cx="8467" cy="155799"/>
            </p14:xfrm>
          </p:contentPart>
        </mc:Choice>
        <mc:Fallback xmlns="">
          <p:pic>
            <p:nvPicPr>
              <p:cNvPr id="94" name="墨迹 93"/>
            </p:nvPicPr>
            <p:blipFill>
              <a:blip r:embed="rId184"/>
            </p:blipFill>
            <p:spPr>
              <a:xfrm>
                <a:off x="3572933" y="2139600"/>
                <a:ext cx="8467" cy="15579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3516488" y="1996490"/>
              <a:ext cx="90312" cy="107156"/>
            </p14:xfrm>
          </p:contentPart>
        </mc:Choice>
        <mc:Fallback xmlns="">
          <p:pic>
            <p:nvPicPr>
              <p:cNvPr id="95" name="墨迹 94"/>
            </p:nvPicPr>
            <p:blipFill>
              <a:blip r:embed="rId186"/>
            </p:blipFill>
            <p:spPr>
              <a:xfrm>
                <a:off x="3516488" y="1996490"/>
                <a:ext cx="90312" cy="10715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3364088" y="2284120"/>
              <a:ext cx="33867" cy="101516"/>
            </p14:xfrm>
          </p:contentPart>
        </mc:Choice>
        <mc:Fallback xmlns="">
          <p:pic>
            <p:nvPicPr>
              <p:cNvPr id="96" name="墨迹 95"/>
            </p:nvPicPr>
            <p:blipFill>
              <a:blip r:embed="rId188"/>
            </p:blipFill>
            <p:spPr>
              <a:xfrm>
                <a:off x="3364088" y="2284120"/>
                <a:ext cx="33867" cy="10151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3207455" y="2137485"/>
              <a:ext cx="139700" cy="155623"/>
            </p14:xfrm>
          </p:contentPart>
        </mc:Choice>
        <mc:Fallback xmlns="">
          <p:pic>
            <p:nvPicPr>
              <p:cNvPr id="97" name="墨迹 96"/>
            </p:nvPicPr>
            <p:blipFill>
              <a:blip r:embed="rId190"/>
            </p:blipFill>
            <p:spPr>
              <a:xfrm>
                <a:off x="3207455" y="2137485"/>
                <a:ext cx="139700" cy="155623"/>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3708400" y="2337698"/>
              <a:ext cx="138288" cy="29609"/>
            </p14:xfrm>
          </p:contentPart>
        </mc:Choice>
        <mc:Fallback xmlns="">
          <p:pic>
            <p:nvPicPr>
              <p:cNvPr id="98" name="墨迹 97"/>
            </p:nvPicPr>
            <p:blipFill>
              <a:blip r:embed="rId192"/>
            </p:blipFill>
            <p:spPr>
              <a:xfrm>
                <a:off x="3708400" y="2337698"/>
                <a:ext cx="138288" cy="2960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3849511" y="2252219"/>
              <a:ext cx="11289" cy="136237"/>
            </p14:xfrm>
          </p:contentPart>
        </mc:Choice>
        <mc:Fallback xmlns="">
          <p:pic>
            <p:nvPicPr>
              <p:cNvPr id="99" name="墨迹 98"/>
            </p:nvPicPr>
            <p:blipFill>
              <a:blip r:embed="rId194"/>
            </p:blipFill>
            <p:spPr>
              <a:xfrm>
                <a:off x="3849511" y="2252219"/>
                <a:ext cx="11289" cy="136237"/>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3857095" y="2207277"/>
              <a:ext cx="63853" cy="203033"/>
            </p14:xfrm>
          </p:contentPart>
        </mc:Choice>
        <mc:Fallback xmlns="">
          <p:pic>
            <p:nvPicPr>
              <p:cNvPr id="100" name="墨迹 99"/>
            </p:nvPicPr>
            <p:blipFill>
              <a:blip r:embed="rId196"/>
            </p:blipFill>
            <p:spPr>
              <a:xfrm>
                <a:off x="3857095" y="2207277"/>
                <a:ext cx="63853" cy="20303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3917244" y="2176963"/>
              <a:ext cx="138289" cy="219953"/>
            </p14:xfrm>
          </p:contentPart>
        </mc:Choice>
        <mc:Fallback xmlns="">
          <p:pic>
            <p:nvPicPr>
              <p:cNvPr id="101" name="墨迹 100"/>
            </p:nvPicPr>
            <p:blipFill>
              <a:blip r:embed="rId198"/>
            </p:blipFill>
            <p:spPr>
              <a:xfrm>
                <a:off x="3917244" y="2176963"/>
                <a:ext cx="138289" cy="21995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6353527" y="2199522"/>
              <a:ext cx="154517" cy="100107"/>
            </p14:xfrm>
          </p:contentPart>
        </mc:Choice>
        <mc:Fallback xmlns="">
          <p:pic>
            <p:nvPicPr>
              <p:cNvPr id="102" name="墨迹 101"/>
            </p:nvPicPr>
            <p:blipFill>
              <a:blip r:embed="rId200"/>
            </p:blipFill>
            <p:spPr>
              <a:xfrm>
                <a:off x="6353527" y="2199522"/>
                <a:ext cx="154517" cy="10010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6491111" y="2182603"/>
              <a:ext cx="134056" cy="304549"/>
            </p14:xfrm>
          </p:contentPart>
        </mc:Choice>
        <mc:Fallback xmlns="">
          <p:pic>
            <p:nvPicPr>
              <p:cNvPr id="103" name="墨迹 102"/>
            </p:nvPicPr>
            <p:blipFill>
              <a:blip r:embed="rId202"/>
            </p:blipFill>
            <p:spPr>
              <a:xfrm>
                <a:off x="6491111" y="2182603"/>
                <a:ext cx="134056" cy="30454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6335183" y="2320250"/>
              <a:ext cx="285750" cy="251500"/>
            </p14:xfrm>
          </p:contentPart>
        </mc:Choice>
        <mc:Fallback xmlns="">
          <p:pic>
            <p:nvPicPr>
              <p:cNvPr id="104" name="墨迹 103"/>
            </p:nvPicPr>
            <p:blipFill>
              <a:blip r:embed="rId204"/>
            </p:blipFill>
            <p:spPr>
              <a:xfrm>
                <a:off x="6335183" y="2320250"/>
                <a:ext cx="285750" cy="25150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6381044" y="2227722"/>
              <a:ext cx="98778" cy="155094"/>
            </p14:xfrm>
          </p:contentPart>
        </mc:Choice>
        <mc:Fallback xmlns="">
          <p:pic>
            <p:nvPicPr>
              <p:cNvPr id="105" name="墨迹 104"/>
            </p:nvPicPr>
            <p:blipFill>
              <a:blip r:embed="rId206"/>
            </p:blipFill>
            <p:spPr>
              <a:xfrm>
                <a:off x="6381044" y="2227722"/>
                <a:ext cx="98778" cy="155094"/>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6389511" y="2402555"/>
              <a:ext cx="81844" cy="33839"/>
            </p14:xfrm>
          </p:contentPart>
        </mc:Choice>
        <mc:Fallback xmlns="">
          <p:pic>
            <p:nvPicPr>
              <p:cNvPr id="106" name="墨迹 105"/>
            </p:nvPicPr>
            <p:blipFill>
              <a:blip r:embed="rId208"/>
            </p:blipFill>
            <p:spPr>
              <a:xfrm>
                <a:off x="6389511" y="2402555"/>
                <a:ext cx="81844" cy="3383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6491111" y="2329238"/>
              <a:ext cx="11289" cy="64858"/>
            </p14:xfrm>
          </p:contentPart>
        </mc:Choice>
        <mc:Fallback xmlns="">
          <p:pic>
            <p:nvPicPr>
              <p:cNvPr id="107" name="墨迹 106"/>
            </p:nvPicPr>
            <p:blipFill>
              <a:blip r:embed="rId210"/>
            </p:blipFill>
            <p:spPr>
              <a:xfrm>
                <a:off x="6491111" y="2329238"/>
                <a:ext cx="11289" cy="6485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6614583" y="2250281"/>
              <a:ext cx="155928" cy="33839"/>
            </p14:xfrm>
          </p:contentPart>
        </mc:Choice>
        <mc:Fallback xmlns="">
          <p:pic>
            <p:nvPicPr>
              <p:cNvPr id="108" name="墨迹 107"/>
            </p:nvPicPr>
            <p:blipFill>
              <a:blip r:embed="rId212"/>
            </p:blipFill>
            <p:spPr>
              <a:xfrm>
                <a:off x="6614583" y="2250281"/>
                <a:ext cx="155928" cy="33839"/>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9" name="墨迹 108"/>
              <p14:cNvContentPartPr/>
              <p14:nvPr/>
            </p14:nvContentPartPr>
            <p14:xfrm>
              <a:off x="6780918" y="2131845"/>
              <a:ext cx="206904" cy="473743"/>
            </p14:xfrm>
          </p:contentPart>
        </mc:Choice>
        <mc:Fallback xmlns="">
          <p:pic>
            <p:nvPicPr>
              <p:cNvPr id="109" name="墨迹 108"/>
            </p:nvPicPr>
            <p:blipFill>
              <a:blip r:embed="rId214"/>
            </p:blipFill>
            <p:spPr>
              <a:xfrm>
                <a:off x="6780918" y="2131845"/>
                <a:ext cx="206904" cy="473743"/>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0" name="墨迹 109"/>
              <p14:cNvContentPartPr/>
              <p14:nvPr/>
            </p14:nvContentPartPr>
            <p14:xfrm>
              <a:off x="6982177" y="2111753"/>
              <a:ext cx="71967" cy="214665"/>
            </p14:xfrm>
          </p:contentPart>
        </mc:Choice>
        <mc:Fallback xmlns="">
          <p:pic>
            <p:nvPicPr>
              <p:cNvPr id="110" name="墨迹 109"/>
            </p:nvPicPr>
            <p:blipFill>
              <a:blip r:embed="rId216"/>
            </p:blipFill>
            <p:spPr>
              <a:xfrm>
                <a:off x="6982177" y="2111753"/>
                <a:ext cx="71967" cy="214665"/>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1" name="墨迹 110"/>
              <p14:cNvContentPartPr/>
              <p14:nvPr/>
            </p14:nvContentPartPr>
            <p14:xfrm>
              <a:off x="7061200" y="2117745"/>
              <a:ext cx="73377" cy="185056"/>
            </p14:xfrm>
          </p:contentPart>
        </mc:Choice>
        <mc:Fallback xmlns="">
          <p:pic>
            <p:nvPicPr>
              <p:cNvPr id="111" name="墨迹 110"/>
            </p:nvPicPr>
            <p:blipFill>
              <a:blip r:embed="rId218"/>
            </p:blipFill>
            <p:spPr>
              <a:xfrm>
                <a:off x="7061200" y="2117745"/>
                <a:ext cx="73377" cy="18505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2" name="墨迹 111"/>
              <p14:cNvContentPartPr/>
              <p14:nvPr/>
            </p14:nvContentPartPr>
            <p14:xfrm>
              <a:off x="6479822" y="2019049"/>
              <a:ext cx="25400" cy="146635"/>
            </p14:xfrm>
          </p:contentPart>
        </mc:Choice>
        <mc:Fallback xmlns="">
          <p:pic>
            <p:nvPicPr>
              <p:cNvPr id="112" name="墨迹 111"/>
            </p:nvPicPr>
            <p:blipFill>
              <a:blip r:embed="rId220"/>
            </p:blipFill>
            <p:spPr>
              <a:xfrm>
                <a:off x="6479822" y="2019049"/>
                <a:ext cx="25400" cy="146635"/>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3" name="墨迹 112"/>
              <p14:cNvContentPartPr/>
              <p14:nvPr/>
            </p14:nvContentPartPr>
            <p14:xfrm>
              <a:off x="6423377" y="1889333"/>
              <a:ext cx="149578" cy="111386"/>
            </p14:xfrm>
          </p:contentPart>
        </mc:Choice>
        <mc:Fallback xmlns="">
          <p:pic>
            <p:nvPicPr>
              <p:cNvPr id="113" name="墨迹 112"/>
            </p:nvPicPr>
            <p:blipFill>
              <a:blip r:embed="rId222"/>
            </p:blipFill>
            <p:spPr>
              <a:xfrm>
                <a:off x="6423377" y="1889333"/>
                <a:ext cx="149578" cy="11138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6530622" y="1810376"/>
              <a:ext cx="5644" cy="186114"/>
            </p14:xfrm>
          </p:contentPart>
        </mc:Choice>
        <mc:Fallback xmlns="">
          <p:pic>
            <p:nvPicPr>
              <p:cNvPr id="114" name="墨迹 113"/>
            </p:nvPicPr>
            <p:blipFill>
              <a:blip r:embed="rId224"/>
            </p:blipFill>
            <p:spPr>
              <a:xfrm>
                <a:off x="6530622" y="1810376"/>
                <a:ext cx="5644" cy="186114"/>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6530622" y="1886513"/>
              <a:ext cx="64911" cy="42299"/>
            </p14:xfrm>
          </p:contentPart>
        </mc:Choice>
        <mc:Fallback xmlns="">
          <p:pic>
            <p:nvPicPr>
              <p:cNvPr id="115" name="墨迹 114"/>
            </p:nvPicPr>
            <p:blipFill>
              <a:blip r:embed="rId226"/>
            </p:blipFill>
            <p:spPr>
              <a:xfrm>
                <a:off x="6530622" y="1886513"/>
                <a:ext cx="64911" cy="4229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6581422" y="1793457"/>
              <a:ext cx="11288" cy="200213"/>
            </p14:xfrm>
          </p:contentPart>
        </mc:Choice>
        <mc:Fallback xmlns="">
          <p:pic>
            <p:nvPicPr>
              <p:cNvPr id="116" name="墨迹 115"/>
            </p:nvPicPr>
            <p:blipFill>
              <a:blip r:embed="rId228"/>
            </p:blipFill>
            <p:spPr>
              <a:xfrm>
                <a:off x="6581422" y="1793457"/>
                <a:ext cx="11288" cy="20021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6609644" y="1910130"/>
              <a:ext cx="56444" cy="162497"/>
            </p14:xfrm>
          </p:contentPart>
        </mc:Choice>
        <mc:Fallback xmlns="">
          <p:pic>
            <p:nvPicPr>
              <p:cNvPr id="117" name="墨迹 116"/>
            </p:nvPicPr>
            <p:blipFill>
              <a:blip r:embed="rId230"/>
            </p:blipFill>
            <p:spPr>
              <a:xfrm>
                <a:off x="6609644" y="1910130"/>
                <a:ext cx="56444" cy="162497"/>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6265333" y="2185423"/>
              <a:ext cx="98778" cy="101516"/>
            </p14:xfrm>
          </p:contentPart>
        </mc:Choice>
        <mc:Fallback xmlns="">
          <p:pic>
            <p:nvPicPr>
              <p:cNvPr id="118" name="墨迹 117"/>
            </p:nvPicPr>
            <p:blipFill>
              <a:blip r:embed="rId232"/>
            </p:blipFill>
            <p:spPr>
              <a:xfrm>
                <a:off x="6265333" y="2185423"/>
                <a:ext cx="98778" cy="10151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6175022" y="2065577"/>
              <a:ext cx="87488" cy="75609"/>
            </p14:xfrm>
          </p:contentPart>
        </mc:Choice>
        <mc:Fallback xmlns="">
          <p:pic>
            <p:nvPicPr>
              <p:cNvPr id="119" name="墨迹 118"/>
            </p:nvPicPr>
            <p:blipFill>
              <a:blip r:embed="rId234"/>
            </p:blipFill>
            <p:spPr>
              <a:xfrm>
                <a:off x="6175022" y="2065577"/>
                <a:ext cx="87488" cy="7560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5994400" y="2135370"/>
              <a:ext cx="25400" cy="123370"/>
            </p14:xfrm>
          </p:contentPart>
        </mc:Choice>
        <mc:Fallback xmlns="">
          <p:pic>
            <p:nvPicPr>
              <p:cNvPr id="120" name="墨迹 119"/>
            </p:nvPicPr>
            <p:blipFill>
              <a:blip r:embed="rId236"/>
            </p:blipFill>
            <p:spPr>
              <a:xfrm>
                <a:off x="5994400" y="2135370"/>
                <a:ext cx="25400" cy="123370"/>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6039555" y="2145944"/>
              <a:ext cx="45156" cy="25379"/>
            </p14:xfrm>
          </p:contentPart>
        </mc:Choice>
        <mc:Fallback xmlns="">
          <p:pic>
            <p:nvPicPr>
              <p:cNvPr id="121" name="墨迹 120"/>
            </p:nvPicPr>
            <p:blipFill>
              <a:blip r:embed="rId238"/>
            </p:blipFill>
            <p:spPr>
              <a:xfrm>
                <a:off x="6039555" y="2145944"/>
                <a:ext cx="45156" cy="2537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6067777" y="2069807"/>
              <a:ext cx="19756" cy="245331"/>
            </p14:xfrm>
          </p:contentPart>
        </mc:Choice>
        <mc:Fallback xmlns="">
          <p:pic>
            <p:nvPicPr>
              <p:cNvPr id="122" name="墨迹 121"/>
            </p:nvPicPr>
            <p:blipFill>
              <a:blip r:embed="rId240"/>
            </p:blipFill>
            <p:spPr>
              <a:xfrm>
                <a:off x="6067777" y="2069807"/>
                <a:ext cx="19756" cy="24533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6101644" y="2188595"/>
              <a:ext cx="95956" cy="202681"/>
            </p14:xfrm>
          </p:contentPart>
        </mc:Choice>
        <mc:Fallback xmlns="">
          <p:pic>
            <p:nvPicPr>
              <p:cNvPr id="123" name="墨迹 122"/>
            </p:nvPicPr>
            <p:blipFill>
              <a:blip r:embed="rId242"/>
            </p:blipFill>
            <p:spPr>
              <a:xfrm>
                <a:off x="6101644" y="2188595"/>
                <a:ext cx="95956" cy="202681"/>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9304690" y="857250"/>
              <a:ext cx="121532" cy="98696"/>
            </p14:xfrm>
          </p:contentPart>
        </mc:Choice>
        <mc:Fallback xmlns="">
          <p:pic>
            <p:nvPicPr>
              <p:cNvPr id="124" name="墨迹 123"/>
            </p:nvPicPr>
            <p:blipFill>
              <a:blip r:embed="rId244"/>
            </p:blipFill>
            <p:spPr>
              <a:xfrm>
                <a:off x="9304690" y="857250"/>
                <a:ext cx="121532" cy="98696"/>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9448800" y="840330"/>
              <a:ext cx="162277" cy="296090"/>
            </p14:xfrm>
          </p:contentPart>
        </mc:Choice>
        <mc:Fallback xmlns="">
          <p:pic>
            <p:nvPicPr>
              <p:cNvPr id="125" name="墨迹 124"/>
            </p:nvPicPr>
            <p:blipFill>
              <a:blip r:embed="rId246"/>
            </p:blipFill>
            <p:spPr>
              <a:xfrm>
                <a:off x="9448800" y="840330"/>
                <a:ext cx="162277" cy="29609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9290755" y="946253"/>
              <a:ext cx="285045" cy="291683"/>
            </p14:xfrm>
          </p:contentPart>
        </mc:Choice>
        <mc:Fallback xmlns="">
          <p:pic>
            <p:nvPicPr>
              <p:cNvPr id="126" name="墨迹 125"/>
            </p:nvPicPr>
            <p:blipFill>
              <a:blip r:embed="rId248"/>
            </p:blipFill>
            <p:spPr>
              <a:xfrm>
                <a:off x="9290755" y="946253"/>
                <a:ext cx="285045" cy="291683"/>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9350022" y="893379"/>
              <a:ext cx="53622" cy="127425"/>
            </p14:xfrm>
          </p:contentPart>
        </mc:Choice>
        <mc:Fallback xmlns="">
          <p:pic>
            <p:nvPicPr>
              <p:cNvPr id="127" name="墨迹 126"/>
            </p:nvPicPr>
            <p:blipFill>
              <a:blip r:embed="rId250"/>
            </p:blipFill>
            <p:spPr>
              <a:xfrm>
                <a:off x="9350022" y="893379"/>
                <a:ext cx="53622" cy="127425"/>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9328502" y="1077202"/>
              <a:ext cx="92075" cy="33839"/>
            </p14:xfrm>
          </p:contentPart>
        </mc:Choice>
        <mc:Fallback xmlns="">
          <p:pic>
            <p:nvPicPr>
              <p:cNvPr id="128" name="墨迹 127"/>
            </p:nvPicPr>
            <p:blipFill>
              <a:blip r:embed="rId252"/>
            </p:blipFill>
            <p:spPr>
              <a:xfrm>
                <a:off x="9328502" y="1077202"/>
                <a:ext cx="92075" cy="33839"/>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9488311" y="936207"/>
              <a:ext cx="2822" cy="121256"/>
            </p14:xfrm>
          </p:contentPart>
        </mc:Choice>
        <mc:Fallback xmlns="">
          <p:pic>
            <p:nvPicPr>
              <p:cNvPr id="129" name="墨迹 128"/>
            </p:nvPicPr>
            <p:blipFill>
              <a:blip r:embed="rId254"/>
            </p:blipFill>
            <p:spPr>
              <a:xfrm>
                <a:off x="9488311" y="936207"/>
                <a:ext cx="2822" cy="121256"/>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9392355" y="585834"/>
              <a:ext cx="36689" cy="220657"/>
            </p14:xfrm>
          </p:contentPart>
        </mc:Choice>
        <mc:Fallback xmlns="">
          <p:pic>
            <p:nvPicPr>
              <p:cNvPr id="130" name="墨迹 129"/>
            </p:nvPicPr>
            <p:blipFill>
              <a:blip r:embed="rId256"/>
            </p:blipFill>
            <p:spPr>
              <a:xfrm>
                <a:off x="9392355" y="585834"/>
                <a:ext cx="36689" cy="220657"/>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9116306" y="834690"/>
              <a:ext cx="154694" cy="95877"/>
            </p14:xfrm>
          </p:contentPart>
        </mc:Choice>
        <mc:Fallback xmlns="">
          <p:pic>
            <p:nvPicPr>
              <p:cNvPr id="131" name="墨迹 130"/>
            </p:nvPicPr>
            <p:blipFill>
              <a:blip r:embed="rId258"/>
            </p:blipFill>
            <p:spPr>
              <a:xfrm>
                <a:off x="9116306" y="834690"/>
                <a:ext cx="154694" cy="9587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9589911" y="823411"/>
              <a:ext cx="186266" cy="39478"/>
            </p14:xfrm>
          </p:contentPart>
        </mc:Choice>
        <mc:Fallback xmlns="">
          <p:pic>
            <p:nvPicPr>
              <p:cNvPr id="132" name="墨迹 131"/>
            </p:nvPicPr>
            <p:blipFill>
              <a:blip r:embed="rId260"/>
            </p:blipFill>
            <p:spPr>
              <a:xfrm>
                <a:off x="9589911" y="823411"/>
                <a:ext cx="186266" cy="39478"/>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9781822" y="783932"/>
              <a:ext cx="129822" cy="101516"/>
            </p14:xfrm>
          </p:contentPart>
        </mc:Choice>
        <mc:Fallback xmlns="">
          <p:pic>
            <p:nvPicPr>
              <p:cNvPr id="133" name="墨迹 132"/>
            </p:nvPicPr>
            <p:blipFill>
              <a:blip r:embed="rId262"/>
            </p:blipFill>
            <p:spPr>
              <a:xfrm>
                <a:off x="9781822" y="783932"/>
                <a:ext cx="129822" cy="101516"/>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4" name="墨迹 133"/>
              <p14:cNvContentPartPr/>
              <p14:nvPr/>
            </p14:nvContentPartPr>
            <p14:xfrm>
              <a:off x="9917288" y="777587"/>
              <a:ext cx="16934" cy="102222"/>
            </p14:xfrm>
          </p:contentPart>
        </mc:Choice>
        <mc:Fallback xmlns="">
          <p:pic>
            <p:nvPicPr>
              <p:cNvPr id="134" name="墨迹 133"/>
            </p:nvPicPr>
            <p:blipFill>
              <a:blip r:embed="rId264"/>
            </p:blipFill>
            <p:spPr>
              <a:xfrm>
                <a:off x="9917288" y="777587"/>
                <a:ext cx="16934" cy="102222"/>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5" name="墨迹 134"/>
              <p14:cNvContentPartPr/>
              <p14:nvPr/>
            </p14:nvContentPartPr>
            <p14:xfrm>
              <a:off x="9934222" y="829051"/>
              <a:ext cx="45155" cy="5639"/>
            </p14:xfrm>
          </p:contentPart>
        </mc:Choice>
        <mc:Fallback xmlns="">
          <p:pic>
            <p:nvPicPr>
              <p:cNvPr id="135" name="墨迹 134"/>
            </p:nvPicPr>
            <p:blipFill>
              <a:blip r:embed="rId266"/>
            </p:blipFill>
            <p:spPr>
              <a:xfrm>
                <a:off x="9934222" y="829051"/>
                <a:ext cx="45155" cy="563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6" name="墨迹 135"/>
              <p14:cNvContentPartPr/>
              <p14:nvPr/>
            </p14:nvContentPartPr>
            <p14:xfrm>
              <a:off x="10016066" y="744453"/>
              <a:ext cx="14111" cy="183294"/>
            </p14:xfrm>
          </p:contentPart>
        </mc:Choice>
        <mc:Fallback xmlns="">
          <p:pic>
            <p:nvPicPr>
              <p:cNvPr id="136" name="墨迹 135"/>
            </p:nvPicPr>
            <p:blipFill>
              <a:blip r:embed="rId268"/>
            </p:blipFill>
            <p:spPr>
              <a:xfrm>
                <a:off x="10016066" y="744453"/>
                <a:ext cx="14111" cy="183294"/>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7" name="墨迹 136"/>
              <p14:cNvContentPartPr/>
              <p14:nvPr/>
            </p14:nvContentPartPr>
            <p14:xfrm>
              <a:off x="9843911" y="554110"/>
              <a:ext cx="5644" cy="139585"/>
            </p14:xfrm>
          </p:contentPart>
        </mc:Choice>
        <mc:Fallback xmlns="">
          <p:pic>
            <p:nvPicPr>
              <p:cNvPr id="137" name="墨迹 136"/>
            </p:nvPicPr>
            <p:blipFill>
              <a:blip r:embed="rId270"/>
            </p:blipFill>
            <p:spPr>
              <a:xfrm>
                <a:off x="9843911" y="554110"/>
                <a:ext cx="5644" cy="139585"/>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8" name="墨迹 137"/>
              <p14:cNvContentPartPr/>
              <p14:nvPr/>
            </p14:nvContentPartPr>
            <p14:xfrm>
              <a:off x="9770533" y="383506"/>
              <a:ext cx="200378" cy="135355"/>
            </p14:xfrm>
          </p:contentPart>
        </mc:Choice>
        <mc:Fallback xmlns="">
          <p:pic>
            <p:nvPicPr>
              <p:cNvPr id="138" name="墨迹 137"/>
            </p:nvPicPr>
            <p:blipFill>
              <a:blip r:embed="rId272"/>
            </p:blipFill>
            <p:spPr>
              <a:xfrm>
                <a:off x="9770533" y="383506"/>
                <a:ext cx="200378" cy="135355"/>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39" name="墨迹 138"/>
              <p14:cNvContentPartPr/>
              <p14:nvPr/>
            </p14:nvContentPartPr>
            <p14:xfrm>
              <a:off x="9973733" y="353545"/>
              <a:ext cx="16934" cy="255553"/>
            </p14:xfrm>
          </p:contentPart>
        </mc:Choice>
        <mc:Fallback xmlns="">
          <p:pic>
            <p:nvPicPr>
              <p:cNvPr id="139" name="墨迹 138"/>
            </p:nvPicPr>
            <p:blipFill>
              <a:blip r:embed="rId274"/>
            </p:blipFill>
            <p:spPr>
              <a:xfrm>
                <a:off x="9973733" y="353545"/>
                <a:ext cx="16934" cy="255553"/>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0" name="墨迹 139"/>
              <p14:cNvContentPartPr/>
              <p14:nvPr/>
            </p14:nvContentPartPr>
            <p14:xfrm>
              <a:off x="10097911" y="817771"/>
              <a:ext cx="163689" cy="109976"/>
            </p14:xfrm>
          </p:contentPart>
        </mc:Choice>
        <mc:Fallback xmlns="">
          <p:pic>
            <p:nvPicPr>
              <p:cNvPr id="140" name="墨迹 139"/>
            </p:nvPicPr>
            <p:blipFill>
              <a:blip r:embed="rId276"/>
            </p:blipFill>
            <p:spPr>
              <a:xfrm>
                <a:off x="10097911" y="817771"/>
                <a:ext cx="163689" cy="109976"/>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1" name="墨迹 140"/>
              <p14:cNvContentPartPr/>
              <p14:nvPr/>
            </p14:nvContentPartPr>
            <p14:xfrm>
              <a:off x="10267244" y="930567"/>
              <a:ext cx="45156" cy="222772"/>
            </p14:xfrm>
          </p:contentPart>
        </mc:Choice>
        <mc:Fallback xmlns="">
          <p:pic>
            <p:nvPicPr>
              <p:cNvPr id="141" name="墨迹 140"/>
            </p:nvPicPr>
            <p:blipFill>
              <a:blip r:embed="rId278"/>
            </p:blipFill>
            <p:spPr>
              <a:xfrm>
                <a:off x="10267244" y="930567"/>
                <a:ext cx="45156" cy="222772"/>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2" name="墨迹 141"/>
              <p14:cNvContentPartPr/>
              <p14:nvPr/>
            </p14:nvContentPartPr>
            <p14:xfrm>
              <a:off x="10278533" y="814951"/>
              <a:ext cx="231422" cy="81777"/>
            </p14:xfrm>
          </p:contentPart>
        </mc:Choice>
        <mc:Fallback xmlns="">
          <p:pic>
            <p:nvPicPr>
              <p:cNvPr id="142" name="墨迹 141"/>
            </p:nvPicPr>
            <p:blipFill>
              <a:blip r:embed="rId280"/>
            </p:blipFill>
            <p:spPr>
              <a:xfrm>
                <a:off x="10278533" y="814951"/>
                <a:ext cx="231422" cy="81777"/>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3" name="墨迹 142"/>
              <p14:cNvContentPartPr/>
              <p14:nvPr/>
            </p14:nvContentPartPr>
            <p14:xfrm>
              <a:off x="10538177" y="755733"/>
              <a:ext cx="11288" cy="121256"/>
            </p14:xfrm>
          </p:contentPart>
        </mc:Choice>
        <mc:Fallback xmlns="">
          <p:pic>
            <p:nvPicPr>
              <p:cNvPr id="143" name="墨迹 142"/>
            </p:nvPicPr>
            <p:blipFill>
              <a:blip r:embed="rId282"/>
            </p:blipFill>
            <p:spPr>
              <a:xfrm>
                <a:off x="10538177" y="755733"/>
                <a:ext cx="11288" cy="121256"/>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4" name="墨迹 143"/>
              <p14:cNvContentPartPr/>
              <p14:nvPr/>
            </p14:nvContentPartPr>
            <p14:xfrm>
              <a:off x="10560755" y="679596"/>
              <a:ext cx="155223" cy="176244"/>
            </p14:xfrm>
          </p:contentPart>
        </mc:Choice>
        <mc:Fallback xmlns="">
          <p:pic>
            <p:nvPicPr>
              <p:cNvPr id="144" name="墨迹 143"/>
            </p:nvPicPr>
            <p:blipFill>
              <a:blip r:embed="rId284"/>
            </p:blipFill>
            <p:spPr>
              <a:xfrm>
                <a:off x="10560755" y="679596"/>
                <a:ext cx="155223" cy="176244"/>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5" name="墨迹 144"/>
              <p14:cNvContentPartPr/>
              <p14:nvPr/>
            </p14:nvContentPartPr>
            <p14:xfrm>
              <a:off x="10684932" y="783932"/>
              <a:ext cx="155223" cy="431445"/>
            </p14:xfrm>
          </p:contentPart>
        </mc:Choice>
        <mc:Fallback xmlns="">
          <p:pic>
            <p:nvPicPr>
              <p:cNvPr id="145" name="墨迹 144"/>
            </p:nvPicPr>
            <p:blipFill>
              <a:blip r:embed="rId286"/>
            </p:blipFill>
            <p:spPr>
              <a:xfrm>
                <a:off x="10684932" y="783932"/>
                <a:ext cx="155223" cy="431445"/>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6" name="墨迹 145"/>
              <p14:cNvContentPartPr/>
              <p14:nvPr/>
            </p14:nvContentPartPr>
            <p14:xfrm>
              <a:off x="10634132" y="851610"/>
              <a:ext cx="87489" cy="76137"/>
            </p14:xfrm>
          </p:contentPart>
        </mc:Choice>
        <mc:Fallback xmlns="">
          <p:pic>
            <p:nvPicPr>
              <p:cNvPr id="146" name="墨迹 145"/>
            </p:nvPicPr>
            <p:blipFill>
              <a:blip r:embed="rId288"/>
            </p:blipFill>
            <p:spPr>
              <a:xfrm>
                <a:off x="10634132" y="851610"/>
                <a:ext cx="87489" cy="76137"/>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7" name="墨迹 146"/>
              <p14:cNvContentPartPr/>
              <p14:nvPr/>
            </p14:nvContentPartPr>
            <p14:xfrm>
              <a:off x="10318044" y="944666"/>
              <a:ext cx="39511" cy="183294"/>
            </p14:xfrm>
          </p:contentPart>
        </mc:Choice>
        <mc:Fallback xmlns="">
          <p:pic>
            <p:nvPicPr>
              <p:cNvPr id="147" name="墨迹 146"/>
            </p:nvPicPr>
            <p:blipFill>
              <a:blip r:embed="rId290"/>
            </p:blipFill>
            <p:spPr>
              <a:xfrm>
                <a:off x="10318044" y="944666"/>
                <a:ext cx="39511" cy="183294"/>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8" name="墨迹 147"/>
              <p14:cNvContentPartPr/>
              <p14:nvPr/>
            </p14:nvContentPartPr>
            <p14:xfrm>
              <a:off x="10306755" y="1167439"/>
              <a:ext cx="152400" cy="81777"/>
            </p14:xfrm>
          </p:contentPart>
        </mc:Choice>
        <mc:Fallback xmlns="">
          <p:pic>
            <p:nvPicPr>
              <p:cNvPr id="148" name="墨迹 147"/>
            </p:nvPicPr>
            <p:blipFill>
              <a:blip r:embed="rId292"/>
            </p:blipFill>
            <p:spPr>
              <a:xfrm>
                <a:off x="10306755" y="1167439"/>
                <a:ext cx="152400" cy="81777"/>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49" name="墨迹 148"/>
              <p14:cNvContentPartPr/>
              <p14:nvPr/>
            </p14:nvContentPartPr>
            <p14:xfrm>
              <a:off x="10453511" y="1167439"/>
              <a:ext cx="39511" cy="172014"/>
            </p14:xfrm>
          </p:contentPart>
        </mc:Choice>
        <mc:Fallback xmlns="">
          <p:pic>
            <p:nvPicPr>
              <p:cNvPr id="149" name="墨迹 148"/>
            </p:nvPicPr>
            <p:blipFill>
              <a:blip r:embed="rId294"/>
            </p:blipFill>
            <p:spPr>
              <a:xfrm>
                <a:off x="10453511" y="1167439"/>
                <a:ext cx="39511" cy="172014"/>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0" name="墨迹 149"/>
              <p14:cNvContentPartPr/>
              <p14:nvPr/>
            </p14:nvContentPartPr>
            <p14:xfrm>
              <a:off x="10476088" y="1158979"/>
              <a:ext cx="163689" cy="149455"/>
            </p14:xfrm>
          </p:contentPart>
        </mc:Choice>
        <mc:Fallback xmlns="">
          <p:pic>
            <p:nvPicPr>
              <p:cNvPr id="150" name="墨迹 149"/>
            </p:nvPicPr>
            <p:blipFill>
              <a:blip r:embed="rId296"/>
            </p:blipFill>
            <p:spPr>
              <a:xfrm>
                <a:off x="10476088" y="1158979"/>
                <a:ext cx="163689" cy="149455"/>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1" name="墨迹 150"/>
              <p14:cNvContentPartPr/>
              <p14:nvPr/>
            </p14:nvContentPartPr>
            <p14:xfrm>
              <a:off x="10529711" y="1306847"/>
              <a:ext cx="14111" cy="148222"/>
            </p14:xfrm>
          </p:contentPart>
        </mc:Choice>
        <mc:Fallback xmlns="">
          <p:pic>
            <p:nvPicPr>
              <p:cNvPr id="151" name="墨迹 150"/>
            </p:nvPicPr>
            <p:blipFill>
              <a:blip r:embed="rId298"/>
            </p:blipFill>
            <p:spPr>
              <a:xfrm>
                <a:off x="10529711" y="1306847"/>
                <a:ext cx="14111" cy="148222"/>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2" name="墨迹 151"/>
              <p14:cNvContentPartPr/>
              <p14:nvPr/>
            </p14:nvContentPartPr>
            <p14:xfrm>
              <a:off x="10374488" y="1539666"/>
              <a:ext cx="127000" cy="157914"/>
            </p14:xfrm>
          </p:contentPart>
        </mc:Choice>
        <mc:Fallback xmlns="">
          <p:pic>
            <p:nvPicPr>
              <p:cNvPr id="152" name="墨迹 151"/>
            </p:nvPicPr>
            <p:blipFill>
              <a:blip r:embed="rId300"/>
            </p:blipFill>
            <p:spPr>
              <a:xfrm>
                <a:off x="10374488" y="1539666"/>
                <a:ext cx="127000" cy="157914"/>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3" name="墨迹 152"/>
              <p14:cNvContentPartPr/>
              <p14:nvPr/>
            </p14:nvContentPartPr>
            <p14:xfrm>
              <a:off x="10549467" y="1536846"/>
              <a:ext cx="33867" cy="516042"/>
            </p14:xfrm>
          </p:contentPart>
        </mc:Choice>
        <mc:Fallback xmlns="">
          <p:pic>
            <p:nvPicPr>
              <p:cNvPr id="153" name="墨迹 152"/>
            </p:nvPicPr>
            <p:blipFill>
              <a:blip r:embed="rId302"/>
            </p:blipFill>
            <p:spPr>
              <a:xfrm>
                <a:off x="10549467" y="1536846"/>
                <a:ext cx="33867" cy="516042"/>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4" name="墨迹 153"/>
              <p14:cNvContentPartPr/>
              <p14:nvPr/>
            </p14:nvContentPartPr>
            <p14:xfrm>
              <a:off x="10583332" y="1517106"/>
              <a:ext cx="66323" cy="191754"/>
            </p14:xfrm>
          </p:contentPart>
        </mc:Choice>
        <mc:Fallback xmlns="">
          <p:pic>
            <p:nvPicPr>
              <p:cNvPr id="154" name="墨迹 153"/>
            </p:nvPicPr>
            <p:blipFill>
              <a:blip r:embed="rId304"/>
            </p:blipFill>
            <p:spPr>
              <a:xfrm>
                <a:off x="10583332" y="1517106"/>
                <a:ext cx="66323" cy="191754"/>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5" name="墨迹 154"/>
              <p14:cNvContentPartPr/>
              <p14:nvPr/>
            </p14:nvContentPartPr>
            <p14:xfrm>
              <a:off x="10684932" y="1483268"/>
              <a:ext cx="79023" cy="231232"/>
            </p14:xfrm>
          </p:contentPart>
        </mc:Choice>
        <mc:Fallback xmlns="">
          <p:pic>
            <p:nvPicPr>
              <p:cNvPr id="155" name="墨迹 154"/>
            </p:nvPicPr>
            <p:blipFill>
              <a:blip r:embed="rId306"/>
            </p:blipFill>
            <p:spPr>
              <a:xfrm>
                <a:off x="10684932" y="1483268"/>
                <a:ext cx="79023" cy="231232"/>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6" name="墨迹 155"/>
              <p14:cNvContentPartPr/>
              <p14:nvPr/>
            </p14:nvContentPartPr>
            <p14:xfrm>
              <a:off x="10792177" y="1592715"/>
              <a:ext cx="95955" cy="274059"/>
            </p14:xfrm>
          </p:contentPart>
        </mc:Choice>
        <mc:Fallback xmlns="">
          <p:pic>
            <p:nvPicPr>
              <p:cNvPr id="156" name="墨迹 155"/>
            </p:nvPicPr>
            <p:blipFill>
              <a:blip r:embed="rId308"/>
            </p:blipFill>
            <p:spPr>
              <a:xfrm>
                <a:off x="10792177" y="1592715"/>
                <a:ext cx="95955" cy="274059"/>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7" name="墨迹 156"/>
              <p14:cNvContentPartPr/>
              <p14:nvPr/>
            </p14:nvContentPartPr>
            <p14:xfrm>
              <a:off x="9039577" y="3964781"/>
              <a:ext cx="172156" cy="160029"/>
            </p14:xfrm>
          </p:contentPart>
        </mc:Choice>
        <mc:Fallback xmlns="">
          <p:pic>
            <p:nvPicPr>
              <p:cNvPr id="157" name="墨迹 156"/>
            </p:nvPicPr>
            <p:blipFill>
              <a:blip r:embed="rId310"/>
            </p:blipFill>
            <p:spPr>
              <a:xfrm>
                <a:off x="9039577" y="3964781"/>
                <a:ext cx="172156" cy="16002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8" name="墨迹 157"/>
              <p14:cNvContentPartPr/>
              <p14:nvPr/>
            </p14:nvContentPartPr>
            <p14:xfrm>
              <a:off x="9194800" y="3959141"/>
              <a:ext cx="206903" cy="462464"/>
            </p14:xfrm>
          </p:contentPart>
        </mc:Choice>
        <mc:Fallback xmlns="">
          <p:pic>
            <p:nvPicPr>
              <p:cNvPr id="158" name="墨迹 157"/>
            </p:nvPicPr>
            <p:blipFill>
              <a:blip r:embed="rId312"/>
            </p:blipFill>
            <p:spPr>
              <a:xfrm>
                <a:off x="9194800" y="3959141"/>
                <a:ext cx="206903" cy="462464"/>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59" name="墨迹 158"/>
              <p14:cNvContentPartPr/>
              <p14:nvPr/>
            </p14:nvContentPartPr>
            <p14:xfrm>
              <a:off x="9004300" y="4159354"/>
              <a:ext cx="331611" cy="369407"/>
            </p14:xfrm>
          </p:contentPart>
        </mc:Choice>
        <mc:Fallback xmlns="">
          <p:pic>
            <p:nvPicPr>
              <p:cNvPr id="159" name="墨迹 158"/>
            </p:nvPicPr>
            <p:blipFill>
              <a:blip r:embed="rId314"/>
            </p:blipFill>
            <p:spPr>
              <a:xfrm>
                <a:off x="9004300" y="4159354"/>
                <a:ext cx="331611" cy="369407"/>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0" name="墨迹 159"/>
              <p14:cNvContentPartPr/>
              <p14:nvPr/>
            </p14:nvContentPartPr>
            <p14:xfrm>
              <a:off x="9096022" y="4076872"/>
              <a:ext cx="64911" cy="130420"/>
            </p14:xfrm>
          </p:contentPart>
        </mc:Choice>
        <mc:Fallback xmlns="">
          <p:pic>
            <p:nvPicPr>
              <p:cNvPr id="160" name="墨迹 159"/>
            </p:nvPicPr>
            <p:blipFill>
              <a:blip r:embed="rId316"/>
            </p:blipFill>
            <p:spPr>
              <a:xfrm>
                <a:off x="9096022" y="4076872"/>
                <a:ext cx="64911" cy="130420"/>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1" name="墨迹 160"/>
              <p14:cNvContentPartPr/>
              <p14:nvPr/>
            </p14:nvContentPartPr>
            <p14:xfrm>
              <a:off x="9067094" y="4314448"/>
              <a:ext cx="79728" cy="78958"/>
            </p14:xfrm>
          </p:contentPart>
        </mc:Choice>
        <mc:Fallback xmlns="">
          <p:pic>
            <p:nvPicPr>
              <p:cNvPr id="161" name="墨迹 160"/>
            </p:nvPicPr>
            <p:blipFill>
              <a:blip r:embed="rId318"/>
            </p:blipFill>
            <p:spPr>
              <a:xfrm>
                <a:off x="9067094" y="4314448"/>
                <a:ext cx="79728" cy="78958"/>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2" name="墨迹 161"/>
              <p14:cNvContentPartPr/>
              <p14:nvPr/>
            </p14:nvContentPartPr>
            <p14:xfrm>
              <a:off x="9273822" y="4162174"/>
              <a:ext cx="2822" cy="140995"/>
            </p14:xfrm>
          </p:contentPart>
        </mc:Choice>
        <mc:Fallback xmlns="">
          <p:pic>
            <p:nvPicPr>
              <p:cNvPr id="162" name="墨迹 161"/>
            </p:nvPicPr>
            <p:blipFill>
              <a:blip r:embed="rId320"/>
            </p:blipFill>
            <p:spPr>
              <a:xfrm>
                <a:off x="9273822" y="4162174"/>
                <a:ext cx="2822" cy="140995"/>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3" name="墨迹 162"/>
              <p14:cNvContentPartPr/>
              <p14:nvPr/>
            </p14:nvContentPartPr>
            <p14:xfrm>
              <a:off x="9155288" y="3784307"/>
              <a:ext cx="8467" cy="118436"/>
            </p14:xfrm>
          </p:contentPart>
        </mc:Choice>
        <mc:Fallback xmlns="">
          <p:pic>
            <p:nvPicPr>
              <p:cNvPr id="163" name="墨迹 162"/>
            </p:nvPicPr>
            <p:blipFill>
              <a:blip r:embed="rId322"/>
            </p:blipFill>
            <p:spPr>
              <a:xfrm>
                <a:off x="9155288" y="3784307"/>
                <a:ext cx="8467" cy="118436"/>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4" name="墨迹 163"/>
              <p14:cNvContentPartPr/>
              <p14:nvPr/>
            </p14:nvContentPartPr>
            <p14:xfrm>
              <a:off x="8782755" y="3998620"/>
              <a:ext cx="174978" cy="140995"/>
            </p14:xfrm>
          </p:contentPart>
        </mc:Choice>
        <mc:Fallback xmlns="">
          <p:pic>
            <p:nvPicPr>
              <p:cNvPr id="164" name="墨迹 163"/>
            </p:nvPicPr>
            <p:blipFill>
              <a:blip r:embed="rId324"/>
            </p:blipFill>
            <p:spPr>
              <a:xfrm>
                <a:off x="8782755" y="3998620"/>
                <a:ext cx="174978" cy="140995"/>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5" name="墨迹 164"/>
              <p14:cNvContentPartPr/>
              <p14:nvPr/>
            </p14:nvContentPartPr>
            <p14:xfrm>
              <a:off x="9155288" y="3801226"/>
              <a:ext cx="25400" cy="146635"/>
            </p14:xfrm>
          </p:contentPart>
        </mc:Choice>
        <mc:Fallback xmlns="">
          <p:pic>
            <p:nvPicPr>
              <p:cNvPr id="165" name="墨迹 164"/>
            </p:nvPicPr>
            <p:blipFill>
              <a:blip r:embed="rId326"/>
            </p:blipFill>
            <p:spPr>
              <a:xfrm>
                <a:off x="9155288" y="3801226"/>
                <a:ext cx="25400" cy="146635"/>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6" name="墨迹 165"/>
              <p14:cNvContentPartPr/>
              <p14:nvPr/>
            </p14:nvContentPartPr>
            <p14:xfrm>
              <a:off x="9369777" y="3976060"/>
              <a:ext cx="160867" cy="107157"/>
            </p14:xfrm>
          </p:contentPart>
        </mc:Choice>
        <mc:Fallback xmlns="">
          <p:pic>
            <p:nvPicPr>
              <p:cNvPr id="166" name="墨迹 165"/>
            </p:nvPicPr>
            <p:blipFill>
              <a:blip r:embed="rId328"/>
            </p:blipFill>
            <p:spPr>
              <a:xfrm>
                <a:off x="9369777" y="3976060"/>
                <a:ext cx="160867" cy="107157"/>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7" name="墨迹 166"/>
              <p14:cNvContentPartPr/>
              <p14:nvPr/>
            </p14:nvContentPartPr>
            <p14:xfrm>
              <a:off x="9467673" y="3910321"/>
              <a:ext cx="232304" cy="218014"/>
            </p14:xfrm>
          </p:contentPart>
        </mc:Choice>
        <mc:Fallback xmlns="">
          <p:pic>
            <p:nvPicPr>
              <p:cNvPr id="167" name="墨迹 166"/>
            </p:nvPicPr>
            <p:blipFill>
              <a:blip r:embed="rId330"/>
            </p:blipFill>
            <p:spPr>
              <a:xfrm>
                <a:off x="9467673" y="3910321"/>
                <a:ext cx="232304" cy="218014"/>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8" name="墨迹 167"/>
              <p14:cNvContentPartPr/>
              <p14:nvPr/>
            </p14:nvContentPartPr>
            <p14:xfrm>
              <a:off x="9388122" y="3915961"/>
              <a:ext cx="196144" cy="132007"/>
            </p14:xfrm>
          </p:contentPart>
        </mc:Choice>
        <mc:Fallback xmlns="">
          <p:pic>
            <p:nvPicPr>
              <p:cNvPr id="168" name="墨迹 167"/>
            </p:nvPicPr>
            <p:blipFill>
              <a:blip r:embed="rId332"/>
            </p:blipFill>
            <p:spPr>
              <a:xfrm>
                <a:off x="9388122" y="3915961"/>
                <a:ext cx="196144" cy="132007"/>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69" name="墨迹 168"/>
              <p14:cNvContentPartPr/>
              <p14:nvPr/>
            </p14:nvContentPartPr>
            <p14:xfrm>
              <a:off x="9589911" y="3665871"/>
              <a:ext cx="45156" cy="197393"/>
            </p14:xfrm>
          </p:contentPart>
        </mc:Choice>
        <mc:Fallback xmlns="">
          <p:pic>
            <p:nvPicPr>
              <p:cNvPr id="169" name="墨迹 168"/>
            </p:nvPicPr>
            <p:blipFill>
              <a:blip r:embed="rId334"/>
            </p:blipFill>
            <p:spPr>
              <a:xfrm>
                <a:off x="9589911" y="3665871"/>
                <a:ext cx="45156" cy="197393"/>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0" name="墨迹 169"/>
              <p14:cNvContentPartPr/>
              <p14:nvPr/>
            </p14:nvContentPartPr>
            <p14:xfrm>
              <a:off x="9640711" y="3716629"/>
              <a:ext cx="45156" cy="157915"/>
            </p14:xfrm>
          </p:contentPart>
        </mc:Choice>
        <mc:Fallback xmlns="">
          <p:pic>
            <p:nvPicPr>
              <p:cNvPr id="170" name="墨迹 169"/>
            </p:nvPicPr>
            <p:blipFill>
              <a:blip r:embed="rId336"/>
            </p:blipFill>
            <p:spPr>
              <a:xfrm>
                <a:off x="9640711" y="3716629"/>
                <a:ext cx="45156" cy="157915"/>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1" name="墨迹 170"/>
              <p14:cNvContentPartPr/>
              <p14:nvPr/>
            </p14:nvContentPartPr>
            <p14:xfrm>
              <a:off x="9640711" y="3511482"/>
              <a:ext cx="90311" cy="126190"/>
            </p14:xfrm>
          </p:contentPart>
        </mc:Choice>
        <mc:Fallback xmlns="">
          <p:pic>
            <p:nvPicPr>
              <p:cNvPr id="171" name="墨迹 170"/>
            </p:nvPicPr>
            <p:blipFill>
              <a:blip r:embed="rId338"/>
            </p:blipFill>
            <p:spPr>
              <a:xfrm>
                <a:off x="9640711" y="3511482"/>
                <a:ext cx="90311" cy="126190"/>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2" name="墨迹 171"/>
              <p14:cNvContentPartPr/>
              <p14:nvPr/>
            </p14:nvContentPartPr>
            <p14:xfrm>
              <a:off x="9725377" y="4122695"/>
              <a:ext cx="53623" cy="234052"/>
            </p14:xfrm>
          </p:contentPart>
        </mc:Choice>
        <mc:Fallback xmlns="">
          <p:pic>
            <p:nvPicPr>
              <p:cNvPr id="172" name="墨迹 171"/>
            </p:nvPicPr>
            <p:blipFill>
              <a:blip r:embed="rId340"/>
            </p:blipFill>
            <p:spPr>
              <a:xfrm>
                <a:off x="9725377" y="4122695"/>
                <a:ext cx="53623" cy="234052"/>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3" name="墨迹 172"/>
              <p14:cNvContentPartPr/>
              <p14:nvPr/>
            </p14:nvContentPartPr>
            <p14:xfrm>
              <a:off x="9726788" y="3894283"/>
              <a:ext cx="379589" cy="203914"/>
            </p14:xfrm>
          </p:contentPart>
        </mc:Choice>
        <mc:Fallback xmlns="">
          <p:pic>
            <p:nvPicPr>
              <p:cNvPr id="173" name="墨迹 172"/>
            </p:nvPicPr>
            <p:blipFill>
              <a:blip r:embed="rId342"/>
            </p:blipFill>
            <p:spPr>
              <a:xfrm>
                <a:off x="9726788" y="3894283"/>
                <a:ext cx="379589" cy="203914"/>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4" name="墨迹 173"/>
              <p14:cNvContentPartPr/>
              <p14:nvPr/>
            </p14:nvContentPartPr>
            <p14:xfrm>
              <a:off x="10103555" y="3801226"/>
              <a:ext cx="50800" cy="160735"/>
            </p14:xfrm>
          </p:contentPart>
        </mc:Choice>
        <mc:Fallback xmlns="">
          <p:pic>
            <p:nvPicPr>
              <p:cNvPr id="174" name="墨迹 173"/>
            </p:nvPicPr>
            <p:blipFill>
              <a:blip r:embed="rId344"/>
            </p:blipFill>
            <p:spPr>
              <a:xfrm>
                <a:off x="10103555" y="3801226"/>
                <a:ext cx="50800" cy="160735"/>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5" name="墨迹 174"/>
              <p14:cNvContentPartPr/>
              <p14:nvPr/>
            </p14:nvContentPartPr>
            <p14:xfrm>
              <a:off x="10165644" y="3809686"/>
              <a:ext cx="141111" cy="155095"/>
            </p14:xfrm>
          </p:contentPart>
        </mc:Choice>
        <mc:Fallback xmlns="">
          <p:pic>
            <p:nvPicPr>
              <p:cNvPr id="175" name="墨迹 174"/>
            </p:nvPicPr>
            <p:blipFill>
              <a:blip r:embed="rId346"/>
            </p:blipFill>
            <p:spPr>
              <a:xfrm>
                <a:off x="10165644" y="3809686"/>
                <a:ext cx="141111" cy="155095"/>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6" name="墨迹 175"/>
              <p14:cNvContentPartPr/>
              <p14:nvPr/>
            </p14:nvContentPartPr>
            <p14:xfrm>
              <a:off x="10278533" y="3914023"/>
              <a:ext cx="127001" cy="290449"/>
            </p14:xfrm>
          </p:contentPart>
        </mc:Choice>
        <mc:Fallback xmlns="">
          <p:pic>
            <p:nvPicPr>
              <p:cNvPr id="176" name="墨迹 175"/>
            </p:nvPicPr>
            <p:blipFill>
              <a:blip r:embed="rId348"/>
            </p:blipFill>
            <p:spPr>
              <a:xfrm>
                <a:off x="10278533" y="3914023"/>
                <a:ext cx="127001" cy="290449"/>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7" name="墨迹 176"/>
              <p14:cNvContentPartPr/>
              <p14:nvPr/>
            </p14:nvContentPartPr>
            <p14:xfrm>
              <a:off x="10264422" y="4201652"/>
              <a:ext cx="138288" cy="219953"/>
            </p14:xfrm>
          </p:contentPart>
        </mc:Choice>
        <mc:Fallback xmlns="">
          <p:pic>
            <p:nvPicPr>
              <p:cNvPr id="177" name="墨迹 176"/>
            </p:nvPicPr>
            <p:blipFill>
              <a:blip r:embed="rId350"/>
            </p:blipFill>
            <p:spPr>
              <a:xfrm>
                <a:off x="10264422" y="4201652"/>
                <a:ext cx="138288" cy="219953"/>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8" name="墨迹 177"/>
              <p14:cNvContentPartPr/>
              <p14:nvPr/>
            </p14:nvContentPartPr>
            <p14:xfrm>
              <a:off x="10233377" y="3979938"/>
              <a:ext cx="53623" cy="159676"/>
            </p14:xfrm>
          </p:contentPart>
        </mc:Choice>
        <mc:Fallback xmlns="">
          <p:pic>
            <p:nvPicPr>
              <p:cNvPr id="178" name="墨迹 177"/>
            </p:nvPicPr>
            <p:blipFill>
              <a:blip r:embed="rId352"/>
            </p:blipFill>
            <p:spPr>
              <a:xfrm>
                <a:off x="10233377" y="3979938"/>
                <a:ext cx="53623" cy="159676"/>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79" name="墨迹 178"/>
              <p14:cNvContentPartPr/>
              <p14:nvPr/>
            </p14:nvContentPartPr>
            <p14:xfrm>
              <a:off x="9810044" y="4117055"/>
              <a:ext cx="25400" cy="160735"/>
            </p14:xfrm>
          </p:contentPart>
        </mc:Choice>
        <mc:Fallback xmlns="">
          <p:pic>
            <p:nvPicPr>
              <p:cNvPr id="179" name="墨迹 178"/>
            </p:nvPicPr>
            <p:blipFill>
              <a:blip r:embed="rId354"/>
            </p:blipFill>
            <p:spPr>
              <a:xfrm>
                <a:off x="9810044" y="4117055"/>
                <a:ext cx="25400" cy="160735"/>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0" name="墨迹 179"/>
              <p14:cNvContentPartPr/>
              <p14:nvPr/>
            </p14:nvContentPartPr>
            <p14:xfrm>
              <a:off x="9793111" y="4348287"/>
              <a:ext cx="155222" cy="121256"/>
            </p14:xfrm>
          </p:contentPart>
        </mc:Choice>
        <mc:Fallback xmlns="">
          <p:pic>
            <p:nvPicPr>
              <p:cNvPr id="180" name="墨迹 179"/>
            </p:nvPicPr>
            <p:blipFill>
              <a:blip r:embed="rId356"/>
            </p:blipFill>
            <p:spPr>
              <a:xfrm>
                <a:off x="9793111" y="4348287"/>
                <a:ext cx="155222" cy="121256"/>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1" name="墨迹 180"/>
              <p14:cNvContentPartPr/>
              <p14:nvPr/>
            </p14:nvContentPartPr>
            <p14:xfrm>
              <a:off x="9973733" y="4265629"/>
              <a:ext cx="33867" cy="184175"/>
            </p14:xfrm>
          </p:contentPart>
        </mc:Choice>
        <mc:Fallback xmlns="">
          <p:pic>
            <p:nvPicPr>
              <p:cNvPr id="181" name="墨迹 180"/>
            </p:nvPicPr>
            <p:blipFill>
              <a:blip r:embed="rId358"/>
            </p:blipFill>
            <p:spPr>
              <a:xfrm>
                <a:off x="9973733" y="4265629"/>
                <a:ext cx="33867" cy="184175"/>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2" name="墨迹 181"/>
              <p14:cNvContentPartPr/>
              <p14:nvPr/>
            </p14:nvContentPartPr>
            <p14:xfrm>
              <a:off x="10018888" y="4263690"/>
              <a:ext cx="141112" cy="188934"/>
            </p14:xfrm>
          </p:contentPart>
        </mc:Choice>
        <mc:Fallback xmlns="">
          <p:pic>
            <p:nvPicPr>
              <p:cNvPr id="182" name="墨迹 181"/>
            </p:nvPicPr>
            <p:blipFill>
              <a:blip r:embed="rId360"/>
            </p:blipFill>
            <p:spPr>
              <a:xfrm>
                <a:off x="10018888" y="4263690"/>
                <a:ext cx="141112" cy="188934"/>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3" name="墨迹 182"/>
              <p14:cNvContentPartPr/>
              <p14:nvPr/>
            </p14:nvContentPartPr>
            <p14:xfrm>
              <a:off x="10052755" y="4494922"/>
              <a:ext cx="8467" cy="188934"/>
            </p14:xfrm>
          </p:contentPart>
        </mc:Choice>
        <mc:Fallback xmlns="">
          <p:pic>
            <p:nvPicPr>
              <p:cNvPr id="183" name="墨迹 182"/>
            </p:nvPicPr>
            <p:blipFill>
              <a:blip r:embed="rId362"/>
            </p:blipFill>
            <p:spPr>
              <a:xfrm>
                <a:off x="10052755" y="4494922"/>
                <a:ext cx="8467" cy="188934"/>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4" name="墨迹 183"/>
              <p14:cNvContentPartPr/>
              <p14:nvPr/>
            </p14:nvContentPartPr>
            <p14:xfrm>
              <a:off x="9906000" y="4778322"/>
              <a:ext cx="191911" cy="184704"/>
            </p14:xfrm>
          </p:contentPart>
        </mc:Choice>
        <mc:Fallback xmlns="">
          <p:pic>
            <p:nvPicPr>
              <p:cNvPr id="184" name="墨迹 183"/>
            </p:nvPicPr>
            <p:blipFill>
              <a:blip r:embed="rId364"/>
            </p:blipFill>
            <p:spPr>
              <a:xfrm>
                <a:off x="9906000" y="4778322"/>
                <a:ext cx="191911" cy="184704"/>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5" name="墨迹 184"/>
              <p14:cNvContentPartPr/>
              <p14:nvPr/>
            </p14:nvContentPartPr>
            <p14:xfrm>
              <a:off x="10182577" y="4795770"/>
              <a:ext cx="8467" cy="3702"/>
            </p14:xfrm>
          </p:contentPart>
        </mc:Choice>
        <mc:Fallback xmlns="">
          <p:pic>
            <p:nvPicPr>
              <p:cNvPr id="185" name="墨迹 184"/>
            </p:nvPicPr>
            <p:blipFill>
              <a:blip r:embed="rId366"/>
            </p:blipFill>
            <p:spPr>
              <a:xfrm>
                <a:off x="10182577" y="4795770"/>
                <a:ext cx="8467" cy="3702"/>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6" name="墨迹 185"/>
              <p14:cNvContentPartPr/>
              <p14:nvPr/>
            </p14:nvContentPartPr>
            <p14:xfrm>
              <a:off x="10131777" y="4771273"/>
              <a:ext cx="101600" cy="558340"/>
            </p14:xfrm>
          </p:contentPart>
        </mc:Choice>
        <mc:Fallback xmlns="">
          <p:pic>
            <p:nvPicPr>
              <p:cNvPr id="186" name="墨迹 185"/>
            </p:nvPicPr>
            <p:blipFill>
              <a:blip r:embed="rId368"/>
            </p:blipFill>
            <p:spPr>
              <a:xfrm>
                <a:off x="10131777" y="4771273"/>
                <a:ext cx="101600" cy="558340"/>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7" name="墨迹 186"/>
              <p14:cNvContentPartPr/>
              <p14:nvPr/>
            </p14:nvContentPartPr>
            <p14:xfrm>
              <a:off x="10162116" y="4782552"/>
              <a:ext cx="110772" cy="158620"/>
            </p14:xfrm>
          </p:contentPart>
        </mc:Choice>
        <mc:Fallback xmlns="">
          <p:pic>
            <p:nvPicPr>
              <p:cNvPr id="187" name="墨迹 186"/>
            </p:nvPicPr>
            <p:blipFill>
              <a:blip r:embed="rId370"/>
            </p:blipFill>
            <p:spPr>
              <a:xfrm>
                <a:off x="10162116" y="4782552"/>
                <a:ext cx="110772" cy="15862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8" name="墨迹 187"/>
              <p14:cNvContentPartPr/>
              <p14:nvPr/>
            </p14:nvContentPartPr>
            <p14:xfrm>
              <a:off x="10320161" y="4633802"/>
              <a:ext cx="96661" cy="323584"/>
            </p14:xfrm>
          </p:contentPart>
        </mc:Choice>
        <mc:Fallback xmlns="">
          <p:pic>
            <p:nvPicPr>
              <p:cNvPr id="188" name="墨迹 187"/>
            </p:nvPicPr>
            <p:blipFill>
              <a:blip r:embed="rId372"/>
            </p:blipFill>
            <p:spPr>
              <a:xfrm>
                <a:off x="10320161" y="4633802"/>
                <a:ext cx="96661" cy="323584"/>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89" name="墨迹 188"/>
              <p14:cNvContentPartPr/>
              <p14:nvPr/>
            </p14:nvContentPartPr>
            <p14:xfrm>
              <a:off x="10473267" y="4822031"/>
              <a:ext cx="132644" cy="307369"/>
            </p14:xfrm>
          </p:contentPart>
        </mc:Choice>
        <mc:Fallback xmlns="">
          <p:pic>
            <p:nvPicPr>
              <p:cNvPr id="189" name="墨迹 188"/>
            </p:nvPicPr>
            <p:blipFill>
              <a:blip r:embed="rId374"/>
            </p:blipFill>
            <p:spPr>
              <a:xfrm>
                <a:off x="10473267" y="4822031"/>
                <a:ext cx="132644" cy="307369"/>
              </a:xfrm>
              <a:prstGeom prst="rect"/>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14413" y="171245"/>
            <a:ext cx="9320525" cy="4194236"/>
          </a:xfrm>
          <a:prstGeom prst="rect">
            <a:avLst/>
          </a:prstGeom>
        </p:spPr>
      </p:pic>
      <p:pic>
        <p:nvPicPr>
          <p:cNvPr id="5" name="图片 4"/>
          <p:cNvPicPr>
            <a:picLocks noChangeAspect="1"/>
          </p:cNvPicPr>
          <p:nvPr/>
        </p:nvPicPr>
        <p:blipFill>
          <a:blip r:embed="rId2"/>
          <a:stretch>
            <a:fillRect/>
          </a:stretch>
        </p:blipFill>
        <p:spPr>
          <a:xfrm>
            <a:off x="7885914" y="4043743"/>
            <a:ext cx="3698048" cy="229350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348133" y="1839985"/>
              <a:ext cx="9349" cy="60628"/>
            </p14:xfrm>
          </p:contentPart>
        </mc:Choice>
        <mc:Fallback xmlns="">
          <p:pic>
            <p:nvPicPr>
              <p:cNvPr id="2" name="墨迹 1"/>
            </p:nvPicPr>
            <p:blipFill>
              <a:blip r:embed="rId4"/>
            </p:blipFill>
            <p:spPr>
              <a:xfrm>
                <a:off x="8348133" y="1839985"/>
                <a:ext cx="9349" cy="6062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197577" y="596409"/>
              <a:ext cx="249061" cy="339798"/>
            </p14:xfrm>
          </p:contentPart>
        </mc:Choice>
        <mc:Fallback xmlns="">
          <p:pic>
            <p:nvPicPr>
              <p:cNvPr id="4" name="墨迹 3"/>
            </p:nvPicPr>
            <p:blipFill>
              <a:blip r:embed="rId6"/>
            </p:blipFill>
            <p:spPr>
              <a:xfrm>
                <a:off x="3197577" y="596409"/>
                <a:ext cx="249061" cy="33979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3262488" y="826231"/>
              <a:ext cx="133527" cy="241277"/>
            </p14:xfrm>
          </p:contentPart>
        </mc:Choice>
        <mc:Fallback xmlns="">
          <p:pic>
            <p:nvPicPr>
              <p:cNvPr id="6" name="墨迹 5"/>
            </p:nvPicPr>
            <p:blipFill>
              <a:blip r:embed="rId8"/>
            </p:blipFill>
            <p:spPr>
              <a:xfrm>
                <a:off x="3262488" y="826231"/>
                <a:ext cx="133527" cy="2412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3313288" y="913648"/>
              <a:ext cx="81845" cy="510402"/>
            </p14:xfrm>
          </p:contentPart>
        </mc:Choice>
        <mc:Fallback xmlns="">
          <p:pic>
            <p:nvPicPr>
              <p:cNvPr id="7" name="墨迹 6"/>
            </p:nvPicPr>
            <p:blipFill>
              <a:blip r:embed="rId10"/>
            </p:blipFill>
            <p:spPr>
              <a:xfrm>
                <a:off x="3313288" y="913648"/>
                <a:ext cx="81845" cy="51040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3488266" y="794507"/>
              <a:ext cx="203200" cy="233347"/>
            </p14:xfrm>
          </p:contentPart>
        </mc:Choice>
        <mc:Fallback xmlns="">
          <p:pic>
            <p:nvPicPr>
              <p:cNvPr id="8" name="墨迹 7"/>
            </p:nvPicPr>
            <p:blipFill>
              <a:blip r:embed="rId12"/>
            </p:blipFill>
            <p:spPr>
              <a:xfrm>
                <a:off x="3488266" y="794507"/>
                <a:ext cx="203200" cy="23334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3691466" y="755733"/>
              <a:ext cx="95956" cy="276350"/>
            </p14:xfrm>
          </p:contentPart>
        </mc:Choice>
        <mc:Fallback xmlns="">
          <p:pic>
            <p:nvPicPr>
              <p:cNvPr id="9" name="墨迹 8"/>
            </p:nvPicPr>
            <p:blipFill>
              <a:blip r:embed="rId14"/>
            </p:blipFill>
            <p:spPr>
              <a:xfrm>
                <a:off x="3691466" y="755733"/>
                <a:ext cx="95956" cy="2763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3753555" y="857250"/>
              <a:ext cx="115711" cy="138175"/>
            </p14:xfrm>
          </p:contentPart>
        </mc:Choice>
        <mc:Fallback xmlns="">
          <p:pic>
            <p:nvPicPr>
              <p:cNvPr id="10" name="墨迹 9"/>
            </p:nvPicPr>
            <p:blipFill>
              <a:blip r:embed="rId16"/>
            </p:blipFill>
            <p:spPr>
              <a:xfrm>
                <a:off x="3753555" y="857250"/>
                <a:ext cx="115711" cy="13817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3872088" y="673075"/>
              <a:ext cx="103717" cy="443605"/>
            </p14:xfrm>
          </p:contentPart>
        </mc:Choice>
        <mc:Fallback xmlns="">
          <p:pic>
            <p:nvPicPr>
              <p:cNvPr id="11" name="墨迹 10"/>
            </p:nvPicPr>
            <p:blipFill>
              <a:blip r:embed="rId18"/>
            </p:blipFill>
            <p:spPr>
              <a:xfrm>
                <a:off x="3872088" y="673075"/>
                <a:ext cx="103717" cy="44360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3889022" y="876989"/>
              <a:ext cx="285044" cy="158795"/>
            </p14:xfrm>
          </p:contentPart>
        </mc:Choice>
        <mc:Fallback xmlns="">
          <p:pic>
            <p:nvPicPr>
              <p:cNvPr id="12" name="墨迹 11"/>
            </p:nvPicPr>
            <p:blipFill>
              <a:blip r:embed="rId20"/>
            </p:blipFill>
            <p:spPr>
              <a:xfrm>
                <a:off x="3889022" y="876989"/>
                <a:ext cx="285044" cy="15879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987777" y="1531206"/>
              <a:ext cx="1092200" cy="132535"/>
            </p14:xfrm>
          </p:contentPart>
        </mc:Choice>
        <mc:Fallback xmlns="">
          <p:pic>
            <p:nvPicPr>
              <p:cNvPr id="13" name="墨迹 12"/>
            </p:nvPicPr>
            <p:blipFill>
              <a:blip r:embed="rId22"/>
            </p:blipFill>
            <p:spPr>
              <a:xfrm>
                <a:off x="987777" y="1531206"/>
                <a:ext cx="1092200" cy="13253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2455333" y="1223837"/>
              <a:ext cx="11289" cy="217132"/>
            </p14:xfrm>
          </p:contentPart>
        </mc:Choice>
        <mc:Fallback xmlns="">
          <p:pic>
            <p:nvPicPr>
              <p:cNvPr id="14" name="墨迹 13"/>
            </p:nvPicPr>
            <p:blipFill>
              <a:blip r:embed="rId24"/>
            </p:blipFill>
            <p:spPr>
              <a:xfrm>
                <a:off x="2455333" y="1223837"/>
                <a:ext cx="11289" cy="21713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2610555" y="1409950"/>
              <a:ext cx="36689" cy="138175"/>
            </p14:xfrm>
          </p:contentPart>
        </mc:Choice>
        <mc:Fallback xmlns="">
          <p:pic>
            <p:nvPicPr>
              <p:cNvPr id="15" name="墨迹 14"/>
            </p:nvPicPr>
            <p:blipFill>
              <a:blip r:embed="rId26"/>
            </p:blipFill>
            <p:spPr>
              <a:xfrm>
                <a:off x="2610555" y="1409950"/>
                <a:ext cx="36689" cy="13817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2731911" y="1268955"/>
              <a:ext cx="129822" cy="189815"/>
            </p14:xfrm>
          </p:contentPart>
        </mc:Choice>
        <mc:Fallback xmlns="">
          <p:pic>
            <p:nvPicPr>
              <p:cNvPr id="16" name="墨迹 15"/>
            </p:nvPicPr>
            <p:blipFill>
              <a:blip r:embed="rId28"/>
            </p:blipFill>
            <p:spPr>
              <a:xfrm>
                <a:off x="2731911" y="1268955"/>
                <a:ext cx="129822" cy="18981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2952044" y="1376111"/>
              <a:ext cx="107244" cy="5640"/>
            </p14:xfrm>
          </p:contentPart>
        </mc:Choice>
        <mc:Fallback xmlns="">
          <p:pic>
            <p:nvPicPr>
              <p:cNvPr id="17" name="墨迹 16"/>
            </p:nvPicPr>
            <p:blipFill>
              <a:blip r:embed="rId30"/>
            </p:blipFill>
            <p:spPr>
              <a:xfrm>
                <a:off x="2952044" y="1376111"/>
                <a:ext cx="107244" cy="564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3132666" y="1212557"/>
              <a:ext cx="84667" cy="124076"/>
            </p14:xfrm>
          </p:contentPart>
        </mc:Choice>
        <mc:Fallback xmlns="">
          <p:pic>
            <p:nvPicPr>
              <p:cNvPr id="18" name="墨迹 17"/>
            </p:nvPicPr>
            <p:blipFill>
              <a:blip r:embed="rId32"/>
            </p:blipFill>
            <p:spPr>
              <a:xfrm>
                <a:off x="3132666" y="1212557"/>
                <a:ext cx="84667" cy="12407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3072870" y="1418410"/>
              <a:ext cx="198085" cy="40360"/>
            </p14:xfrm>
          </p:contentPart>
        </mc:Choice>
        <mc:Fallback xmlns="">
          <p:pic>
            <p:nvPicPr>
              <p:cNvPr id="19" name="墨迹 18"/>
            </p:nvPicPr>
            <p:blipFill>
              <a:blip r:embed="rId34"/>
            </p:blipFill>
            <p:spPr>
              <a:xfrm>
                <a:off x="3072870" y="1418410"/>
                <a:ext cx="198085" cy="403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3268133" y="1263315"/>
              <a:ext cx="16933" cy="170604"/>
            </p14:xfrm>
          </p:contentPart>
        </mc:Choice>
        <mc:Fallback xmlns="">
          <p:pic>
            <p:nvPicPr>
              <p:cNvPr id="20" name="墨迹 19"/>
            </p:nvPicPr>
            <p:blipFill>
              <a:blip r:embed="rId36"/>
            </p:blipFill>
            <p:spPr>
              <a:xfrm>
                <a:off x="3268133" y="1263315"/>
                <a:ext cx="16933" cy="17060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3290711" y="1201277"/>
              <a:ext cx="84666" cy="685236"/>
            </p14:xfrm>
          </p:contentPart>
        </mc:Choice>
        <mc:Fallback xmlns="">
          <p:pic>
            <p:nvPicPr>
              <p:cNvPr id="21" name="墨迹 20"/>
            </p:nvPicPr>
            <p:blipFill>
              <a:blip r:embed="rId38"/>
            </p:blipFill>
            <p:spPr>
              <a:xfrm>
                <a:off x="3290711" y="1201277"/>
                <a:ext cx="84666" cy="68523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3388959" y="1115094"/>
              <a:ext cx="153811" cy="431798"/>
            </p14:xfrm>
          </p:contentPart>
        </mc:Choice>
        <mc:Fallback xmlns="">
          <p:pic>
            <p:nvPicPr>
              <p:cNvPr id="22" name="墨迹 21"/>
            </p:nvPicPr>
            <p:blipFill>
              <a:blip r:embed="rId40"/>
            </p:blipFill>
            <p:spPr>
              <a:xfrm>
                <a:off x="3388959" y="1115094"/>
                <a:ext cx="153811" cy="43179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3516488" y="1370472"/>
              <a:ext cx="104423" cy="25379"/>
            </p14:xfrm>
          </p:contentPart>
        </mc:Choice>
        <mc:Fallback xmlns="">
          <p:pic>
            <p:nvPicPr>
              <p:cNvPr id="23" name="墨迹 22"/>
            </p:nvPicPr>
            <p:blipFill>
              <a:blip r:embed="rId42"/>
            </p:blipFill>
            <p:spPr>
              <a:xfrm>
                <a:off x="3516488" y="1370472"/>
                <a:ext cx="104423" cy="2537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3418769" y="1424050"/>
              <a:ext cx="182386" cy="59218"/>
            </p14:xfrm>
          </p:contentPart>
        </mc:Choice>
        <mc:Fallback xmlns="">
          <p:pic>
            <p:nvPicPr>
              <p:cNvPr id="24" name="墨迹 23"/>
            </p:nvPicPr>
            <p:blipFill>
              <a:blip r:embed="rId44"/>
            </p:blipFill>
            <p:spPr>
              <a:xfrm>
                <a:off x="3418769" y="1424050"/>
                <a:ext cx="182386" cy="5921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3753555" y="1189998"/>
              <a:ext cx="79022" cy="279170"/>
            </p14:xfrm>
          </p:contentPart>
        </mc:Choice>
        <mc:Fallback xmlns="">
          <p:pic>
            <p:nvPicPr>
              <p:cNvPr id="25" name="墨迹 24"/>
            </p:nvPicPr>
            <p:blipFill>
              <a:blip r:embed="rId46"/>
            </p:blipFill>
            <p:spPr>
              <a:xfrm>
                <a:off x="3753555" y="1189998"/>
                <a:ext cx="79022" cy="27917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3821288" y="1209385"/>
              <a:ext cx="174978" cy="87769"/>
            </p14:xfrm>
          </p:contentPart>
        </mc:Choice>
        <mc:Fallback xmlns="">
          <p:pic>
            <p:nvPicPr>
              <p:cNvPr id="26" name="墨迹 25"/>
            </p:nvPicPr>
            <p:blipFill>
              <a:blip r:embed="rId48"/>
            </p:blipFill>
            <p:spPr>
              <a:xfrm>
                <a:off x="3821288" y="1209385"/>
                <a:ext cx="174978" cy="8776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3837516" y="1123730"/>
              <a:ext cx="313972" cy="576670"/>
            </p14:xfrm>
          </p:contentPart>
        </mc:Choice>
        <mc:Fallback xmlns="">
          <p:pic>
            <p:nvPicPr>
              <p:cNvPr id="27" name="墨迹 26"/>
            </p:nvPicPr>
            <p:blipFill>
              <a:blip r:embed="rId50"/>
            </p:blipFill>
            <p:spPr>
              <a:xfrm>
                <a:off x="3837516" y="1123730"/>
                <a:ext cx="313972" cy="57667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3993444" y="1321652"/>
              <a:ext cx="93133" cy="204795"/>
            </p14:xfrm>
          </p:contentPart>
        </mc:Choice>
        <mc:Fallback xmlns="">
          <p:pic>
            <p:nvPicPr>
              <p:cNvPr id="28" name="墨迹 27"/>
            </p:nvPicPr>
            <p:blipFill>
              <a:blip r:embed="rId52"/>
            </p:blipFill>
            <p:spPr>
              <a:xfrm>
                <a:off x="3993444" y="1321652"/>
                <a:ext cx="93133" cy="20479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3968044" y="1140650"/>
              <a:ext cx="107244" cy="29609"/>
            </p14:xfrm>
          </p:contentPart>
        </mc:Choice>
        <mc:Fallback xmlns="">
          <p:pic>
            <p:nvPicPr>
              <p:cNvPr id="29" name="墨迹 28"/>
            </p:nvPicPr>
            <p:blipFill>
              <a:blip r:embed="rId54"/>
            </p:blipFill>
            <p:spPr>
              <a:xfrm>
                <a:off x="3968044" y="1140650"/>
                <a:ext cx="107244" cy="2960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171244" y="1123730"/>
              <a:ext cx="223308" cy="60628"/>
            </p14:xfrm>
          </p:contentPart>
        </mc:Choice>
        <mc:Fallback xmlns="">
          <p:pic>
            <p:nvPicPr>
              <p:cNvPr id="30" name="墨迹 29"/>
            </p:nvPicPr>
            <p:blipFill>
              <a:blip r:embed="rId56"/>
            </p:blipFill>
            <p:spPr>
              <a:xfrm>
                <a:off x="4171244" y="1123730"/>
                <a:ext cx="223308" cy="6062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4148666" y="1075792"/>
              <a:ext cx="90311" cy="272120"/>
            </p14:xfrm>
          </p:contentPart>
        </mc:Choice>
        <mc:Fallback xmlns="">
          <p:pic>
            <p:nvPicPr>
              <p:cNvPr id="31" name="墨迹 30"/>
            </p:nvPicPr>
            <p:blipFill>
              <a:blip r:embed="rId58"/>
            </p:blipFill>
            <p:spPr>
              <a:xfrm>
                <a:off x="4148666" y="1075792"/>
                <a:ext cx="90311" cy="27212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4188177" y="1161799"/>
              <a:ext cx="191911" cy="39478"/>
            </p14:xfrm>
          </p:contentPart>
        </mc:Choice>
        <mc:Fallback xmlns="">
          <p:pic>
            <p:nvPicPr>
              <p:cNvPr id="32" name="墨迹 31"/>
            </p:nvPicPr>
            <p:blipFill>
              <a:blip r:embed="rId60"/>
            </p:blipFill>
            <p:spPr>
              <a:xfrm>
                <a:off x="4188177" y="1161799"/>
                <a:ext cx="191911" cy="3947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4207756" y="1116680"/>
              <a:ext cx="228777" cy="586540"/>
            </p14:xfrm>
          </p:contentPart>
        </mc:Choice>
        <mc:Fallback xmlns="">
          <p:pic>
            <p:nvPicPr>
              <p:cNvPr id="33" name="墨迹 32"/>
            </p:nvPicPr>
            <p:blipFill>
              <a:blip r:embed="rId62"/>
            </p:blipFill>
            <p:spPr>
              <a:xfrm>
                <a:off x="4207756" y="1116680"/>
                <a:ext cx="228777" cy="58654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4524022" y="1156159"/>
              <a:ext cx="87489" cy="109976"/>
            </p14:xfrm>
          </p:contentPart>
        </mc:Choice>
        <mc:Fallback xmlns="">
          <p:pic>
            <p:nvPicPr>
              <p:cNvPr id="34" name="墨迹 33"/>
            </p:nvPicPr>
            <p:blipFill>
              <a:blip r:embed="rId64"/>
            </p:blipFill>
            <p:spPr>
              <a:xfrm>
                <a:off x="4524022" y="1156159"/>
                <a:ext cx="87489" cy="10997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4427713" y="1297154"/>
              <a:ext cx="271287" cy="99578"/>
            </p14:xfrm>
          </p:contentPart>
        </mc:Choice>
        <mc:Fallback xmlns="">
          <p:pic>
            <p:nvPicPr>
              <p:cNvPr id="35" name="墨迹 34"/>
            </p:nvPicPr>
            <p:blipFill>
              <a:blip r:embed="rId66"/>
            </p:blipFill>
            <p:spPr>
              <a:xfrm>
                <a:off x="4427713" y="1297154"/>
                <a:ext cx="271287" cy="9957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4684888" y="1127960"/>
              <a:ext cx="45156" cy="143815"/>
            </p14:xfrm>
          </p:contentPart>
        </mc:Choice>
        <mc:Fallback xmlns="">
          <p:pic>
            <p:nvPicPr>
              <p:cNvPr id="36" name="墨迹 35"/>
            </p:nvPicPr>
            <p:blipFill>
              <a:blip r:embed="rId68"/>
            </p:blipFill>
            <p:spPr>
              <a:xfrm>
                <a:off x="4684888" y="1127960"/>
                <a:ext cx="45156" cy="14381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4730044" y="1071562"/>
              <a:ext cx="115711" cy="623198"/>
            </p14:xfrm>
          </p:contentPart>
        </mc:Choice>
        <mc:Fallback xmlns="">
          <p:pic>
            <p:nvPicPr>
              <p:cNvPr id="37" name="墨迹 36"/>
            </p:nvPicPr>
            <p:blipFill>
              <a:blip r:embed="rId70"/>
            </p:blipFill>
            <p:spPr>
              <a:xfrm>
                <a:off x="4730044" y="1071562"/>
                <a:ext cx="115711" cy="62319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4849988" y="1007409"/>
              <a:ext cx="170745" cy="443782"/>
            </p14:xfrm>
          </p:contentPart>
        </mc:Choice>
        <mc:Fallback xmlns="">
          <p:pic>
            <p:nvPicPr>
              <p:cNvPr id="38" name="墨迹 37"/>
            </p:nvPicPr>
            <p:blipFill>
              <a:blip r:embed="rId72"/>
            </p:blipFill>
            <p:spPr>
              <a:xfrm>
                <a:off x="4849988" y="1007409"/>
                <a:ext cx="170745" cy="4437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4972755" y="1218197"/>
              <a:ext cx="101600" cy="42298"/>
            </p14:xfrm>
          </p:contentPart>
        </mc:Choice>
        <mc:Fallback xmlns="">
          <p:pic>
            <p:nvPicPr>
              <p:cNvPr id="39" name="墨迹 38"/>
            </p:nvPicPr>
            <p:blipFill>
              <a:blip r:embed="rId74"/>
            </p:blipFill>
            <p:spPr>
              <a:xfrm>
                <a:off x="4972755" y="1218197"/>
                <a:ext cx="101600" cy="4229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4897613" y="1240756"/>
              <a:ext cx="179564" cy="118436"/>
            </p14:xfrm>
          </p:contentPart>
        </mc:Choice>
        <mc:Fallback xmlns="">
          <p:pic>
            <p:nvPicPr>
              <p:cNvPr id="40" name="墨迹 39"/>
            </p:nvPicPr>
            <p:blipFill>
              <a:blip r:embed="rId76"/>
            </p:blipFill>
            <p:spPr>
              <a:xfrm>
                <a:off x="4897613" y="1240756"/>
                <a:ext cx="179564" cy="11843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113866" y="1061692"/>
              <a:ext cx="118534" cy="334159"/>
            </p14:xfrm>
          </p:contentPart>
        </mc:Choice>
        <mc:Fallback xmlns="">
          <p:pic>
            <p:nvPicPr>
              <p:cNvPr id="41" name="墨迹 40"/>
            </p:nvPicPr>
            <p:blipFill>
              <a:blip r:embed="rId78"/>
            </p:blipFill>
            <p:spPr>
              <a:xfrm>
                <a:off x="5113866" y="1061692"/>
                <a:ext cx="118534" cy="33415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2824162" y="3338763"/>
              <a:ext cx="216253" cy="25379"/>
            </p14:xfrm>
          </p:contentPart>
        </mc:Choice>
        <mc:Fallback xmlns="">
          <p:pic>
            <p:nvPicPr>
              <p:cNvPr id="42" name="墨迹 41"/>
            </p:nvPicPr>
            <p:blipFill>
              <a:blip r:embed="rId80"/>
            </p:blipFill>
            <p:spPr>
              <a:xfrm>
                <a:off x="2824162" y="3338763"/>
                <a:ext cx="216253" cy="2537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2731911" y="3372601"/>
              <a:ext cx="158044" cy="349668"/>
            </p14:xfrm>
          </p:contentPart>
        </mc:Choice>
        <mc:Fallback xmlns="">
          <p:pic>
            <p:nvPicPr>
              <p:cNvPr id="43" name="墨迹 42"/>
            </p:nvPicPr>
            <p:blipFill>
              <a:blip r:embed="rId82"/>
            </p:blipFill>
            <p:spPr>
              <a:xfrm>
                <a:off x="2731911" y="3372601"/>
                <a:ext cx="158044" cy="34966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064933" y="3338763"/>
              <a:ext cx="218193" cy="383506"/>
            </p14:xfrm>
          </p:contentPart>
        </mc:Choice>
        <mc:Fallback xmlns="">
          <p:pic>
            <p:nvPicPr>
              <p:cNvPr id="44" name="墨迹 43"/>
            </p:nvPicPr>
            <p:blipFill>
              <a:blip r:embed="rId84"/>
            </p:blipFill>
            <p:spPr>
              <a:xfrm>
                <a:off x="3064933" y="3338763"/>
                <a:ext cx="218193" cy="38350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2916766" y="3713809"/>
              <a:ext cx="300567" cy="36659"/>
            </p14:xfrm>
          </p:contentPart>
        </mc:Choice>
        <mc:Fallback xmlns="">
          <p:pic>
            <p:nvPicPr>
              <p:cNvPr id="45" name="墨迹 44"/>
            </p:nvPicPr>
            <p:blipFill>
              <a:blip r:embed="rId86"/>
            </p:blipFill>
            <p:spPr>
              <a:xfrm>
                <a:off x="2916766" y="3713809"/>
                <a:ext cx="300567" cy="3665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2912533" y="3378241"/>
              <a:ext cx="101600" cy="174834"/>
            </p14:xfrm>
          </p:contentPart>
        </mc:Choice>
        <mc:Fallback xmlns="">
          <p:pic>
            <p:nvPicPr>
              <p:cNvPr id="46" name="墨迹 45"/>
            </p:nvPicPr>
            <p:blipFill>
              <a:blip r:embed="rId88"/>
            </p:blipFill>
            <p:spPr>
              <a:xfrm>
                <a:off x="2912533" y="3378241"/>
                <a:ext cx="101600" cy="17483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2935111" y="3632032"/>
              <a:ext cx="158044" cy="14100"/>
            </p14:xfrm>
          </p:contentPart>
        </mc:Choice>
        <mc:Fallback xmlns="">
          <p:pic>
            <p:nvPicPr>
              <p:cNvPr id="47" name="墨迹 46"/>
            </p:nvPicPr>
            <p:blipFill>
              <a:blip r:embed="rId90"/>
            </p:blipFill>
            <p:spPr>
              <a:xfrm>
                <a:off x="2935111" y="3632032"/>
                <a:ext cx="158044" cy="1410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111500" y="3485398"/>
              <a:ext cx="77611" cy="95876"/>
            </p14:xfrm>
          </p:contentPart>
        </mc:Choice>
        <mc:Fallback xmlns="">
          <p:pic>
            <p:nvPicPr>
              <p:cNvPr id="48" name="墨迹 47"/>
            </p:nvPicPr>
            <p:blipFill>
              <a:blip r:embed="rId92"/>
            </p:blipFill>
            <p:spPr>
              <a:xfrm>
                <a:off x="3111500" y="3485398"/>
                <a:ext cx="77611" cy="95876"/>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318933" y="3502317"/>
              <a:ext cx="225778" cy="28199"/>
            </p14:xfrm>
          </p:contentPart>
        </mc:Choice>
        <mc:Fallback xmlns="">
          <p:pic>
            <p:nvPicPr>
              <p:cNvPr id="49" name="墨迹 48"/>
            </p:nvPicPr>
            <p:blipFill>
              <a:blip r:embed="rId94"/>
            </p:blipFill>
            <p:spPr>
              <a:xfrm>
                <a:off x="3318933" y="3502317"/>
                <a:ext cx="225778" cy="2819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663244" y="3404678"/>
              <a:ext cx="268111" cy="178006"/>
            </p14:xfrm>
          </p:contentPart>
        </mc:Choice>
        <mc:Fallback xmlns="">
          <p:pic>
            <p:nvPicPr>
              <p:cNvPr id="50" name="墨迹 49"/>
            </p:nvPicPr>
            <p:blipFill>
              <a:blip r:embed="rId96"/>
            </p:blipFill>
            <p:spPr>
              <a:xfrm>
                <a:off x="3663244" y="3404678"/>
                <a:ext cx="268111" cy="17800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905955" y="3323958"/>
              <a:ext cx="22578" cy="266305"/>
            </p14:xfrm>
          </p:contentPart>
        </mc:Choice>
        <mc:Fallback xmlns="">
          <p:pic>
            <p:nvPicPr>
              <p:cNvPr id="51" name="墨迹 50"/>
            </p:nvPicPr>
            <p:blipFill>
              <a:blip r:embed="rId98"/>
            </p:blipFill>
            <p:spPr>
              <a:xfrm>
                <a:off x="3905955" y="3323958"/>
                <a:ext cx="22578" cy="26630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3934177" y="3468478"/>
              <a:ext cx="93134" cy="90237"/>
            </p14:xfrm>
          </p:contentPart>
        </mc:Choice>
        <mc:Fallback xmlns="">
          <p:pic>
            <p:nvPicPr>
              <p:cNvPr id="52" name="墨迹 51"/>
            </p:nvPicPr>
            <p:blipFill>
              <a:blip r:embed="rId100"/>
            </p:blipFill>
            <p:spPr>
              <a:xfrm>
                <a:off x="3934177" y="3468478"/>
                <a:ext cx="93134" cy="9023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4086577" y="3412080"/>
              <a:ext cx="177800" cy="157915"/>
            </p14:xfrm>
          </p:contentPart>
        </mc:Choice>
        <mc:Fallback xmlns="">
          <p:pic>
            <p:nvPicPr>
              <p:cNvPr id="53" name="墨迹 52"/>
            </p:nvPicPr>
            <p:blipFill>
              <a:blip r:embed="rId102"/>
            </p:blipFill>
            <p:spPr>
              <a:xfrm>
                <a:off x="4086577" y="3412080"/>
                <a:ext cx="177800" cy="15791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4278488" y="3303338"/>
              <a:ext cx="25400" cy="444311"/>
            </p14:xfrm>
          </p:contentPart>
        </mc:Choice>
        <mc:Fallback xmlns="">
          <p:pic>
            <p:nvPicPr>
              <p:cNvPr id="54" name="墨迹 53"/>
            </p:nvPicPr>
            <p:blipFill>
              <a:blip r:embed="rId104"/>
            </p:blipFill>
            <p:spPr>
              <a:xfrm>
                <a:off x="4278488" y="3303338"/>
                <a:ext cx="25400" cy="44431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4318000" y="3468478"/>
              <a:ext cx="156633" cy="301730"/>
            </p14:xfrm>
          </p:contentPart>
        </mc:Choice>
        <mc:Fallback xmlns="">
          <p:pic>
            <p:nvPicPr>
              <p:cNvPr id="55" name="墨迹 54"/>
            </p:nvPicPr>
            <p:blipFill>
              <a:blip r:embed="rId106"/>
            </p:blipFill>
            <p:spPr>
              <a:xfrm>
                <a:off x="4318000" y="3468478"/>
                <a:ext cx="156633" cy="30173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2549701" y="3549374"/>
              <a:ext cx="224543" cy="18682"/>
            </p14:xfrm>
          </p:contentPart>
        </mc:Choice>
        <mc:Fallback xmlns="">
          <p:pic>
            <p:nvPicPr>
              <p:cNvPr id="56" name="墨迹 55"/>
            </p:nvPicPr>
            <p:blipFill>
              <a:blip r:embed="rId108"/>
            </p:blipFill>
            <p:spPr>
              <a:xfrm>
                <a:off x="2549701" y="3549374"/>
                <a:ext cx="224543" cy="1868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2381955" y="3474118"/>
              <a:ext cx="28222" cy="166374"/>
            </p14:xfrm>
          </p:contentPart>
        </mc:Choice>
        <mc:Fallback xmlns="">
          <p:pic>
            <p:nvPicPr>
              <p:cNvPr id="57" name="墨迹 56"/>
            </p:nvPicPr>
            <p:blipFill>
              <a:blip r:embed="rId110"/>
            </p:blipFill>
            <p:spPr>
              <a:xfrm>
                <a:off x="2381955" y="3474118"/>
                <a:ext cx="28222" cy="16637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2421466" y="3395161"/>
              <a:ext cx="112889" cy="201094"/>
            </p14:xfrm>
          </p:contentPart>
        </mc:Choice>
        <mc:Fallback xmlns="">
          <p:pic>
            <p:nvPicPr>
              <p:cNvPr id="58" name="墨迹 57"/>
            </p:nvPicPr>
            <p:blipFill>
              <a:blip r:embed="rId112"/>
            </p:blipFill>
            <p:spPr>
              <a:xfrm>
                <a:off x="2421466" y="3395161"/>
                <a:ext cx="112889" cy="20109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2184400" y="3374012"/>
              <a:ext cx="50800" cy="243921"/>
            </p14:xfrm>
          </p:contentPart>
        </mc:Choice>
        <mc:Fallback xmlns="">
          <p:pic>
            <p:nvPicPr>
              <p:cNvPr id="59" name="墨迹 58"/>
            </p:nvPicPr>
            <p:blipFill>
              <a:blip r:embed="rId114"/>
            </p:blipFill>
            <p:spPr>
              <a:xfrm>
                <a:off x="2184400" y="3374012"/>
                <a:ext cx="50800" cy="24392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2223911" y="3468478"/>
              <a:ext cx="104422" cy="90237"/>
            </p14:xfrm>
          </p:contentPart>
        </mc:Choice>
        <mc:Fallback xmlns="">
          <p:pic>
            <p:nvPicPr>
              <p:cNvPr id="60" name="墨迹 59"/>
            </p:nvPicPr>
            <p:blipFill>
              <a:blip r:embed="rId116"/>
            </p:blipFill>
            <p:spPr>
              <a:xfrm>
                <a:off x="2223911" y="3468478"/>
                <a:ext cx="104422" cy="9023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2291644" y="3338763"/>
              <a:ext cx="45156" cy="547060"/>
            </p14:xfrm>
          </p:contentPart>
        </mc:Choice>
        <mc:Fallback xmlns="">
          <p:pic>
            <p:nvPicPr>
              <p:cNvPr id="61" name="墨迹 60"/>
            </p:nvPicPr>
            <p:blipFill>
              <a:blip r:embed="rId118"/>
            </p:blipFill>
            <p:spPr>
              <a:xfrm>
                <a:off x="2291644" y="3338763"/>
                <a:ext cx="45156" cy="54706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2336800" y="3620753"/>
              <a:ext cx="191911" cy="99578"/>
            </p14:xfrm>
          </p:contentPart>
        </mc:Choice>
        <mc:Fallback xmlns="">
          <p:pic>
            <p:nvPicPr>
              <p:cNvPr id="62" name="墨迹 61"/>
            </p:nvPicPr>
            <p:blipFill>
              <a:blip r:embed="rId120"/>
            </p:blipFill>
            <p:spPr>
              <a:xfrm>
                <a:off x="2336800" y="3620753"/>
                <a:ext cx="191911" cy="9957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6775273" y="3279545"/>
              <a:ext cx="285927" cy="53578"/>
            </p14:xfrm>
          </p:contentPart>
        </mc:Choice>
        <mc:Fallback xmlns="">
          <p:pic>
            <p:nvPicPr>
              <p:cNvPr id="63" name="墨迹 62"/>
            </p:nvPicPr>
            <p:blipFill>
              <a:blip r:embed="rId122"/>
            </p:blipFill>
            <p:spPr>
              <a:xfrm>
                <a:off x="6775273" y="3279545"/>
                <a:ext cx="285927" cy="5357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6679318" y="3316204"/>
              <a:ext cx="252059" cy="372226"/>
            </p14:xfrm>
          </p:contentPart>
        </mc:Choice>
        <mc:Fallback xmlns="">
          <p:pic>
            <p:nvPicPr>
              <p:cNvPr id="64" name="墨迹 63"/>
            </p:nvPicPr>
            <p:blipFill>
              <a:blip r:embed="rId124"/>
            </p:blipFill>
            <p:spPr>
              <a:xfrm>
                <a:off x="6679318" y="3316204"/>
                <a:ext cx="252059" cy="37222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7055555" y="3288004"/>
              <a:ext cx="167922" cy="301730"/>
            </p14:xfrm>
          </p:contentPart>
        </mc:Choice>
        <mc:Fallback xmlns="">
          <p:pic>
            <p:nvPicPr>
              <p:cNvPr id="65" name="墨迹 64"/>
            </p:nvPicPr>
            <p:blipFill>
              <a:blip r:embed="rId126"/>
            </p:blipFill>
            <p:spPr>
              <a:xfrm>
                <a:off x="7055555" y="3288004"/>
                <a:ext cx="167922" cy="30173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6848651" y="3601013"/>
              <a:ext cx="263349" cy="93057"/>
            </p14:xfrm>
          </p:contentPart>
        </mc:Choice>
        <mc:Fallback xmlns="">
          <p:pic>
            <p:nvPicPr>
              <p:cNvPr id="66" name="墨迹 65"/>
            </p:nvPicPr>
            <p:blipFill>
              <a:blip r:embed="rId128"/>
            </p:blipFill>
            <p:spPr>
              <a:xfrm>
                <a:off x="6848651" y="3601013"/>
                <a:ext cx="263349" cy="9305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6821311" y="3316204"/>
              <a:ext cx="98778" cy="174834"/>
            </p14:xfrm>
          </p:contentPart>
        </mc:Choice>
        <mc:Fallback xmlns="">
          <p:pic>
            <p:nvPicPr>
              <p:cNvPr id="67" name="墨迹 66"/>
            </p:nvPicPr>
            <p:blipFill>
              <a:blip r:embed="rId130"/>
            </p:blipFill>
            <p:spPr>
              <a:xfrm>
                <a:off x="6821311" y="3316204"/>
                <a:ext cx="98778" cy="17483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6818488" y="3522056"/>
              <a:ext cx="197556" cy="42299"/>
            </p14:xfrm>
          </p:contentPart>
        </mc:Choice>
        <mc:Fallback xmlns="">
          <p:pic>
            <p:nvPicPr>
              <p:cNvPr id="68" name="墨迹 67"/>
            </p:nvPicPr>
            <p:blipFill>
              <a:blip r:embed="rId132"/>
            </p:blipFill>
            <p:spPr>
              <a:xfrm>
                <a:off x="6818488" y="3522056"/>
                <a:ext cx="197556" cy="4229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7048323" y="3361322"/>
              <a:ext cx="106010" cy="138175"/>
            </p14:xfrm>
          </p:contentPart>
        </mc:Choice>
        <mc:Fallback xmlns="">
          <p:pic>
            <p:nvPicPr>
              <p:cNvPr id="69" name="墨迹 68"/>
            </p:nvPicPr>
            <p:blipFill>
              <a:blip r:embed="rId134"/>
            </p:blipFill>
            <p:spPr>
              <a:xfrm>
                <a:off x="7048323" y="3361322"/>
                <a:ext cx="106010" cy="13817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7161036" y="3423360"/>
              <a:ext cx="224719" cy="33839"/>
            </p14:xfrm>
          </p:contentPart>
        </mc:Choice>
        <mc:Fallback xmlns="">
          <p:pic>
            <p:nvPicPr>
              <p:cNvPr id="70" name="墨迹 69"/>
            </p:nvPicPr>
            <p:blipFill>
              <a:blip r:embed="rId136"/>
            </p:blipFill>
            <p:spPr>
              <a:xfrm>
                <a:off x="7161036" y="3423360"/>
                <a:ext cx="224719" cy="3383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7555088" y="3541795"/>
              <a:ext cx="19756" cy="22560"/>
            </p14:xfrm>
          </p:contentPart>
        </mc:Choice>
        <mc:Fallback xmlns="">
          <p:pic>
            <p:nvPicPr>
              <p:cNvPr id="71" name="墨迹 70"/>
            </p:nvPicPr>
            <p:blipFill>
              <a:blip r:embed="rId138"/>
            </p:blipFill>
            <p:spPr>
              <a:xfrm>
                <a:off x="7555088" y="3541795"/>
                <a:ext cx="19756" cy="2256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7467600" y="3286242"/>
              <a:ext cx="251177" cy="229117"/>
            </p14:xfrm>
          </p:contentPart>
        </mc:Choice>
        <mc:Fallback xmlns="">
          <p:pic>
            <p:nvPicPr>
              <p:cNvPr id="72" name="墨迹 71"/>
            </p:nvPicPr>
            <p:blipFill>
              <a:blip r:embed="rId140"/>
            </p:blipFill>
            <p:spPr>
              <a:xfrm>
                <a:off x="7467600" y="3286242"/>
                <a:ext cx="251177" cy="22911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7683500" y="3206227"/>
              <a:ext cx="29633" cy="355308"/>
            </p14:xfrm>
          </p:contentPart>
        </mc:Choice>
        <mc:Fallback xmlns="">
          <p:pic>
            <p:nvPicPr>
              <p:cNvPr id="73" name="墨迹 72"/>
            </p:nvPicPr>
            <p:blipFill>
              <a:blip r:embed="rId142"/>
            </p:blipFill>
            <p:spPr>
              <a:xfrm>
                <a:off x="7683500" y="3206227"/>
                <a:ext cx="29633" cy="35530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7721600" y="3389521"/>
              <a:ext cx="124177" cy="126895"/>
            </p14:xfrm>
          </p:contentPart>
        </mc:Choice>
        <mc:Fallback xmlns="">
          <p:pic>
            <p:nvPicPr>
              <p:cNvPr id="74" name="墨迹 73"/>
            </p:nvPicPr>
            <p:blipFill>
              <a:blip r:embed="rId144"/>
            </p:blipFill>
            <p:spPr>
              <a:xfrm>
                <a:off x="7721600" y="3389521"/>
                <a:ext cx="124177" cy="12689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7875940" y="3292234"/>
              <a:ext cx="263349" cy="205853"/>
            </p14:xfrm>
          </p:contentPart>
        </mc:Choice>
        <mc:Fallback xmlns="">
          <p:pic>
            <p:nvPicPr>
              <p:cNvPr id="75" name="墨迹 74"/>
            </p:nvPicPr>
            <p:blipFill>
              <a:blip r:embed="rId146"/>
            </p:blipFill>
            <p:spPr>
              <a:xfrm>
                <a:off x="7875940" y="3292234"/>
                <a:ext cx="263349" cy="205853"/>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8128000" y="3190013"/>
              <a:ext cx="67733" cy="484318"/>
            </p14:xfrm>
          </p:contentPart>
        </mc:Choice>
        <mc:Fallback xmlns="">
          <p:pic>
            <p:nvPicPr>
              <p:cNvPr id="76" name="墨迹 75"/>
            </p:nvPicPr>
            <p:blipFill>
              <a:blip r:embed="rId148"/>
            </p:blipFill>
            <p:spPr>
              <a:xfrm>
                <a:off x="8128000" y="3190013"/>
                <a:ext cx="67733" cy="48431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8201377" y="3304924"/>
              <a:ext cx="138289" cy="152979"/>
            </p14:xfrm>
          </p:contentPart>
        </mc:Choice>
        <mc:Fallback xmlns="">
          <p:pic>
            <p:nvPicPr>
              <p:cNvPr id="77" name="墨迹 76"/>
            </p:nvPicPr>
            <p:blipFill>
              <a:blip r:embed="rId150"/>
            </p:blipFill>
            <p:spPr>
              <a:xfrm>
                <a:off x="8201377" y="3304924"/>
                <a:ext cx="138289" cy="15297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6541911" y="3561535"/>
              <a:ext cx="174978" cy="25379"/>
            </p14:xfrm>
          </p:contentPart>
        </mc:Choice>
        <mc:Fallback xmlns="">
          <p:pic>
            <p:nvPicPr>
              <p:cNvPr id="78" name="墨迹 77"/>
            </p:nvPicPr>
            <p:blipFill>
              <a:blip r:embed="rId152"/>
            </p:blipFill>
            <p:spPr>
              <a:xfrm>
                <a:off x="6541911" y="3561535"/>
                <a:ext cx="174978" cy="2537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6299200" y="3513597"/>
              <a:ext cx="200377" cy="231231"/>
            </p14:xfrm>
          </p:contentPart>
        </mc:Choice>
        <mc:Fallback xmlns="">
          <p:pic>
            <p:nvPicPr>
              <p:cNvPr id="79" name="墨迹 78"/>
            </p:nvPicPr>
            <p:blipFill>
              <a:blip r:embed="rId154"/>
            </p:blipFill>
            <p:spPr>
              <a:xfrm>
                <a:off x="6299200" y="3513597"/>
                <a:ext cx="200377" cy="23123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6073422" y="3513597"/>
              <a:ext cx="31044" cy="273530"/>
            </p14:xfrm>
          </p:contentPart>
        </mc:Choice>
        <mc:Fallback xmlns="">
          <p:pic>
            <p:nvPicPr>
              <p:cNvPr id="80" name="墨迹 79"/>
            </p:nvPicPr>
            <p:blipFill>
              <a:blip r:embed="rId156"/>
            </p:blipFill>
            <p:spPr>
              <a:xfrm>
                <a:off x="6073422" y="3513597"/>
                <a:ext cx="31044" cy="27353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6090355" y="3589734"/>
              <a:ext cx="81845" cy="46000"/>
            </p14:xfrm>
          </p:contentPart>
        </mc:Choice>
        <mc:Fallback xmlns="">
          <p:pic>
            <p:nvPicPr>
              <p:cNvPr id="81" name="墨迹 80"/>
            </p:nvPicPr>
            <p:blipFill>
              <a:blip r:embed="rId158"/>
            </p:blipFill>
            <p:spPr>
              <a:xfrm>
                <a:off x="6090355" y="3589734"/>
                <a:ext cx="81845" cy="4600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6152444" y="3429000"/>
              <a:ext cx="81844" cy="750093"/>
            </p14:xfrm>
          </p:contentPart>
        </mc:Choice>
        <mc:Fallback xmlns="">
          <p:pic>
            <p:nvPicPr>
              <p:cNvPr id="82" name="墨迹 81"/>
            </p:nvPicPr>
            <p:blipFill>
              <a:blip r:embed="rId160"/>
            </p:blipFill>
            <p:spPr>
              <a:xfrm>
                <a:off x="6152444" y="3429000"/>
                <a:ext cx="81844" cy="75009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6197600" y="3665871"/>
              <a:ext cx="112888" cy="346848"/>
            </p14:xfrm>
          </p:contentPart>
        </mc:Choice>
        <mc:Fallback xmlns="">
          <p:pic>
            <p:nvPicPr>
              <p:cNvPr id="83" name="墨迹 82"/>
            </p:nvPicPr>
            <p:blipFill>
              <a:blip r:embed="rId162"/>
            </p:blipFill>
            <p:spPr>
              <a:xfrm>
                <a:off x="6197600" y="3665871"/>
                <a:ext cx="112888" cy="346848"/>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45296" y="283945"/>
            <a:ext cx="10348470" cy="2950667"/>
          </a:xfrm>
          <a:prstGeom prst="rect">
            <a:avLst/>
          </a:prstGeom>
        </p:spPr>
      </p:pic>
      <p:pic>
        <p:nvPicPr>
          <p:cNvPr id="5" name="图片 4"/>
          <p:cNvPicPr>
            <a:picLocks noChangeAspect="1"/>
          </p:cNvPicPr>
          <p:nvPr/>
        </p:nvPicPr>
        <p:blipFill>
          <a:blip r:embed="rId2"/>
          <a:stretch>
            <a:fillRect/>
          </a:stretch>
        </p:blipFill>
        <p:spPr>
          <a:xfrm>
            <a:off x="1435001" y="4110860"/>
            <a:ext cx="7521594" cy="1966479"/>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2782711" y="831870"/>
              <a:ext cx="632177" cy="634478"/>
            </p14:xfrm>
          </p:contentPart>
        </mc:Choice>
        <mc:Fallback xmlns="">
          <p:pic>
            <p:nvPicPr>
              <p:cNvPr id="2" name="墨迹 1"/>
            </p:nvPicPr>
            <p:blipFill>
              <a:blip r:embed="rId4"/>
            </p:blipFill>
            <p:spPr>
              <a:xfrm>
                <a:off x="2782711" y="831870"/>
                <a:ext cx="632177" cy="6344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5176484" y="862889"/>
              <a:ext cx="583671" cy="618440"/>
            </p14:xfrm>
          </p:contentPart>
        </mc:Choice>
        <mc:Fallback xmlns="">
          <p:pic>
            <p:nvPicPr>
              <p:cNvPr id="4" name="墨迹 3"/>
            </p:nvPicPr>
            <p:blipFill>
              <a:blip r:embed="rId6"/>
            </p:blipFill>
            <p:spPr>
              <a:xfrm>
                <a:off x="5176484" y="862889"/>
                <a:ext cx="583671" cy="61844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7308850" y="755733"/>
              <a:ext cx="457905" cy="680477"/>
            </p14:xfrm>
          </p:contentPart>
        </mc:Choice>
        <mc:Fallback xmlns="">
          <p:pic>
            <p:nvPicPr>
              <p:cNvPr id="6" name="墨迹 5"/>
            </p:nvPicPr>
            <p:blipFill>
              <a:blip r:embed="rId8"/>
            </p:blipFill>
            <p:spPr>
              <a:xfrm>
                <a:off x="7308850" y="755733"/>
                <a:ext cx="457905" cy="6804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7831666" y="454004"/>
              <a:ext cx="105017" cy="59958"/>
            </p14:xfrm>
          </p:contentPart>
        </mc:Choice>
        <mc:Fallback xmlns="">
          <p:pic>
            <p:nvPicPr>
              <p:cNvPr id="7" name="墨迹 6"/>
            </p:nvPicPr>
            <p:blipFill>
              <a:blip r:embed="rId10"/>
            </p:blipFill>
            <p:spPr>
              <a:xfrm>
                <a:off x="7831666" y="454004"/>
                <a:ext cx="105017" cy="599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743200" y="685236"/>
              <a:ext cx="793044" cy="765955"/>
            </p14:xfrm>
          </p:contentPart>
        </mc:Choice>
        <mc:Fallback xmlns="">
          <p:pic>
            <p:nvPicPr>
              <p:cNvPr id="8" name="墨迹 7"/>
            </p:nvPicPr>
            <p:blipFill>
              <a:blip r:embed="rId12"/>
            </p:blipFill>
            <p:spPr>
              <a:xfrm>
                <a:off x="2743200" y="685236"/>
                <a:ext cx="793044" cy="76595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5153377" y="767013"/>
              <a:ext cx="747890" cy="781817"/>
            </p14:xfrm>
          </p:contentPart>
        </mc:Choice>
        <mc:Fallback xmlns="">
          <p:pic>
            <p:nvPicPr>
              <p:cNvPr id="9" name="墨迹 8"/>
            </p:nvPicPr>
            <p:blipFill>
              <a:blip r:embed="rId14"/>
            </p:blipFill>
            <p:spPr>
              <a:xfrm>
                <a:off x="5153377" y="767013"/>
                <a:ext cx="747890" cy="78181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7278511" y="704975"/>
              <a:ext cx="547511" cy="738814"/>
            </p14:xfrm>
          </p:contentPart>
        </mc:Choice>
        <mc:Fallback xmlns="">
          <p:pic>
            <p:nvPicPr>
              <p:cNvPr id="10" name="墨迹 9"/>
            </p:nvPicPr>
            <p:blipFill>
              <a:blip r:embed="rId16"/>
            </p:blipFill>
            <p:spPr>
              <a:xfrm>
                <a:off x="7278511" y="704975"/>
                <a:ext cx="547511" cy="73881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5554133" y="4071937"/>
              <a:ext cx="801511" cy="919288"/>
            </p14:xfrm>
          </p:contentPart>
        </mc:Choice>
        <mc:Fallback xmlns="">
          <p:pic>
            <p:nvPicPr>
              <p:cNvPr id="11" name="墨迹 10"/>
            </p:nvPicPr>
            <p:blipFill>
              <a:blip r:embed="rId18"/>
            </p:blipFill>
            <p:spPr>
              <a:xfrm>
                <a:off x="5554133" y="4071937"/>
                <a:ext cx="801511" cy="91928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墨迹 21"/>
              <p14:cNvContentPartPr/>
              <p14:nvPr/>
            </p14:nvContentPartPr>
            <p14:xfrm>
              <a:off x="3036711" y="5518546"/>
              <a:ext cx="16933" cy="90237"/>
            </p14:xfrm>
          </p:contentPart>
        </mc:Choice>
        <mc:Fallback xmlns="">
          <p:pic>
            <p:nvPicPr>
              <p:cNvPr id="22" name="墨迹 21"/>
            </p:nvPicPr>
            <p:blipFill>
              <a:blip r:embed="rId20"/>
            </p:blipFill>
            <p:spPr>
              <a:xfrm>
                <a:off x="3036711" y="5518546"/>
                <a:ext cx="16933" cy="9023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3262488" y="5459328"/>
              <a:ext cx="129823" cy="78957"/>
            </p14:xfrm>
          </p:contentPart>
        </mc:Choice>
        <mc:Fallback xmlns="">
          <p:pic>
            <p:nvPicPr>
              <p:cNvPr id="23" name="墨迹 22"/>
            </p:nvPicPr>
            <p:blipFill>
              <a:blip r:embed="rId22"/>
            </p:blipFill>
            <p:spPr>
              <a:xfrm>
                <a:off x="3262488" y="5459328"/>
                <a:ext cx="129823" cy="7895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墨迹 23"/>
              <p14:cNvContentPartPr/>
              <p14:nvPr/>
            </p14:nvContentPartPr>
            <p14:xfrm>
              <a:off x="3702755" y="5312694"/>
              <a:ext cx="62089" cy="166374"/>
            </p14:xfrm>
          </p:contentPart>
        </mc:Choice>
        <mc:Fallback xmlns="">
          <p:pic>
            <p:nvPicPr>
              <p:cNvPr id="24" name="墨迹 23"/>
            </p:nvPicPr>
            <p:blipFill>
              <a:blip r:embed="rId24"/>
            </p:blipFill>
            <p:spPr>
              <a:xfrm>
                <a:off x="3702755" y="5312694"/>
                <a:ext cx="62089" cy="16637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5" name="墨迹 24"/>
              <p14:cNvContentPartPr/>
              <p14:nvPr/>
            </p14:nvContentPartPr>
            <p14:xfrm>
              <a:off x="5486400" y="5406455"/>
              <a:ext cx="11288" cy="109272"/>
            </p14:xfrm>
          </p:contentPart>
        </mc:Choice>
        <mc:Fallback xmlns="">
          <p:pic>
            <p:nvPicPr>
              <p:cNvPr id="25" name="墨迹 24"/>
            </p:nvPicPr>
            <p:blipFill>
              <a:blip r:embed="rId26"/>
            </p:blipFill>
            <p:spPr>
              <a:xfrm>
                <a:off x="5486400" y="5406455"/>
                <a:ext cx="11288" cy="10927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6" name="墨迹 25"/>
              <p14:cNvContentPartPr/>
              <p14:nvPr/>
            </p14:nvContentPartPr>
            <p14:xfrm>
              <a:off x="5565422" y="5143500"/>
              <a:ext cx="163688" cy="101516"/>
            </p14:xfrm>
          </p:contentPart>
        </mc:Choice>
        <mc:Fallback xmlns="">
          <p:pic>
            <p:nvPicPr>
              <p:cNvPr id="26" name="墨迹 25"/>
            </p:nvPicPr>
            <p:blipFill>
              <a:blip r:embed="rId28"/>
            </p:blipFill>
            <p:spPr>
              <a:xfrm>
                <a:off x="5565422" y="5143500"/>
                <a:ext cx="163688" cy="10151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7" name="墨迹 26"/>
              <p14:cNvContentPartPr/>
              <p14:nvPr/>
            </p14:nvContentPartPr>
            <p14:xfrm>
              <a:off x="5864577" y="5149139"/>
              <a:ext cx="94545" cy="259431"/>
            </p14:xfrm>
          </p:contentPart>
        </mc:Choice>
        <mc:Fallback xmlns="">
          <p:pic>
            <p:nvPicPr>
              <p:cNvPr id="27" name="墨迹 26"/>
            </p:nvPicPr>
            <p:blipFill>
              <a:blip r:embed="rId30"/>
            </p:blipFill>
            <p:spPr>
              <a:xfrm>
                <a:off x="5864577" y="5149139"/>
                <a:ext cx="94545" cy="25943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8" name="墨迹 27"/>
              <p14:cNvContentPartPr/>
              <p14:nvPr/>
            </p14:nvContentPartPr>
            <p14:xfrm>
              <a:off x="3175000" y="6196028"/>
              <a:ext cx="451555" cy="141699"/>
            </p14:xfrm>
          </p:contentPart>
        </mc:Choice>
        <mc:Fallback xmlns="">
          <p:pic>
            <p:nvPicPr>
              <p:cNvPr id="28" name="墨迹 27"/>
            </p:nvPicPr>
            <p:blipFill>
              <a:blip r:embed="rId32"/>
            </p:blipFill>
            <p:spPr>
              <a:xfrm>
                <a:off x="3175000" y="6196028"/>
                <a:ext cx="451555" cy="14169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9" name="墨迹 28"/>
              <p14:cNvContentPartPr/>
              <p14:nvPr/>
            </p14:nvContentPartPr>
            <p14:xfrm>
              <a:off x="3042355" y="6164304"/>
              <a:ext cx="121356" cy="174834"/>
            </p14:xfrm>
          </p:contentPart>
        </mc:Choice>
        <mc:Fallback xmlns="">
          <p:pic>
            <p:nvPicPr>
              <p:cNvPr id="29" name="墨迹 28"/>
            </p:nvPicPr>
            <p:blipFill>
              <a:blip r:embed="rId34"/>
            </p:blipFill>
            <p:spPr>
              <a:xfrm>
                <a:off x="3042355" y="6164304"/>
                <a:ext cx="121356" cy="17483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0" name="墨迹 29"/>
              <p14:cNvContentPartPr/>
              <p14:nvPr/>
            </p14:nvContentPartPr>
            <p14:xfrm>
              <a:off x="2788355" y="6136105"/>
              <a:ext cx="22578" cy="217132"/>
            </p14:xfrm>
          </p:contentPart>
        </mc:Choice>
        <mc:Fallback xmlns="">
          <p:pic>
            <p:nvPicPr>
              <p:cNvPr id="30" name="墨迹 29"/>
            </p:nvPicPr>
            <p:blipFill>
              <a:blip r:embed="rId36"/>
            </p:blipFill>
            <p:spPr>
              <a:xfrm>
                <a:off x="2788355" y="6136105"/>
                <a:ext cx="22578" cy="21713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1" name="墨迹 30"/>
              <p14:cNvContentPartPr/>
              <p14:nvPr/>
            </p14:nvContentPartPr>
            <p14:xfrm>
              <a:off x="2799644" y="6237621"/>
              <a:ext cx="79022" cy="11280"/>
            </p14:xfrm>
          </p:contentPart>
        </mc:Choice>
        <mc:Fallback xmlns="">
          <p:pic>
            <p:nvPicPr>
              <p:cNvPr id="31" name="墨迹 30"/>
            </p:nvPicPr>
            <p:blipFill>
              <a:blip r:embed="rId38"/>
            </p:blipFill>
            <p:spPr>
              <a:xfrm>
                <a:off x="2799644" y="6237621"/>
                <a:ext cx="79022" cy="1128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2" name="墨迹 31"/>
              <p14:cNvContentPartPr/>
              <p14:nvPr/>
            </p14:nvContentPartPr>
            <p14:xfrm>
              <a:off x="2895600" y="6085347"/>
              <a:ext cx="19755" cy="346847"/>
            </p14:xfrm>
          </p:contentPart>
        </mc:Choice>
        <mc:Fallback xmlns="">
          <p:pic>
            <p:nvPicPr>
              <p:cNvPr id="32" name="墨迹 31"/>
            </p:nvPicPr>
            <p:blipFill>
              <a:blip r:embed="rId40"/>
            </p:blipFill>
            <p:spPr>
              <a:xfrm>
                <a:off x="2895600" y="6085347"/>
                <a:ext cx="19755" cy="34684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3" name="墨迹 32"/>
              <p14:cNvContentPartPr/>
              <p14:nvPr/>
            </p14:nvContentPartPr>
            <p14:xfrm>
              <a:off x="2590800" y="6154434"/>
              <a:ext cx="135466" cy="177654"/>
            </p14:xfrm>
          </p:contentPart>
        </mc:Choice>
        <mc:Fallback xmlns="">
          <p:pic>
            <p:nvPicPr>
              <p:cNvPr id="33" name="墨迹 32"/>
            </p:nvPicPr>
            <p:blipFill>
              <a:blip r:embed="rId42"/>
            </p:blipFill>
            <p:spPr>
              <a:xfrm>
                <a:off x="2590800" y="6154434"/>
                <a:ext cx="135466" cy="17765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4" name="墨迹 33"/>
              <p14:cNvContentPartPr/>
              <p14:nvPr/>
            </p14:nvContentPartPr>
            <p14:xfrm>
              <a:off x="3807177" y="6138925"/>
              <a:ext cx="105018" cy="59958"/>
            </p14:xfrm>
          </p:contentPart>
        </mc:Choice>
        <mc:Fallback xmlns="">
          <p:pic>
            <p:nvPicPr>
              <p:cNvPr id="34" name="墨迹 33"/>
            </p:nvPicPr>
            <p:blipFill>
              <a:blip r:embed="rId10"/>
            </p:blipFill>
            <p:spPr>
              <a:xfrm>
                <a:off x="3807177" y="6138925"/>
                <a:ext cx="105018" cy="5995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5" name="墨迹 34"/>
              <p14:cNvContentPartPr/>
              <p14:nvPr/>
            </p14:nvContentPartPr>
            <p14:xfrm>
              <a:off x="3778955" y="6110725"/>
              <a:ext cx="8467" cy="25379"/>
            </p14:xfrm>
          </p:contentPart>
        </mc:Choice>
        <mc:Fallback xmlns="">
          <p:pic>
            <p:nvPicPr>
              <p:cNvPr id="35" name="墨迹 34"/>
            </p:nvPicPr>
            <p:blipFill>
              <a:blip r:embed="rId45"/>
            </p:blipFill>
            <p:spPr>
              <a:xfrm>
                <a:off x="3778955" y="6110725"/>
                <a:ext cx="8467" cy="2537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6" name="墨迹 35"/>
              <p14:cNvContentPartPr/>
              <p14:nvPr/>
            </p14:nvContentPartPr>
            <p14:xfrm>
              <a:off x="3591806" y="6102266"/>
              <a:ext cx="192794" cy="90237"/>
            </p14:xfrm>
          </p:contentPart>
        </mc:Choice>
        <mc:Fallback xmlns="">
          <p:pic>
            <p:nvPicPr>
              <p:cNvPr id="36" name="墨迹 35"/>
            </p:nvPicPr>
            <p:blipFill>
              <a:blip r:embed="rId47"/>
            </p:blipFill>
            <p:spPr>
              <a:xfrm>
                <a:off x="3591806" y="6102266"/>
                <a:ext cx="192794" cy="9023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7" name="墨迹 36"/>
              <p14:cNvContentPartPr/>
              <p14:nvPr/>
            </p14:nvContentPartPr>
            <p14:xfrm>
              <a:off x="3738915" y="5868214"/>
              <a:ext cx="217840" cy="234052"/>
            </p14:xfrm>
          </p:contentPart>
        </mc:Choice>
        <mc:Fallback xmlns="">
          <p:pic>
            <p:nvPicPr>
              <p:cNvPr id="37" name="墨迹 36"/>
            </p:nvPicPr>
            <p:blipFill>
              <a:blip r:embed="rId49"/>
            </p:blipFill>
            <p:spPr>
              <a:xfrm>
                <a:off x="3738915" y="5868214"/>
                <a:ext cx="217840" cy="23405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8" name="墨迹 37"/>
              <p14:cNvContentPartPr/>
              <p14:nvPr/>
            </p14:nvContentPartPr>
            <p14:xfrm>
              <a:off x="3762022" y="6081646"/>
              <a:ext cx="290689" cy="263131"/>
            </p14:xfrm>
          </p:contentPart>
        </mc:Choice>
        <mc:Fallback xmlns="">
          <p:pic>
            <p:nvPicPr>
              <p:cNvPr id="38" name="墨迹 37"/>
            </p:nvPicPr>
            <p:blipFill>
              <a:blip r:embed="rId51"/>
            </p:blipFill>
            <p:spPr>
              <a:xfrm>
                <a:off x="3762022" y="6081646"/>
                <a:ext cx="290689" cy="26313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9" name="墨迹 38"/>
              <p14:cNvContentPartPr/>
              <p14:nvPr/>
            </p14:nvContentPartPr>
            <p14:xfrm>
              <a:off x="3708400" y="5871034"/>
              <a:ext cx="22577" cy="194573"/>
            </p14:xfrm>
          </p:contentPart>
        </mc:Choice>
        <mc:Fallback xmlns="">
          <p:pic>
            <p:nvPicPr>
              <p:cNvPr id="39" name="墨迹 38"/>
            </p:nvPicPr>
            <p:blipFill>
              <a:blip r:embed="rId53"/>
            </p:blipFill>
            <p:spPr>
              <a:xfrm>
                <a:off x="3708400" y="5871034"/>
                <a:ext cx="22577" cy="19457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0" name="墨迹 39"/>
              <p14:cNvContentPartPr/>
              <p14:nvPr/>
            </p14:nvContentPartPr>
            <p14:xfrm>
              <a:off x="3580694" y="5658660"/>
              <a:ext cx="299861" cy="280052"/>
            </p14:xfrm>
          </p:contentPart>
        </mc:Choice>
        <mc:Fallback xmlns="">
          <p:pic>
            <p:nvPicPr>
              <p:cNvPr id="40" name="墨迹 39"/>
            </p:nvPicPr>
            <p:blipFill>
              <a:blip r:embed="rId55"/>
            </p:blipFill>
            <p:spPr>
              <a:xfrm>
                <a:off x="3580694" y="5658660"/>
                <a:ext cx="299861" cy="28005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1" name="墨迹 40"/>
              <p14:cNvContentPartPr/>
              <p14:nvPr/>
            </p14:nvContentPartPr>
            <p14:xfrm>
              <a:off x="3894666" y="5676461"/>
              <a:ext cx="138289" cy="162497"/>
            </p14:xfrm>
          </p:contentPart>
        </mc:Choice>
        <mc:Fallback xmlns="">
          <p:pic>
            <p:nvPicPr>
              <p:cNvPr id="41" name="墨迹 40"/>
            </p:nvPicPr>
            <p:blipFill>
              <a:blip r:embed="rId57"/>
            </p:blipFill>
            <p:spPr>
              <a:xfrm>
                <a:off x="3894666" y="5676461"/>
                <a:ext cx="138289" cy="1624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2" name="墨迹 41"/>
              <p14:cNvContentPartPr/>
              <p14:nvPr/>
            </p14:nvContentPartPr>
            <p14:xfrm>
              <a:off x="7114822" y="3008834"/>
              <a:ext cx="31044" cy="42299"/>
            </p14:xfrm>
          </p:contentPart>
        </mc:Choice>
        <mc:Fallback xmlns="">
          <p:pic>
            <p:nvPicPr>
              <p:cNvPr id="42" name="墨迹 41"/>
            </p:nvPicPr>
            <p:blipFill>
              <a:blip r:embed="rId59"/>
            </p:blipFill>
            <p:spPr>
              <a:xfrm>
                <a:off x="7114822" y="3008834"/>
                <a:ext cx="31044" cy="4229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3" name="墨迹 42"/>
              <p14:cNvContentPartPr/>
              <p14:nvPr/>
            </p14:nvContentPartPr>
            <p14:xfrm>
              <a:off x="3742266" y="6102266"/>
              <a:ext cx="38100" cy="203033"/>
            </p14:xfrm>
          </p:contentPart>
        </mc:Choice>
        <mc:Fallback xmlns="">
          <p:pic>
            <p:nvPicPr>
              <p:cNvPr id="43" name="墨迹 42"/>
            </p:nvPicPr>
            <p:blipFill>
              <a:blip r:embed="rId61"/>
            </p:blipFill>
            <p:spPr>
              <a:xfrm>
                <a:off x="3742266" y="6102266"/>
                <a:ext cx="38100" cy="20303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4" name="墨迹 43"/>
              <p14:cNvContentPartPr/>
              <p14:nvPr/>
            </p14:nvContentPartPr>
            <p14:xfrm>
              <a:off x="3420533" y="6389896"/>
              <a:ext cx="155222" cy="84597"/>
            </p14:xfrm>
          </p:contentPart>
        </mc:Choice>
        <mc:Fallback xmlns="">
          <p:pic>
            <p:nvPicPr>
              <p:cNvPr id="44" name="墨迹 43"/>
            </p:nvPicPr>
            <p:blipFill>
              <a:blip r:embed="rId63"/>
            </p:blipFill>
            <p:spPr>
              <a:xfrm>
                <a:off x="3420533" y="6389896"/>
                <a:ext cx="155222" cy="8459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5" name="墨迹 44"/>
              <p14:cNvContentPartPr/>
              <p14:nvPr/>
            </p14:nvContentPartPr>
            <p14:xfrm>
              <a:off x="2641600" y="6378616"/>
              <a:ext cx="112888" cy="281990"/>
            </p14:xfrm>
          </p:contentPart>
        </mc:Choice>
        <mc:Fallback xmlns="">
          <p:pic>
            <p:nvPicPr>
              <p:cNvPr id="45" name="墨迹 44"/>
            </p:nvPicPr>
            <p:blipFill>
              <a:blip r:embed="rId65"/>
            </p:blipFill>
            <p:spPr>
              <a:xfrm>
                <a:off x="2641600" y="6378616"/>
                <a:ext cx="112888" cy="28199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6" name="墨迹 45"/>
              <p14:cNvContentPartPr/>
              <p14:nvPr/>
            </p14:nvContentPartPr>
            <p14:xfrm>
              <a:off x="3098800" y="5560845"/>
              <a:ext cx="95955" cy="225592"/>
            </p14:xfrm>
          </p:contentPart>
        </mc:Choice>
        <mc:Fallback xmlns="">
          <p:pic>
            <p:nvPicPr>
              <p:cNvPr id="46" name="墨迹 45"/>
            </p:nvPicPr>
            <p:blipFill>
              <a:blip r:embed="rId67"/>
            </p:blipFill>
            <p:spPr>
              <a:xfrm>
                <a:off x="3098800" y="5560845"/>
                <a:ext cx="95955" cy="22559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7" name="墨迹 46"/>
              <p14:cNvContentPartPr/>
              <p14:nvPr/>
            </p14:nvContentPartPr>
            <p14:xfrm>
              <a:off x="3036711" y="5656722"/>
              <a:ext cx="95955" cy="406065"/>
            </p14:xfrm>
          </p:contentPart>
        </mc:Choice>
        <mc:Fallback xmlns="">
          <p:pic>
            <p:nvPicPr>
              <p:cNvPr id="47" name="墨迹 46"/>
            </p:nvPicPr>
            <p:blipFill>
              <a:blip r:embed="rId69"/>
            </p:blipFill>
            <p:spPr>
              <a:xfrm>
                <a:off x="3036711" y="5656722"/>
                <a:ext cx="95955" cy="40606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8" name="墨迹 47"/>
              <p14:cNvContentPartPr/>
              <p14:nvPr/>
            </p14:nvContentPartPr>
            <p14:xfrm>
              <a:off x="3155244" y="6147384"/>
              <a:ext cx="2822" cy="70498"/>
            </p14:xfrm>
          </p:contentPart>
        </mc:Choice>
        <mc:Fallback xmlns="">
          <p:pic>
            <p:nvPicPr>
              <p:cNvPr id="48" name="墨迹 47"/>
            </p:nvPicPr>
            <p:blipFill>
              <a:blip r:embed="rId71"/>
            </p:blipFill>
            <p:spPr>
              <a:xfrm>
                <a:off x="3155244" y="6147384"/>
                <a:ext cx="2822" cy="7049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9" name="墨迹 48"/>
              <p14:cNvContentPartPr/>
              <p14:nvPr/>
            </p14:nvContentPartPr>
            <p14:xfrm>
              <a:off x="5616222" y="5690560"/>
              <a:ext cx="84666" cy="152275"/>
            </p14:xfrm>
          </p:contentPart>
        </mc:Choice>
        <mc:Fallback xmlns="">
          <p:pic>
            <p:nvPicPr>
              <p:cNvPr id="49" name="墨迹 48"/>
            </p:nvPicPr>
            <p:blipFill>
              <a:blip r:embed="rId73"/>
            </p:blipFill>
            <p:spPr>
              <a:xfrm>
                <a:off x="5616222" y="5690560"/>
                <a:ext cx="84666" cy="15227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0" name="墨迹 49"/>
              <p14:cNvContentPartPr/>
              <p14:nvPr/>
            </p14:nvContentPartPr>
            <p14:xfrm>
              <a:off x="5874278" y="5724399"/>
              <a:ext cx="117299" cy="99578"/>
            </p14:xfrm>
          </p:contentPart>
        </mc:Choice>
        <mc:Fallback xmlns="">
          <p:pic>
            <p:nvPicPr>
              <p:cNvPr id="50" name="墨迹 49"/>
            </p:nvPicPr>
            <p:blipFill>
              <a:blip r:embed="rId75"/>
            </p:blipFill>
            <p:spPr>
              <a:xfrm>
                <a:off x="5874278" y="5724399"/>
                <a:ext cx="117299" cy="9957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1" name="墨迹 50"/>
              <p14:cNvContentPartPr/>
              <p14:nvPr/>
            </p14:nvContentPartPr>
            <p14:xfrm>
              <a:off x="6087533" y="5402930"/>
              <a:ext cx="31044" cy="198803"/>
            </p14:xfrm>
          </p:contentPart>
        </mc:Choice>
        <mc:Fallback xmlns="">
          <p:pic>
            <p:nvPicPr>
              <p:cNvPr id="51" name="墨迹 50"/>
            </p:nvPicPr>
            <p:blipFill>
              <a:blip r:embed="rId77"/>
            </p:blipFill>
            <p:spPr>
              <a:xfrm>
                <a:off x="6087533" y="5402930"/>
                <a:ext cx="31044" cy="19880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2" name="墨迹 51"/>
              <p14:cNvContentPartPr/>
              <p14:nvPr/>
            </p14:nvContentPartPr>
            <p14:xfrm>
              <a:off x="2173111" y="4855870"/>
              <a:ext cx="4667956" cy="1900613"/>
            </p14:xfrm>
          </p:contentPart>
        </mc:Choice>
        <mc:Fallback xmlns="">
          <p:pic>
            <p:nvPicPr>
              <p:cNvPr id="52" name="墨迹 51"/>
            </p:nvPicPr>
            <p:blipFill>
              <a:blip r:embed="rId79"/>
            </p:blipFill>
            <p:spPr>
              <a:xfrm>
                <a:off x="2173111" y="4855870"/>
                <a:ext cx="4667956" cy="1900613"/>
              </a:xfrm>
              <a:prstGeom prst="rect"/>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5355" y="157770"/>
            <a:ext cx="11219106" cy="4045930"/>
          </a:xfrm>
          <a:prstGeom prst="rect">
            <a:avLst/>
          </a:prstGeom>
        </p:spPr>
      </p:pic>
      <p:pic>
        <p:nvPicPr>
          <p:cNvPr id="7" name="图片 6"/>
          <p:cNvPicPr>
            <a:picLocks noChangeAspect="1"/>
          </p:cNvPicPr>
          <p:nvPr/>
        </p:nvPicPr>
        <p:blipFill>
          <a:blip r:embed="rId2"/>
          <a:stretch>
            <a:fillRect/>
          </a:stretch>
        </p:blipFill>
        <p:spPr>
          <a:xfrm>
            <a:off x="292078" y="4047905"/>
            <a:ext cx="8312172" cy="2607876"/>
          </a:xfrm>
          <a:prstGeom prst="rect">
            <a:avLst/>
          </a:prstGeom>
        </p:spPr>
      </p:pic>
      <p:pic>
        <p:nvPicPr>
          <p:cNvPr id="9" name="图片 8"/>
          <p:cNvPicPr>
            <a:picLocks noChangeAspect="1"/>
          </p:cNvPicPr>
          <p:nvPr/>
        </p:nvPicPr>
        <p:blipFill>
          <a:blip r:embed="rId3"/>
          <a:stretch>
            <a:fillRect/>
          </a:stretch>
        </p:blipFill>
        <p:spPr>
          <a:xfrm>
            <a:off x="7650943" y="3827460"/>
            <a:ext cx="3595714" cy="3762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1" name="图片 1"/>
          <p:cNvPicPr>
            <a:picLocks noChangeAspect="1"/>
          </p:cNvPicPr>
          <p:nvPr/>
        </p:nvPicPr>
        <p:blipFill>
          <a:blip r:embed="rId1"/>
          <a:stretch>
            <a:fillRect/>
          </a:stretch>
        </p:blipFill>
        <p:spPr>
          <a:xfrm>
            <a:off x="376555" y="210820"/>
            <a:ext cx="11182350" cy="3385185"/>
          </a:xfrm>
          <a:prstGeom prst="rect">
            <a:avLst/>
          </a:prstGeom>
        </p:spPr>
      </p:pic>
      <p:pic>
        <p:nvPicPr>
          <p:cNvPr id="2097192" name="图片 2"/>
          <p:cNvPicPr>
            <a:picLocks noChangeAspect="1"/>
          </p:cNvPicPr>
          <p:nvPr/>
        </p:nvPicPr>
        <p:blipFill>
          <a:blip r:embed="rId2"/>
          <a:srcRect r="36040" b="15477"/>
          <a:stretch>
            <a:fillRect/>
          </a:stretch>
        </p:blipFill>
        <p:spPr>
          <a:xfrm>
            <a:off x="489585" y="3696970"/>
            <a:ext cx="6734175" cy="2219325"/>
          </a:xfrm>
          <a:prstGeom prst="rect">
            <a:avLst/>
          </a:prstGeom>
        </p:spPr>
      </p:pic>
      <p:pic>
        <p:nvPicPr>
          <p:cNvPr id="2097193" name="图片 3"/>
          <p:cNvPicPr>
            <a:picLocks noChangeAspect="1"/>
          </p:cNvPicPr>
          <p:nvPr/>
        </p:nvPicPr>
        <p:blipFill>
          <a:blip r:embed="rId2"/>
          <a:srcRect l="65689" b="-2915"/>
          <a:stretch>
            <a:fillRect/>
          </a:stretch>
        </p:blipFill>
        <p:spPr>
          <a:xfrm>
            <a:off x="7944485" y="3696970"/>
            <a:ext cx="3367405" cy="2519045"/>
          </a:xfrm>
          <a:prstGeom prst="rect">
            <a:avLst/>
          </a:prstGeom>
        </p:spPr>
      </p:pic>
      <mc:AlternateContent xmlns:mc="http://schemas.openxmlformats.org/markup-compatibility/2006" xmlns:p14="http://schemas.microsoft.com/office/powerpoint/2010/main">
        <mc:Choice Requires="p14">
          <p:contentPart r:id="rId3" p14:bwMode="auto">
            <p14:nvContentPartPr>
              <p14:cNvPr id="1048643" name="墨迹 1048642"/>
              <p14:cNvContentPartPr/>
              <p14:nvPr/>
            </p14:nvContentPartPr>
            <p14:xfrm>
              <a:off x="8352367" y="7031145"/>
              <a:ext cx="0" cy="0"/>
            </p14:xfrm>
          </p:contentPart>
        </mc:Choice>
        <mc:Fallback xmlns="">
          <p:pic>
            <p:nvPicPr>
              <p:cNvPr id="1048643" name="墨迹 1048642"/>
            </p:nvPicPr>
            <p:blipFill>
              <a:blip r:embed="rId4"/>
            </p:blipFill>
            <p:spPr>
              <a:xfrm>
                <a:off x="8352367" y="7031145"/>
                <a:ext cx="0" cy="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647" name="墨迹 1048646"/>
              <p14:cNvContentPartPr/>
              <p14:nvPr/>
            </p14:nvContentPartPr>
            <p14:xfrm>
              <a:off x="9156700" y="6946479"/>
              <a:ext cx="0" cy="0"/>
            </p14:xfrm>
          </p:contentPart>
        </mc:Choice>
        <mc:Fallback xmlns="">
          <p:pic>
            <p:nvPicPr>
              <p:cNvPr id="1048647" name="墨迹 1048646"/>
            </p:nvPicPr>
            <p:blipFill>
              <a:blip r:embed="rId6"/>
            </p:blipFill>
            <p:spPr>
              <a:xfrm>
                <a:off x="9156700" y="6946479"/>
                <a:ext cx="0" cy="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648" name="墨迹 1048647"/>
              <p14:cNvContentPartPr/>
              <p14:nvPr/>
            </p14:nvContentPartPr>
            <p14:xfrm>
              <a:off x="9148234" y="7107345"/>
              <a:ext cx="0" cy="0"/>
            </p14:xfrm>
          </p:contentPart>
        </mc:Choice>
        <mc:Fallback xmlns="">
          <p:pic>
            <p:nvPicPr>
              <p:cNvPr id="1048648" name="墨迹 1048647"/>
            </p:nvPicPr>
            <p:blipFill>
              <a:blip r:embed="rId4"/>
            </p:blipFill>
            <p:spPr>
              <a:xfrm>
                <a:off x="9148234" y="7107345"/>
                <a:ext cx="0" cy="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63" name="墨迹 1048662"/>
              <p14:cNvContentPartPr/>
              <p14:nvPr/>
            </p14:nvContentPartPr>
            <p14:xfrm>
              <a:off x="10130367" y="7001512"/>
              <a:ext cx="0" cy="0"/>
            </p14:xfrm>
          </p:contentPart>
        </mc:Choice>
        <mc:Fallback xmlns="">
          <p:pic>
            <p:nvPicPr>
              <p:cNvPr id="1048663" name="墨迹 1048662"/>
            </p:nvPicPr>
            <p:blipFill>
              <a:blip r:embed="rId4"/>
            </p:blipFill>
            <p:spPr>
              <a:xfrm>
                <a:off x="10130367" y="7001512"/>
                <a:ext cx="0" cy="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5" name="墨迹 84"/>
              <p14:cNvContentPartPr/>
              <p14:nvPr/>
            </p14:nvContentPartPr>
            <p14:xfrm>
              <a:off x="3364088" y="1257676"/>
              <a:ext cx="53623" cy="33838"/>
            </p14:xfrm>
          </p:contentPart>
        </mc:Choice>
        <mc:Fallback xmlns="">
          <p:pic>
            <p:nvPicPr>
              <p:cNvPr id="85" name="墨迹 84"/>
            </p:nvPicPr>
            <p:blipFill>
              <a:blip r:embed="rId10"/>
            </p:blipFill>
            <p:spPr>
              <a:xfrm>
                <a:off x="3364088" y="1257676"/>
                <a:ext cx="53623" cy="3383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3" name="墨迹 122"/>
              <p14:cNvContentPartPr/>
              <p14:nvPr/>
            </p14:nvContentPartPr>
            <p14:xfrm>
              <a:off x="8681155" y="1325353"/>
              <a:ext cx="22578" cy="45119"/>
            </p14:xfrm>
          </p:contentPart>
        </mc:Choice>
        <mc:Fallback xmlns="">
          <p:pic>
            <p:nvPicPr>
              <p:cNvPr id="123" name="墨迹 122"/>
            </p:nvPicPr>
            <p:blipFill>
              <a:blip r:embed="rId12"/>
            </p:blipFill>
            <p:spPr>
              <a:xfrm>
                <a:off x="8681155" y="1325353"/>
                <a:ext cx="22578" cy="4511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0" name="墨迹 129"/>
              <p14:cNvContentPartPr/>
              <p14:nvPr/>
            </p14:nvContentPartPr>
            <p14:xfrm>
              <a:off x="4120444" y="3770208"/>
              <a:ext cx="8467" cy="2819"/>
            </p14:xfrm>
          </p:contentPart>
        </mc:Choice>
        <mc:Fallback xmlns="">
          <p:pic>
            <p:nvPicPr>
              <p:cNvPr id="130" name="墨迹 129"/>
            </p:nvPicPr>
            <p:blipFill>
              <a:blip r:embed="rId14"/>
            </p:blipFill>
            <p:spPr>
              <a:xfrm>
                <a:off x="4120444" y="3770208"/>
                <a:ext cx="8467" cy="281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5" name="墨迹 144"/>
              <p14:cNvContentPartPr/>
              <p14:nvPr/>
            </p14:nvContentPartPr>
            <p14:xfrm>
              <a:off x="11139311" y="4291889"/>
              <a:ext cx="19756" cy="19739"/>
            </p14:xfrm>
          </p:contentPart>
        </mc:Choice>
        <mc:Fallback xmlns="">
          <p:pic>
            <p:nvPicPr>
              <p:cNvPr id="145" name="墨迹 144"/>
            </p:nvPicPr>
            <p:blipFill>
              <a:blip r:embed="rId16"/>
            </p:blipFill>
            <p:spPr>
              <a:xfrm>
                <a:off x="11139311" y="4291889"/>
                <a:ext cx="19756" cy="197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6" name="墨迹 145"/>
              <p14:cNvContentPartPr/>
              <p14:nvPr/>
            </p14:nvContentPartPr>
            <p14:xfrm>
              <a:off x="11413067" y="4184733"/>
              <a:ext cx="16933" cy="14100"/>
            </p14:xfrm>
          </p:contentPart>
        </mc:Choice>
        <mc:Fallback xmlns="">
          <p:pic>
            <p:nvPicPr>
              <p:cNvPr id="146" name="墨迹 145"/>
            </p:nvPicPr>
            <p:blipFill>
              <a:blip r:embed="rId18"/>
            </p:blipFill>
            <p:spPr>
              <a:xfrm>
                <a:off x="11413067" y="4184733"/>
                <a:ext cx="16933" cy="141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71" name="墨迹 170"/>
              <p14:cNvContentPartPr/>
              <p14:nvPr/>
            </p14:nvContentPartPr>
            <p14:xfrm>
              <a:off x="7366000" y="6003569"/>
              <a:ext cx="11288" cy="14100"/>
            </p14:xfrm>
          </p:contentPart>
        </mc:Choice>
        <mc:Fallback xmlns="">
          <p:pic>
            <p:nvPicPr>
              <p:cNvPr id="171" name="墨迹 170"/>
            </p:nvPicPr>
            <p:blipFill>
              <a:blip r:embed="rId20"/>
            </p:blipFill>
            <p:spPr>
              <a:xfrm>
                <a:off x="7366000" y="6003569"/>
                <a:ext cx="11288" cy="141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2" name="墨迹 171"/>
              <p14:cNvContentPartPr/>
              <p14:nvPr/>
            </p14:nvContentPartPr>
            <p14:xfrm>
              <a:off x="7388577" y="5969731"/>
              <a:ext cx="8467" cy="2819"/>
            </p14:xfrm>
          </p:contentPart>
        </mc:Choice>
        <mc:Fallback xmlns="">
          <p:pic>
            <p:nvPicPr>
              <p:cNvPr id="172" name="墨迹 171"/>
            </p:nvPicPr>
            <p:blipFill>
              <a:blip r:embed="rId22"/>
            </p:blipFill>
            <p:spPr>
              <a:xfrm>
                <a:off x="7388577" y="5969731"/>
                <a:ext cx="8467" cy="281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77" name="墨迹 176"/>
              <p14:cNvContentPartPr/>
              <p14:nvPr/>
            </p14:nvContentPartPr>
            <p14:xfrm>
              <a:off x="7202311" y="2487152"/>
              <a:ext cx="28222" cy="5640"/>
            </p14:xfrm>
          </p:contentPart>
        </mc:Choice>
        <mc:Fallback xmlns="">
          <p:pic>
            <p:nvPicPr>
              <p:cNvPr id="177" name="墨迹 176"/>
            </p:nvPicPr>
            <p:blipFill>
              <a:blip r:embed="rId24"/>
            </p:blipFill>
            <p:spPr>
              <a:xfrm>
                <a:off x="7202311" y="2487152"/>
                <a:ext cx="28222" cy="564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1" name="墨迹 180"/>
              <p14:cNvContentPartPr/>
              <p14:nvPr/>
            </p14:nvContentPartPr>
            <p14:xfrm>
              <a:off x="7371644" y="2532271"/>
              <a:ext cx="11288" cy="2820"/>
            </p14:xfrm>
          </p:contentPart>
        </mc:Choice>
        <mc:Fallback xmlns="">
          <p:pic>
            <p:nvPicPr>
              <p:cNvPr id="181" name="墨迹 180"/>
            </p:nvPicPr>
            <p:blipFill>
              <a:blip r:embed="rId26"/>
            </p:blipFill>
            <p:spPr>
              <a:xfrm>
                <a:off x="7371644" y="2532271"/>
                <a:ext cx="11288" cy="282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5" name="墨迹 184"/>
              <p14:cNvContentPartPr/>
              <p14:nvPr/>
            </p14:nvContentPartPr>
            <p14:xfrm>
              <a:off x="8596488" y="2255921"/>
              <a:ext cx="19756" cy="56398"/>
            </p14:xfrm>
          </p:contentPart>
        </mc:Choice>
        <mc:Fallback xmlns="">
          <p:pic>
            <p:nvPicPr>
              <p:cNvPr id="185" name="墨迹 184"/>
            </p:nvPicPr>
            <p:blipFill>
              <a:blip r:embed="rId28"/>
            </p:blipFill>
            <p:spPr>
              <a:xfrm>
                <a:off x="8596488" y="2255921"/>
                <a:ext cx="19756" cy="56398"/>
              </a:xfrm>
              <a:prstGeom prst="rect"/>
            </p:spPr>
          </p:pic>
        </mc:Fallback>
      </mc:AlternateContent>
    </p:spTree>
    <p:custDataLst>
      <p:tags r:id="rId2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5355" y="157770"/>
            <a:ext cx="11219106" cy="4045930"/>
          </a:xfrm>
          <a:prstGeom prst="rect">
            <a:avLst/>
          </a:prstGeom>
        </p:spPr>
      </p:pic>
      <p:pic>
        <p:nvPicPr>
          <p:cNvPr id="7" name="图片 6"/>
          <p:cNvPicPr>
            <a:picLocks noChangeAspect="1"/>
          </p:cNvPicPr>
          <p:nvPr/>
        </p:nvPicPr>
        <p:blipFill>
          <a:blip r:embed="rId2"/>
          <a:stretch>
            <a:fillRect/>
          </a:stretch>
        </p:blipFill>
        <p:spPr>
          <a:xfrm>
            <a:off x="292078" y="4047905"/>
            <a:ext cx="8312172" cy="2607876"/>
          </a:xfrm>
          <a:prstGeom prst="rect">
            <a:avLst/>
          </a:prstGeom>
        </p:spPr>
      </p:pic>
      <p:pic>
        <p:nvPicPr>
          <p:cNvPr id="9" name="图片 8"/>
          <p:cNvPicPr>
            <a:picLocks noChangeAspect="1"/>
          </p:cNvPicPr>
          <p:nvPr/>
        </p:nvPicPr>
        <p:blipFill>
          <a:blip r:embed="rId3"/>
          <a:stretch>
            <a:fillRect/>
          </a:stretch>
        </p:blipFill>
        <p:spPr>
          <a:xfrm>
            <a:off x="7650943" y="3827460"/>
            <a:ext cx="3595714" cy="376240"/>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5418666" y="1167439"/>
              <a:ext cx="609600" cy="439904"/>
            </p14:xfrm>
          </p:contentPart>
        </mc:Choice>
        <mc:Fallback xmlns="">
          <p:pic>
            <p:nvPicPr>
              <p:cNvPr id="2" name="墨迹 1"/>
            </p:nvPicPr>
            <p:blipFill>
              <a:blip r:embed="rId5"/>
            </p:blipFill>
            <p:spPr>
              <a:xfrm>
                <a:off x="5418666" y="1167439"/>
                <a:ext cx="609600" cy="43990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 name="墨迹 2"/>
              <p14:cNvContentPartPr/>
              <p14:nvPr/>
            </p14:nvContentPartPr>
            <p14:xfrm>
              <a:off x="7439377" y="885448"/>
              <a:ext cx="31045" cy="95877"/>
            </p14:xfrm>
          </p:contentPart>
        </mc:Choice>
        <mc:Fallback xmlns="">
          <p:pic>
            <p:nvPicPr>
              <p:cNvPr id="3" name="墨迹 2"/>
            </p:nvPicPr>
            <p:blipFill>
              <a:blip r:embed="rId7"/>
            </p:blipFill>
            <p:spPr>
              <a:xfrm>
                <a:off x="7439377" y="885448"/>
                <a:ext cx="31045" cy="9587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4" name="墨迹 3"/>
              <p14:cNvContentPartPr/>
              <p14:nvPr/>
            </p14:nvContentPartPr>
            <p14:xfrm>
              <a:off x="5239984" y="960705"/>
              <a:ext cx="1036638" cy="827112"/>
            </p14:xfrm>
          </p:contentPart>
        </mc:Choice>
        <mc:Fallback xmlns="">
          <p:pic>
            <p:nvPicPr>
              <p:cNvPr id="4" name="墨迹 3"/>
            </p:nvPicPr>
            <p:blipFill>
              <a:blip r:embed="rId9"/>
            </p:blipFill>
            <p:spPr>
              <a:xfrm>
                <a:off x="5239984" y="960705"/>
                <a:ext cx="1036638" cy="82711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6" name="墨迹 5"/>
              <p14:cNvContentPartPr/>
              <p14:nvPr/>
            </p14:nvContentPartPr>
            <p14:xfrm>
              <a:off x="6412088" y="1122320"/>
              <a:ext cx="124178" cy="349668"/>
            </p14:xfrm>
          </p:contentPart>
        </mc:Choice>
        <mc:Fallback xmlns="">
          <p:pic>
            <p:nvPicPr>
              <p:cNvPr id="6" name="墨迹 5"/>
            </p:nvPicPr>
            <p:blipFill>
              <a:blip r:embed="rId11"/>
            </p:blipFill>
            <p:spPr>
              <a:xfrm>
                <a:off x="6412088" y="1122320"/>
                <a:ext cx="124178" cy="3496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561666" y="1094121"/>
              <a:ext cx="53622" cy="118436"/>
            </p14:xfrm>
          </p:contentPart>
        </mc:Choice>
        <mc:Fallback xmlns="">
          <p:pic>
            <p:nvPicPr>
              <p:cNvPr id="8" name="墨迹 7"/>
            </p:nvPicPr>
            <p:blipFill>
              <a:blip r:embed="rId13"/>
            </p:blipFill>
            <p:spPr>
              <a:xfrm>
                <a:off x="6561666" y="1094121"/>
                <a:ext cx="53622" cy="11843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6553200" y="1095531"/>
              <a:ext cx="138288" cy="272826"/>
            </p14:xfrm>
          </p:contentPart>
        </mc:Choice>
        <mc:Fallback xmlns="">
          <p:pic>
            <p:nvPicPr>
              <p:cNvPr id="10" name="墨迹 9"/>
            </p:nvPicPr>
            <p:blipFill>
              <a:blip r:embed="rId15"/>
            </p:blipFill>
            <p:spPr>
              <a:xfrm>
                <a:off x="6553200" y="1095531"/>
                <a:ext cx="138288" cy="27282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6699955" y="1141178"/>
              <a:ext cx="71967" cy="178535"/>
            </p14:xfrm>
          </p:contentPart>
        </mc:Choice>
        <mc:Fallback xmlns="">
          <p:pic>
            <p:nvPicPr>
              <p:cNvPr id="11" name="墨迹 10"/>
            </p:nvPicPr>
            <p:blipFill>
              <a:blip r:embed="rId17"/>
            </p:blipFill>
            <p:spPr>
              <a:xfrm>
                <a:off x="6699955" y="1141178"/>
                <a:ext cx="71967" cy="17853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6824133" y="1111041"/>
              <a:ext cx="73378" cy="133240"/>
            </p14:xfrm>
          </p:contentPart>
        </mc:Choice>
        <mc:Fallback xmlns="">
          <p:pic>
            <p:nvPicPr>
              <p:cNvPr id="12" name="墨迹 11"/>
            </p:nvPicPr>
            <p:blipFill>
              <a:blip r:embed="rId19"/>
            </p:blipFill>
            <p:spPr>
              <a:xfrm>
                <a:off x="6824133" y="1111041"/>
                <a:ext cx="73378" cy="13324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6934905" y="1173078"/>
              <a:ext cx="98072" cy="117026"/>
            </p14:xfrm>
          </p:contentPart>
        </mc:Choice>
        <mc:Fallback xmlns="">
          <p:pic>
            <p:nvPicPr>
              <p:cNvPr id="13" name="墨迹 12"/>
            </p:nvPicPr>
            <p:blipFill>
              <a:blip r:embed="rId21"/>
            </p:blipFill>
            <p:spPr>
              <a:xfrm>
                <a:off x="6934905" y="1173078"/>
                <a:ext cx="98072" cy="11702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5627511" y="259430"/>
              <a:ext cx="383822" cy="504763"/>
            </p14:xfrm>
          </p:contentPart>
        </mc:Choice>
        <mc:Fallback xmlns="">
          <p:pic>
            <p:nvPicPr>
              <p:cNvPr id="14" name="墨迹 13"/>
            </p:nvPicPr>
            <p:blipFill>
              <a:blip r:embed="rId23"/>
            </p:blipFill>
            <p:spPr>
              <a:xfrm>
                <a:off x="5627511" y="259430"/>
                <a:ext cx="383822" cy="50476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5894740" y="2148764"/>
              <a:ext cx="82726" cy="184175"/>
            </p14:xfrm>
          </p:contentPart>
        </mc:Choice>
        <mc:Fallback xmlns="">
          <p:pic>
            <p:nvPicPr>
              <p:cNvPr id="15" name="墨迹 14"/>
            </p:nvPicPr>
            <p:blipFill>
              <a:blip r:embed="rId25"/>
            </p:blipFill>
            <p:spPr>
              <a:xfrm>
                <a:off x="5894740" y="2148764"/>
                <a:ext cx="82726" cy="18417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6028266" y="2143125"/>
              <a:ext cx="73378" cy="146634"/>
            </p14:xfrm>
          </p:contentPart>
        </mc:Choice>
        <mc:Fallback xmlns="">
          <p:pic>
            <p:nvPicPr>
              <p:cNvPr id="16" name="墨迹 15"/>
            </p:nvPicPr>
            <p:blipFill>
              <a:blip r:embed="rId27"/>
            </p:blipFill>
            <p:spPr>
              <a:xfrm>
                <a:off x="6028266" y="2143125"/>
                <a:ext cx="73378" cy="14663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132688" y="2216442"/>
              <a:ext cx="87489" cy="104336"/>
            </p14:xfrm>
          </p:contentPart>
        </mc:Choice>
        <mc:Fallback xmlns="">
          <p:pic>
            <p:nvPicPr>
              <p:cNvPr id="17" name="墨迹 16"/>
            </p:nvPicPr>
            <p:blipFill>
              <a:blip r:embed="rId29"/>
            </p:blipFill>
            <p:spPr>
              <a:xfrm>
                <a:off x="6132688" y="2216442"/>
                <a:ext cx="87489" cy="10433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5926666" y="2409605"/>
              <a:ext cx="214489" cy="139585"/>
            </p14:xfrm>
          </p:contentPart>
        </mc:Choice>
        <mc:Fallback xmlns="">
          <p:pic>
            <p:nvPicPr>
              <p:cNvPr id="18" name="墨迹 17"/>
            </p:nvPicPr>
            <p:blipFill>
              <a:blip r:embed="rId31"/>
            </p:blipFill>
            <p:spPr>
              <a:xfrm>
                <a:off x="5926666" y="2409605"/>
                <a:ext cx="214489" cy="13958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6166555" y="2487152"/>
              <a:ext cx="153282" cy="101517"/>
            </p14:xfrm>
          </p:contentPart>
        </mc:Choice>
        <mc:Fallback xmlns="">
          <p:pic>
            <p:nvPicPr>
              <p:cNvPr id="19" name="墨迹 18"/>
            </p:nvPicPr>
            <p:blipFill>
              <a:blip r:embed="rId33"/>
            </p:blipFill>
            <p:spPr>
              <a:xfrm>
                <a:off x="6166555" y="2487152"/>
                <a:ext cx="153282" cy="10151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5977466" y="2695825"/>
              <a:ext cx="112889" cy="179064"/>
            </p14:xfrm>
          </p:contentPart>
        </mc:Choice>
        <mc:Fallback xmlns="">
          <p:pic>
            <p:nvPicPr>
              <p:cNvPr id="20" name="墨迹 19"/>
            </p:nvPicPr>
            <p:blipFill>
              <a:blip r:embed="rId35"/>
            </p:blipFill>
            <p:spPr>
              <a:xfrm>
                <a:off x="5977466" y="2695825"/>
                <a:ext cx="112889" cy="17906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6141155" y="2797342"/>
              <a:ext cx="137584" cy="105217"/>
            </p14:xfrm>
          </p:contentPart>
        </mc:Choice>
        <mc:Fallback xmlns="">
          <p:pic>
            <p:nvPicPr>
              <p:cNvPr id="21" name="墨迹 20"/>
            </p:nvPicPr>
            <p:blipFill>
              <a:blip r:embed="rId37"/>
            </p:blipFill>
            <p:spPr>
              <a:xfrm>
                <a:off x="6141155" y="2797342"/>
                <a:ext cx="137584" cy="10521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8190088" y="2045133"/>
              <a:ext cx="214489" cy="265247"/>
            </p14:xfrm>
          </p:contentPart>
        </mc:Choice>
        <mc:Fallback xmlns="">
          <p:pic>
            <p:nvPicPr>
              <p:cNvPr id="22" name="墨迹 21"/>
            </p:nvPicPr>
            <p:blipFill>
              <a:blip r:embed="rId39"/>
            </p:blipFill>
            <p:spPr>
              <a:xfrm>
                <a:off x="8190088" y="2045133"/>
                <a:ext cx="214489" cy="26524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8423451" y="2210802"/>
              <a:ext cx="9349" cy="149455"/>
            </p14:xfrm>
          </p:contentPart>
        </mc:Choice>
        <mc:Fallback xmlns="">
          <p:pic>
            <p:nvPicPr>
              <p:cNvPr id="23" name="墨迹 22"/>
            </p:nvPicPr>
            <p:blipFill>
              <a:blip r:embed="rId41"/>
            </p:blipFill>
            <p:spPr>
              <a:xfrm>
                <a:off x="8423451" y="2210802"/>
                <a:ext cx="9349" cy="14945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10481732" y="1225775"/>
              <a:ext cx="186268" cy="242688"/>
            </p14:xfrm>
          </p:contentPart>
        </mc:Choice>
        <mc:Fallback xmlns="">
          <p:pic>
            <p:nvPicPr>
              <p:cNvPr id="24" name="墨迹 23"/>
            </p:nvPicPr>
            <p:blipFill>
              <a:blip r:embed="rId43"/>
            </p:blipFill>
            <p:spPr>
              <a:xfrm>
                <a:off x="10481732" y="1225775"/>
                <a:ext cx="186268" cy="24268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10628488" y="1409950"/>
              <a:ext cx="90312" cy="84597"/>
            </p14:xfrm>
          </p:contentPart>
        </mc:Choice>
        <mc:Fallback xmlns="">
          <p:pic>
            <p:nvPicPr>
              <p:cNvPr id="25" name="墨迹 24"/>
            </p:nvPicPr>
            <p:blipFill>
              <a:blip r:embed="rId45"/>
            </p:blipFill>
            <p:spPr>
              <a:xfrm>
                <a:off x="10628488" y="1409950"/>
                <a:ext cx="90312" cy="8459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10436577" y="1246396"/>
              <a:ext cx="22577" cy="135355"/>
            </p14:xfrm>
          </p:contentPart>
        </mc:Choice>
        <mc:Fallback xmlns="">
          <p:pic>
            <p:nvPicPr>
              <p:cNvPr id="26" name="墨迹 25"/>
            </p:nvPicPr>
            <p:blipFill>
              <a:blip r:embed="rId47"/>
            </p:blipFill>
            <p:spPr>
              <a:xfrm>
                <a:off x="10436577" y="1246396"/>
                <a:ext cx="22577" cy="1353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8760177" y="2032267"/>
              <a:ext cx="511704" cy="520624"/>
            </p14:xfrm>
          </p:contentPart>
        </mc:Choice>
        <mc:Fallback xmlns="">
          <p:pic>
            <p:nvPicPr>
              <p:cNvPr id="27" name="墨迹 26"/>
            </p:nvPicPr>
            <p:blipFill>
              <a:blip r:embed="rId49"/>
            </p:blipFill>
            <p:spPr>
              <a:xfrm>
                <a:off x="8760177" y="2032267"/>
                <a:ext cx="511704" cy="52062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8878711" y="1144879"/>
              <a:ext cx="90311" cy="387032"/>
            </p14:xfrm>
          </p:contentPart>
        </mc:Choice>
        <mc:Fallback xmlns="">
          <p:pic>
            <p:nvPicPr>
              <p:cNvPr id="28" name="墨迹 27"/>
            </p:nvPicPr>
            <p:blipFill>
              <a:blip r:embed="rId51"/>
            </p:blipFill>
            <p:spPr>
              <a:xfrm>
                <a:off x="8878711" y="1144879"/>
                <a:ext cx="90311" cy="38703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8985955" y="1082842"/>
              <a:ext cx="79022" cy="169194"/>
            </p14:xfrm>
          </p:contentPart>
        </mc:Choice>
        <mc:Fallback xmlns="">
          <p:pic>
            <p:nvPicPr>
              <p:cNvPr id="29" name="墨迹 28"/>
            </p:nvPicPr>
            <p:blipFill>
              <a:blip r:embed="rId53"/>
            </p:blipFill>
            <p:spPr>
              <a:xfrm>
                <a:off x="8985955" y="1082842"/>
                <a:ext cx="79022" cy="16919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8966200" y="1127960"/>
              <a:ext cx="248355" cy="293270"/>
            </p14:xfrm>
          </p:contentPart>
        </mc:Choice>
        <mc:Fallback xmlns="">
          <p:pic>
            <p:nvPicPr>
              <p:cNvPr id="30" name="墨迹 29"/>
            </p:nvPicPr>
            <p:blipFill>
              <a:blip r:embed="rId55"/>
            </p:blipFill>
            <p:spPr>
              <a:xfrm>
                <a:off x="8966200" y="1127960"/>
                <a:ext cx="248355" cy="29327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9185451" y="1156159"/>
              <a:ext cx="184326" cy="180474"/>
            </p14:xfrm>
          </p:contentPart>
        </mc:Choice>
        <mc:Fallback xmlns="">
          <p:pic>
            <p:nvPicPr>
              <p:cNvPr id="31" name="墨迹 30"/>
            </p:nvPicPr>
            <p:blipFill>
              <a:blip r:embed="rId57"/>
            </p:blipFill>
            <p:spPr>
              <a:xfrm>
                <a:off x="9185451" y="1156159"/>
                <a:ext cx="184326" cy="18047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9362016" y="1235116"/>
              <a:ext cx="129116" cy="145225"/>
            </p14:xfrm>
          </p:contentPart>
        </mc:Choice>
        <mc:Fallback xmlns="">
          <p:pic>
            <p:nvPicPr>
              <p:cNvPr id="32" name="墨迹 31"/>
            </p:nvPicPr>
            <p:blipFill>
              <a:blip r:embed="rId59"/>
            </p:blipFill>
            <p:spPr>
              <a:xfrm>
                <a:off x="9362016" y="1235116"/>
                <a:ext cx="129116" cy="14522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10747022" y="1612983"/>
              <a:ext cx="165806" cy="459644"/>
            </p14:xfrm>
          </p:contentPart>
        </mc:Choice>
        <mc:Fallback xmlns="">
          <p:pic>
            <p:nvPicPr>
              <p:cNvPr id="33" name="墨迹 32"/>
            </p:nvPicPr>
            <p:blipFill>
              <a:blip r:embed="rId61"/>
            </p:blipFill>
            <p:spPr>
              <a:xfrm>
                <a:off x="10747022" y="1612983"/>
                <a:ext cx="165806" cy="45964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10755312" y="1635542"/>
              <a:ext cx="290865" cy="327109"/>
            </p14:xfrm>
          </p:contentPart>
        </mc:Choice>
        <mc:Fallback xmlns="">
          <p:pic>
            <p:nvPicPr>
              <p:cNvPr id="34" name="墨迹 33"/>
            </p:nvPicPr>
            <p:blipFill>
              <a:blip r:embed="rId63"/>
            </p:blipFill>
            <p:spPr>
              <a:xfrm>
                <a:off x="10755312" y="1635542"/>
                <a:ext cx="290865" cy="32710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11150600" y="1704630"/>
              <a:ext cx="121355" cy="167784"/>
            </p14:xfrm>
          </p:contentPart>
        </mc:Choice>
        <mc:Fallback xmlns="">
          <p:pic>
            <p:nvPicPr>
              <p:cNvPr id="35" name="墨迹 34"/>
            </p:nvPicPr>
            <p:blipFill>
              <a:blip r:embed="rId65"/>
            </p:blipFill>
            <p:spPr>
              <a:xfrm>
                <a:off x="11150600" y="1704630"/>
                <a:ext cx="121355" cy="16778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11282538" y="1782177"/>
              <a:ext cx="175683" cy="186114"/>
            </p14:xfrm>
          </p:contentPart>
        </mc:Choice>
        <mc:Fallback xmlns="">
          <p:pic>
            <p:nvPicPr>
              <p:cNvPr id="36" name="墨迹 35"/>
            </p:nvPicPr>
            <p:blipFill>
              <a:blip r:embed="rId67"/>
            </p:blipFill>
            <p:spPr>
              <a:xfrm>
                <a:off x="11282538" y="1782177"/>
                <a:ext cx="175683" cy="18611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8240888" y="2571750"/>
              <a:ext cx="169334" cy="117026"/>
            </p14:xfrm>
          </p:contentPart>
        </mc:Choice>
        <mc:Fallback xmlns="">
          <p:pic>
            <p:nvPicPr>
              <p:cNvPr id="37" name="墨迹 36"/>
            </p:nvPicPr>
            <p:blipFill>
              <a:blip r:embed="rId69"/>
            </p:blipFill>
            <p:spPr>
              <a:xfrm>
                <a:off x="8240888" y="2571750"/>
                <a:ext cx="169334" cy="11702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8435622" y="2605588"/>
              <a:ext cx="104422" cy="107157"/>
            </p14:xfrm>
          </p:contentPart>
        </mc:Choice>
        <mc:Fallback xmlns="">
          <p:pic>
            <p:nvPicPr>
              <p:cNvPr id="38" name="墨迹 37"/>
            </p:nvPicPr>
            <p:blipFill>
              <a:blip r:embed="rId71"/>
            </p:blipFill>
            <p:spPr>
              <a:xfrm>
                <a:off x="8435622" y="2605588"/>
                <a:ext cx="104422" cy="10715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8537222" y="2614048"/>
              <a:ext cx="118533" cy="25379"/>
            </p14:xfrm>
          </p:contentPart>
        </mc:Choice>
        <mc:Fallback xmlns="">
          <p:pic>
            <p:nvPicPr>
              <p:cNvPr id="39" name="墨迹 38"/>
            </p:nvPicPr>
            <p:blipFill>
              <a:blip r:embed="rId73"/>
            </p:blipFill>
            <p:spPr>
              <a:xfrm>
                <a:off x="8537222" y="2614048"/>
                <a:ext cx="118533" cy="253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8590844" y="2558355"/>
              <a:ext cx="16933" cy="191048"/>
            </p14:xfrm>
          </p:contentPart>
        </mc:Choice>
        <mc:Fallback xmlns="">
          <p:pic>
            <p:nvPicPr>
              <p:cNvPr id="40" name="墨迹 39"/>
            </p:nvPicPr>
            <p:blipFill>
              <a:blip r:embed="rId75"/>
            </p:blipFill>
            <p:spPr>
              <a:xfrm>
                <a:off x="8590844" y="2558355"/>
                <a:ext cx="16933" cy="19104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8695266" y="2573159"/>
              <a:ext cx="59266" cy="94467"/>
            </p14:xfrm>
          </p:contentPart>
        </mc:Choice>
        <mc:Fallback xmlns="">
          <p:pic>
            <p:nvPicPr>
              <p:cNvPr id="41" name="墨迹 40"/>
            </p:nvPicPr>
            <p:blipFill>
              <a:blip r:embed="rId77"/>
            </p:blipFill>
            <p:spPr>
              <a:xfrm>
                <a:off x="8695266" y="2573159"/>
                <a:ext cx="59266" cy="9446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8765822" y="2650707"/>
              <a:ext cx="79022" cy="132535"/>
            </p14:xfrm>
          </p:contentPart>
        </mc:Choice>
        <mc:Fallback xmlns="">
          <p:pic>
            <p:nvPicPr>
              <p:cNvPr id="42" name="墨迹 41"/>
            </p:nvPicPr>
            <p:blipFill>
              <a:blip r:embed="rId79"/>
            </p:blipFill>
            <p:spPr>
              <a:xfrm>
                <a:off x="8765822" y="2650707"/>
                <a:ext cx="79022" cy="13253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2096205" y="3412080"/>
              <a:ext cx="607483" cy="561689"/>
            </p14:xfrm>
          </p:contentPart>
        </mc:Choice>
        <mc:Fallback xmlns="">
          <p:pic>
            <p:nvPicPr>
              <p:cNvPr id="43" name="墨迹 42"/>
            </p:nvPicPr>
            <p:blipFill>
              <a:blip r:embed="rId81"/>
            </p:blipFill>
            <p:spPr>
              <a:xfrm>
                <a:off x="2096205" y="3412080"/>
                <a:ext cx="607483" cy="56168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2252133" y="4026819"/>
              <a:ext cx="100189" cy="511283"/>
            </p14:xfrm>
          </p:contentPart>
        </mc:Choice>
        <mc:Fallback xmlns="">
          <p:pic>
            <p:nvPicPr>
              <p:cNvPr id="44" name="墨迹 43"/>
            </p:nvPicPr>
            <p:blipFill>
              <a:blip r:embed="rId83"/>
            </p:blipFill>
            <p:spPr>
              <a:xfrm>
                <a:off x="2252133" y="4026819"/>
                <a:ext cx="100189" cy="51128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2387600" y="3959141"/>
              <a:ext cx="22577" cy="180474"/>
            </p14:xfrm>
          </p:contentPart>
        </mc:Choice>
        <mc:Fallback xmlns="">
          <p:pic>
            <p:nvPicPr>
              <p:cNvPr id="45" name="墨迹 44"/>
            </p:nvPicPr>
            <p:blipFill>
              <a:blip r:embed="rId85"/>
            </p:blipFill>
            <p:spPr>
              <a:xfrm>
                <a:off x="2387600" y="3959141"/>
                <a:ext cx="22577" cy="18047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2391480" y="4004259"/>
              <a:ext cx="165453" cy="427215"/>
            </p14:xfrm>
          </p:contentPart>
        </mc:Choice>
        <mc:Fallback xmlns="">
          <p:pic>
            <p:nvPicPr>
              <p:cNvPr id="46" name="墨迹 45"/>
            </p:nvPicPr>
            <p:blipFill>
              <a:blip r:embed="rId87"/>
            </p:blipFill>
            <p:spPr>
              <a:xfrm>
                <a:off x="2391480" y="4004259"/>
                <a:ext cx="165453" cy="42721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2519715" y="3977999"/>
              <a:ext cx="536046" cy="590241"/>
            </p14:xfrm>
          </p:contentPart>
        </mc:Choice>
        <mc:Fallback xmlns="">
          <p:pic>
            <p:nvPicPr>
              <p:cNvPr id="47" name="墨迹 46"/>
            </p:nvPicPr>
            <p:blipFill>
              <a:blip r:embed="rId89"/>
            </p:blipFill>
            <p:spPr>
              <a:xfrm>
                <a:off x="2519715" y="3977999"/>
                <a:ext cx="536046" cy="59024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3132666" y="4088856"/>
              <a:ext cx="33867" cy="118436"/>
            </p14:xfrm>
          </p:contentPart>
        </mc:Choice>
        <mc:Fallback xmlns="">
          <p:pic>
            <p:nvPicPr>
              <p:cNvPr id="48" name="墨迹 47"/>
            </p:nvPicPr>
            <p:blipFill>
              <a:blip r:embed="rId91"/>
            </p:blipFill>
            <p:spPr>
              <a:xfrm>
                <a:off x="3132666" y="4088856"/>
                <a:ext cx="33867" cy="11843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3078515" y="4221392"/>
              <a:ext cx="206551" cy="45999"/>
            </p14:xfrm>
          </p:contentPart>
        </mc:Choice>
        <mc:Fallback xmlns="">
          <p:pic>
            <p:nvPicPr>
              <p:cNvPr id="49" name="墨迹 48"/>
            </p:nvPicPr>
            <p:blipFill>
              <a:blip r:embed="rId93"/>
            </p:blipFill>
            <p:spPr>
              <a:xfrm>
                <a:off x="3078515" y="4221392"/>
                <a:ext cx="206551" cy="459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3352800" y="4128335"/>
              <a:ext cx="208844" cy="172895"/>
            </p14:xfrm>
          </p:contentPart>
        </mc:Choice>
        <mc:Fallback xmlns="">
          <p:pic>
            <p:nvPicPr>
              <p:cNvPr id="50" name="墨迹 49"/>
            </p:nvPicPr>
            <p:blipFill>
              <a:blip r:embed="rId95"/>
            </p:blipFill>
            <p:spPr>
              <a:xfrm>
                <a:off x="3352800" y="4128335"/>
                <a:ext cx="208844" cy="17289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3337983" y="4124634"/>
              <a:ext cx="88194" cy="294151"/>
            </p14:xfrm>
          </p:contentPart>
        </mc:Choice>
        <mc:Fallback xmlns="">
          <p:pic>
            <p:nvPicPr>
              <p:cNvPr id="51" name="墨迹 50"/>
            </p:nvPicPr>
            <p:blipFill>
              <a:blip r:embed="rId97"/>
            </p:blipFill>
            <p:spPr>
              <a:xfrm>
                <a:off x="3337983" y="4124634"/>
                <a:ext cx="88194" cy="29415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3488266" y="4122695"/>
              <a:ext cx="62089" cy="81777"/>
            </p14:xfrm>
          </p:contentPart>
        </mc:Choice>
        <mc:Fallback xmlns="">
          <p:pic>
            <p:nvPicPr>
              <p:cNvPr id="52" name="墨迹 51"/>
            </p:nvPicPr>
            <p:blipFill>
              <a:blip r:embed="rId99"/>
            </p:blipFill>
            <p:spPr>
              <a:xfrm>
                <a:off x="3488266" y="4122695"/>
                <a:ext cx="62089" cy="8177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3612444" y="4224212"/>
              <a:ext cx="135467" cy="112796"/>
            </p14:xfrm>
          </p:contentPart>
        </mc:Choice>
        <mc:Fallback xmlns="">
          <p:pic>
            <p:nvPicPr>
              <p:cNvPr id="53" name="墨迹 52"/>
            </p:nvPicPr>
            <p:blipFill>
              <a:blip r:embed="rId101"/>
            </p:blipFill>
            <p:spPr>
              <a:xfrm>
                <a:off x="3612444" y="4224212"/>
                <a:ext cx="135467" cy="11279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753533" y="5848475"/>
              <a:ext cx="19755" cy="39478"/>
            </p14:xfrm>
          </p:contentPart>
        </mc:Choice>
        <mc:Fallback xmlns="">
          <p:pic>
            <p:nvPicPr>
              <p:cNvPr id="54" name="墨迹 53"/>
            </p:nvPicPr>
            <p:blipFill>
              <a:blip r:embed="rId103"/>
            </p:blipFill>
            <p:spPr>
              <a:xfrm>
                <a:off x="753533" y="5848475"/>
                <a:ext cx="19755" cy="3947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513644" y="5808996"/>
              <a:ext cx="745067" cy="50759"/>
            </p14:xfrm>
          </p:contentPart>
        </mc:Choice>
        <mc:Fallback xmlns="">
          <p:pic>
            <p:nvPicPr>
              <p:cNvPr id="55" name="墨迹 54"/>
            </p:nvPicPr>
            <p:blipFill>
              <a:blip r:embed="rId105"/>
            </p:blipFill>
            <p:spPr>
              <a:xfrm>
                <a:off x="513644" y="5808996"/>
                <a:ext cx="745067" cy="5075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5446888" y="6465152"/>
              <a:ext cx="465667" cy="110857"/>
            </p14:xfrm>
          </p:contentPart>
        </mc:Choice>
        <mc:Fallback xmlns="">
          <p:pic>
            <p:nvPicPr>
              <p:cNvPr id="56" name="墨迹 55"/>
            </p:nvPicPr>
            <p:blipFill>
              <a:blip r:embed="rId107"/>
            </p:blipFill>
            <p:spPr>
              <a:xfrm>
                <a:off x="5446888" y="6465152"/>
                <a:ext cx="465667" cy="1108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7981244" y="5546746"/>
              <a:ext cx="275166" cy="418755"/>
            </p14:xfrm>
          </p:contentPart>
        </mc:Choice>
        <mc:Fallback xmlns="">
          <p:pic>
            <p:nvPicPr>
              <p:cNvPr id="57" name="墨迹 56"/>
            </p:nvPicPr>
            <p:blipFill>
              <a:blip r:embed="rId109"/>
            </p:blipFill>
            <p:spPr>
              <a:xfrm>
                <a:off x="7981244" y="5546746"/>
                <a:ext cx="275166" cy="41875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8229600" y="5752598"/>
              <a:ext cx="254000" cy="219953"/>
            </p14:xfrm>
          </p:contentPart>
        </mc:Choice>
        <mc:Fallback xmlns="">
          <p:pic>
            <p:nvPicPr>
              <p:cNvPr id="58" name="墨迹 57"/>
            </p:nvPicPr>
            <p:blipFill>
              <a:blip r:embed="rId111"/>
            </p:blipFill>
            <p:spPr>
              <a:xfrm>
                <a:off x="8229600" y="5752598"/>
                <a:ext cx="254000" cy="21995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8511822" y="5838605"/>
              <a:ext cx="127000" cy="139585"/>
            </p14:xfrm>
          </p:contentPart>
        </mc:Choice>
        <mc:Fallback xmlns="">
          <p:pic>
            <p:nvPicPr>
              <p:cNvPr id="59" name="墨迹 58"/>
            </p:nvPicPr>
            <p:blipFill>
              <a:blip r:embed="rId113"/>
            </p:blipFill>
            <p:spPr>
              <a:xfrm>
                <a:off x="8511822" y="5838605"/>
                <a:ext cx="127000" cy="13958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8737600" y="5718759"/>
              <a:ext cx="121355" cy="14100"/>
            </p14:xfrm>
          </p:contentPart>
        </mc:Choice>
        <mc:Fallback xmlns="">
          <p:pic>
            <p:nvPicPr>
              <p:cNvPr id="60" name="墨迹 59"/>
            </p:nvPicPr>
            <p:blipFill>
              <a:blip r:embed="rId115"/>
            </p:blipFill>
            <p:spPr>
              <a:xfrm>
                <a:off x="8737600" y="5718759"/>
                <a:ext cx="121355" cy="1410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8731955" y="5800537"/>
              <a:ext cx="191912" cy="8459"/>
            </p14:xfrm>
          </p:contentPart>
        </mc:Choice>
        <mc:Fallback xmlns="">
          <p:pic>
            <p:nvPicPr>
              <p:cNvPr id="61" name="墨迹 60"/>
            </p:nvPicPr>
            <p:blipFill>
              <a:blip r:embed="rId117"/>
            </p:blipFill>
            <p:spPr>
              <a:xfrm>
                <a:off x="8731955" y="5800537"/>
                <a:ext cx="191912" cy="845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9234311" y="5586224"/>
              <a:ext cx="229482" cy="301729"/>
            </p14:xfrm>
          </p:contentPart>
        </mc:Choice>
        <mc:Fallback xmlns="">
          <p:pic>
            <p:nvPicPr>
              <p:cNvPr id="62" name="墨迹 61"/>
            </p:nvPicPr>
            <p:blipFill>
              <a:blip r:embed="rId119"/>
            </p:blipFill>
            <p:spPr>
              <a:xfrm>
                <a:off x="9234311" y="5586224"/>
                <a:ext cx="229482" cy="30172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9477022" y="5718759"/>
              <a:ext cx="16933" cy="208673"/>
            </p14:xfrm>
          </p:contentPart>
        </mc:Choice>
        <mc:Fallback xmlns="">
          <p:pic>
            <p:nvPicPr>
              <p:cNvPr id="63" name="墨迹 62"/>
            </p:nvPicPr>
            <p:blipFill>
              <a:blip r:embed="rId121"/>
            </p:blipFill>
            <p:spPr>
              <a:xfrm>
                <a:off x="9477022" y="5718759"/>
                <a:ext cx="16933" cy="20867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9672813" y="5727219"/>
              <a:ext cx="199319" cy="14100"/>
            </p14:xfrm>
          </p:contentPart>
        </mc:Choice>
        <mc:Fallback xmlns="">
          <p:pic>
            <p:nvPicPr>
              <p:cNvPr id="64" name="墨迹 63"/>
            </p:nvPicPr>
            <p:blipFill>
              <a:blip r:embed="rId123"/>
            </p:blipFill>
            <p:spPr>
              <a:xfrm>
                <a:off x="9672813" y="5727219"/>
                <a:ext cx="199319" cy="1410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9962444" y="5543925"/>
              <a:ext cx="174978" cy="266481"/>
            </p14:xfrm>
          </p:contentPart>
        </mc:Choice>
        <mc:Fallback xmlns="">
          <p:pic>
            <p:nvPicPr>
              <p:cNvPr id="65" name="墨迹 64"/>
            </p:nvPicPr>
            <p:blipFill>
              <a:blip r:embed="rId125"/>
            </p:blipFill>
            <p:spPr>
              <a:xfrm>
                <a:off x="9962444" y="5543925"/>
                <a:ext cx="174978" cy="26648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10143066" y="5696200"/>
              <a:ext cx="174978" cy="110857"/>
            </p14:xfrm>
          </p:contentPart>
        </mc:Choice>
        <mc:Fallback xmlns="">
          <p:pic>
            <p:nvPicPr>
              <p:cNvPr id="66" name="墨迹 65"/>
            </p:nvPicPr>
            <p:blipFill>
              <a:blip r:embed="rId127"/>
            </p:blipFill>
            <p:spPr>
              <a:xfrm>
                <a:off x="10143066" y="5696200"/>
                <a:ext cx="174978" cy="110857"/>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99223" y="215098"/>
            <a:ext cx="9945808" cy="3798102"/>
          </a:xfrm>
          <a:prstGeom prst="rect">
            <a:avLst/>
          </a:prstGeom>
        </p:spPr>
      </p:pic>
      <p:pic>
        <p:nvPicPr>
          <p:cNvPr id="5" name="图片 4"/>
          <p:cNvPicPr>
            <a:picLocks noChangeAspect="1"/>
          </p:cNvPicPr>
          <p:nvPr/>
        </p:nvPicPr>
        <p:blipFill>
          <a:blip r:embed="rId2"/>
          <a:stretch>
            <a:fillRect/>
          </a:stretch>
        </p:blipFill>
        <p:spPr>
          <a:xfrm>
            <a:off x="6649317" y="2040341"/>
            <a:ext cx="3595714" cy="376240"/>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7670800" y="741634"/>
              <a:ext cx="64911" cy="81777"/>
            </p14:xfrm>
          </p:contentPart>
        </mc:Choice>
        <mc:Fallback xmlns="">
          <p:pic>
            <p:nvPicPr>
              <p:cNvPr id="2" name="墨迹 1"/>
            </p:nvPicPr>
            <p:blipFill>
              <a:blip r:embed="rId4"/>
            </p:blipFill>
            <p:spPr>
              <a:xfrm>
                <a:off x="7670800" y="741634"/>
                <a:ext cx="64911" cy="8177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934177" y="650692"/>
              <a:ext cx="135467" cy="550585"/>
            </p14:xfrm>
          </p:contentPart>
        </mc:Choice>
        <mc:Fallback xmlns="">
          <p:pic>
            <p:nvPicPr>
              <p:cNvPr id="4" name="墨迹 3"/>
            </p:nvPicPr>
            <p:blipFill>
              <a:blip r:embed="rId6"/>
            </p:blipFill>
            <p:spPr>
              <a:xfrm>
                <a:off x="3934177" y="650692"/>
                <a:ext cx="135467" cy="55058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4111977" y="597819"/>
              <a:ext cx="31045" cy="205852"/>
            </p14:xfrm>
          </p:contentPart>
        </mc:Choice>
        <mc:Fallback xmlns="">
          <p:pic>
            <p:nvPicPr>
              <p:cNvPr id="6" name="墨迹 5"/>
            </p:nvPicPr>
            <p:blipFill>
              <a:blip r:embed="rId8"/>
            </p:blipFill>
            <p:spPr>
              <a:xfrm>
                <a:off x="4111977" y="597819"/>
                <a:ext cx="31045" cy="20585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4101394" y="704975"/>
              <a:ext cx="168628" cy="332748"/>
            </p14:xfrm>
          </p:contentPart>
        </mc:Choice>
        <mc:Fallback xmlns="">
          <p:pic>
            <p:nvPicPr>
              <p:cNvPr id="7" name="墨迹 6"/>
            </p:nvPicPr>
            <p:blipFill>
              <a:blip r:embed="rId10"/>
            </p:blipFill>
            <p:spPr>
              <a:xfrm>
                <a:off x="4101394" y="704975"/>
                <a:ext cx="168628" cy="33274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4286426" y="617558"/>
              <a:ext cx="147285" cy="358832"/>
            </p14:xfrm>
          </p:contentPart>
        </mc:Choice>
        <mc:Fallback xmlns="">
          <p:pic>
            <p:nvPicPr>
              <p:cNvPr id="8" name="墨迹 7"/>
            </p:nvPicPr>
            <p:blipFill>
              <a:blip r:embed="rId12"/>
            </p:blipFill>
            <p:spPr>
              <a:xfrm>
                <a:off x="4286426" y="617558"/>
                <a:ext cx="147285" cy="35883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4445000" y="857250"/>
              <a:ext cx="76200" cy="93056"/>
            </p14:xfrm>
          </p:contentPart>
        </mc:Choice>
        <mc:Fallback xmlns="">
          <p:pic>
            <p:nvPicPr>
              <p:cNvPr id="9" name="墨迹 8"/>
            </p:nvPicPr>
            <p:blipFill>
              <a:blip r:embed="rId14"/>
            </p:blipFill>
            <p:spPr>
              <a:xfrm>
                <a:off x="4445000" y="857250"/>
                <a:ext cx="76200" cy="9305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4487333" y="547060"/>
              <a:ext cx="62089" cy="101517"/>
            </p14:xfrm>
          </p:contentPart>
        </mc:Choice>
        <mc:Fallback xmlns="">
          <p:pic>
            <p:nvPicPr>
              <p:cNvPr id="10" name="墨迹 9"/>
            </p:nvPicPr>
            <p:blipFill>
              <a:blip r:embed="rId16"/>
            </p:blipFill>
            <p:spPr>
              <a:xfrm>
                <a:off x="4487333" y="547060"/>
                <a:ext cx="62089" cy="10151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4505677" y="676776"/>
              <a:ext cx="117123" cy="205853"/>
            </p14:xfrm>
          </p:contentPart>
        </mc:Choice>
        <mc:Fallback xmlns="">
          <p:pic>
            <p:nvPicPr>
              <p:cNvPr id="11" name="墨迹 10"/>
            </p:nvPicPr>
            <p:blipFill>
              <a:blip r:embed="rId18"/>
            </p:blipFill>
            <p:spPr>
              <a:xfrm>
                <a:off x="4505677" y="676776"/>
                <a:ext cx="117123" cy="20585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4651022" y="489076"/>
              <a:ext cx="22578" cy="170780"/>
            </p14:xfrm>
          </p:contentPart>
        </mc:Choice>
        <mc:Fallback xmlns="">
          <p:pic>
            <p:nvPicPr>
              <p:cNvPr id="12" name="墨迹 11"/>
            </p:nvPicPr>
            <p:blipFill>
              <a:blip r:embed="rId20"/>
            </p:blipFill>
            <p:spPr>
              <a:xfrm>
                <a:off x="4651022" y="489076"/>
                <a:ext cx="22578" cy="17078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4664251" y="468103"/>
              <a:ext cx="249237" cy="400426"/>
            </p14:xfrm>
          </p:contentPart>
        </mc:Choice>
        <mc:Fallback xmlns="">
          <p:pic>
            <p:nvPicPr>
              <p:cNvPr id="13" name="墨迹 12"/>
            </p:nvPicPr>
            <p:blipFill>
              <a:blip r:embed="rId22"/>
            </p:blipFill>
            <p:spPr>
              <a:xfrm>
                <a:off x="4664251" y="468103"/>
                <a:ext cx="249237" cy="40042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811888" y="631657"/>
              <a:ext cx="64912" cy="214313"/>
            </p14:xfrm>
          </p:contentPart>
        </mc:Choice>
        <mc:Fallback xmlns="">
          <p:pic>
            <p:nvPicPr>
              <p:cNvPr id="14" name="墨迹 13"/>
            </p:nvPicPr>
            <p:blipFill>
              <a:blip r:embed="rId24"/>
            </p:blipFill>
            <p:spPr>
              <a:xfrm>
                <a:off x="4811888" y="631657"/>
                <a:ext cx="64912" cy="21431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905022" y="500180"/>
              <a:ext cx="62089" cy="222419"/>
            </p14:xfrm>
          </p:contentPart>
        </mc:Choice>
        <mc:Fallback xmlns="">
          <p:pic>
            <p:nvPicPr>
              <p:cNvPr id="15" name="墨迹 14"/>
            </p:nvPicPr>
            <p:blipFill>
              <a:blip r:embed="rId26"/>
            </p:blipFill>
            <p:spPr>
              <a:xfrm>
                <a:off x="4905022" y="500180"/>
                <a:ext cx="62089" cy="22241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921955" y="513222"/>
              <a:ext cx="237067" cy="78957"/>
            </p14:xfrm>
          </p:contentPart>
        </mc:Choice>
        <mc:Fallback xmlns="">
          <p:pic>
            <p:nvPicPr>
              <p:cNvPr id="16" name="墨迹 15"/>
            </p:nvPicPr>
            <p:blipFill>
              <a:blip r:embed="rId28"/>
            </p:blipFill>
            <p:spPr>
              <a:xfrm>
                <a:off x="4921955" y="513222"/>
                <a:ext cx="237067" cy="7895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987572" y="633772"/>
              <a:ext cx="64205" cy="50759"/>
            </p14:xfrm>
          </p:contentPart>
        </mc:Choice>
        <mc:Fallback xmlns="">
          <p:pic>
            <p:nvPicPr>
              <p:cNvPr id="17" name="墨迹 16"/>
            </p:nvPicPr>
            <p:blipFill>
              <a:blip r:embed="rId30"/>
            </p:blipFill>
            <p:spPr>
              <a:xfrm>
                <a:off x="4987572" y="633772"/>
                <a:ext cx="64205" cy="5075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5000977" y="340503"/>
              <a:ext cx="595489" cy="807196"/>
            </p14:xfrm>
          </p:contentPart>
        </mc:Choice>
        <mc:Fallback xmlns="">
          <p:pic>
            <p:nvPicPr>
              <p:cNvPr id="18" name="墨迹 17"/>
            </p:nvPicPr>
            <p:blipFill>
              <a:blip r:embed="rId32"/>
            </p:blipFill>
            <p:spPr>
              <a:xfrm>
                <a:off x="5000977" y="340503"/>
                <a:ext cx="595489" cy="80719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5441244" y="566623"/>
              <a:ext cx="71437" cy="186290"/>
            </p14:xfrm>
          </p:contentPart>
        </mc:Choice>
        <mc:Fallback xmlns="">
          <p:pic>
            <p:nvPicPr>
              <p:cNvPr id="19" name="墨迹 18"/>
            </p:nvPicPr>
            <p:blipFill>
              <a:blip r:embed="rId34"/>
            </p:blipFill>
            <p:spPr>
              <a:xfrm>
                <a:off x="5441244" y="566623"/>
                <a:ext cx="71437" cy="18629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5537200" y="580899"/>
              <a:ext cx="88900" cy="62038"/>
            </p14:xfrm>
          </p:contentPart>
        </mc:Choice>
        <mc:Fallback xmlns="">
          <p:pic>
            <p:nvPicPr>
              <p:cNvPr id="20" name="墨迹 19"/>
            </p:nvPicPr>
            <p:blipFill>
              <a:blip r:embed="rId36"/>
            </p:blipFill>
            <p:spPr>
              <a:xfrm>
                <a:off x="5537200" y="580899"/>
                <a:ext cx="88900" cy="6203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5412140" y="651397"/>
              <a:ext cx="209726" cy="117731"/>
            </p14:xfrm>
          </p:contentPart>
        </mc:Choice>
        <mc:Fallback xmlns="">
          <p:pic>
            <p:nvPicPr>
              <p:cNvPr id="21" name="墨迹 20"/>
            </p:nvPicPr>
            <p:blipFill>
              <a:blip r:embed="rId38"/>
            </p:blipFill>
            <p:spPr>
              <a:xfrm>
                <a:off x="5412140" y="651397"/>
                <a:ext cx="209726" cy="11773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5672666" y="518861"/>
              <a:ext cx="31044" cy="221539"/>
            </p14:xfrm>
          </p:contentPart>
        </mc:Choice>
        <mc:Fallback xmlns="">
          <p:pic>
            <p:nvPicPr>
              <p:cNvPr id="22" name="墨迹 21"/>
            </p:nvPicPr>
            <p:blipFill>
              <a:blip r:embed="rId40"/>
            </p:blipFill>
            <p:spPr>
              <a:xfrm>
                <a:off x="5672666" y="518861"/>
                <a:ext cx="31044" cy="2215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5683955" y="509873"/>
              <a:ext cx="189442" cy="204266"/>
            </p14:xfrm>
          </p:contentPart>
        </mc:Choice>
        <mc:Fallback xmlns="">
          <p:pic>
            <p:nvPicPr>
              <p:cNvPr id="23" name="墨迹 22"/>
            </p:nvPicPr>
            <p:blipFill>
              <a:blip r:embed="rId42"/>
            </p:blipFill>
            <p:spPr>
              <a:xfrm>
                <a:off x="5683955" y="509873"/>
                <a:ext cx="189442" cy="20426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5740400" y="436379"/>
              <a:ext cx="64911" cy="564685"/>
            </p14:xfrm>
          </p:contentPart>
        </mc:Choice>
        <mc:Fallback xmlns="">
          <p:pic>
            <p:nvPicPr>
              <p:cNvPr id="24" name="墨迹 23"/>
            </p:nvPicPr>
            <p:blipFill>
              <a:blip r:embed="rId44"/>
            </p:blipFill>
            <p:spPr>
              <a:xfrm>
                <a:off x="5740400" y="436379"/>
                <a:ext cx="64911" cy="56468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5988755" y="524501"/>
              <a:ext cx="37571" cy="70498"/>
            </p14:xfrm>
          </p:contentPart>
        </mc:Choice>
        <mc:Fallback xmlns="">
          <p:pic>
            <p:nvPicPr>
              <p:cNvPr id="25" name="墨迹 24"/>
            </p:nvPicPr>
            <p:blipFill>
              <a:blip r:embed="rId46"/>
            </p:blipFill>
            <p:spPr>
              <a:xfrm>
                <a:off x="5988755" y="524501"/>
                <a:ext cx="37571" cy="7049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5892800" y="626018"/>
              <a:ext cx="206022" cy="60627"/>
            </p14:xfrm>
          </p:contentPart>
        </mc:Choice>
        <mc:Fallback xmlns="">
          <p:pic>
            <p:nvPicPr>
              <p:cNvPr id="26" name="墨迹 25"/>
            </p:nvPicPr>
            <p:blipFill>
              <a:blip r:embed="rId48"/>
            </p:blipFill>
            <p:spPr>
              <a:xfrm>
                <a:off x="5892800" y="626018"/>
                <a:ext cx="206022" cy="6062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6188251" y="470218"/>
              <a:ext cx="86959" cy="314772"/>
            </p14:xfrm>
          </p:contentPart>
        </mc:Choice>
        <mc:Fallback xmlns="">
          <p:pic>
            <p:nvPicPr>
              <p:cNvPr id="27" name="墨迹 26"/>
            </p:nvPicPr>
            <p:blipFill>
              <a:blip r:embed="rId50"/>
            </p:blipFill>
            <p:spPr>
              <a:xfrm>
                <a:off x="6188251" y="470218"/>
                <a:ext cx="86959" cy="31477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6299200" y="496302"/>
              <a:ext cx="95955" cy="203033"/>
            </p14:xfrm>
          </p:contentPart>
        </mc:Choice>
        <mc:Fallback xmlns="">
          <p:pic>
            <p:nvPicPr>
              <p:cNvPr id="28" name="墨迹 27"/>
            </p:nvPicPr>
            <p:blipFill>
              <a:blip r:embed="rId52"/>
            </p:blipFill>
            <p:spPr>
              <a:xfrm>
                <a:off x="6299200" y="496302"/>
                <a:ext cx="95955" cy="20303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6395155" y="563980"/>
              <a:ext cx="166512" cy="160734"/>
            </p14:xfrm>
          </p:contentPart>
        </mc:Choice>
        <mc:Fallback xmlns="">
          <p:pic>
            <p:nvPicPr>
              <p:cNvPr id="29" name="墨迹 28"/>
            </p:nvPicPr>
            <p:blipFill>
              <a:blip r:embed="rId54"/>
            </p:blipFill>
            <p:spPr>
              <a:xfrm>
                <a:off x="6395155" y="563980"/>
                <a:ext cx="166512" cy="16073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7631288" y="809311"/>
              <a:ext cx="22578" cy="126896"/>
            </p14:xfrm>
          </p:contentPart>
        </mc:Choice>
        <mc:Fallback xmlns="">
          <p:pic>
            <p:nvPicPr>
              <p:cNvPr id="30" name="墨迹 29"/>
            </p:nvPicPr>
            <p:blipFill>
              <a:blip r:embed="rId56"/>
            </p:blipFill>
            <p:spPr>
              <a:xfrm>
                <a:off x="7631288" y="809311"/>
                <a:ext cx="22578" cy="12689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7629172" y="744453"/>
              <a:ext cx="199672" cy="166375"/>
            </p14:xfrm>
          </p:contentPart>
        </mc:Choice>
        <mc:Fallback xmlns="">
          <p:pic>
            <p:nvPicPr>
              <p:cNvPr id="31" name="墨迹 30"/>
            </p:nvPicPr>
            <p:blipFill>
              <a:blip r:embed="rId58"/>
            </p:blipFill>
            <p:spPr>
              <a:xfrm>
                <a:off x="7629172" y="744453"/>
                <a:ext cx="199672" cy="16637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7689144" y="673251"/>
              <a:ext cx="179211" cy="345438"/>
            </p14:xfrm>
          </p:contentPart>
        </mc:Choice>
        <mc:Fallback xmlns="">
          <p:pic>
            <p:nvPicPr>
              <p:cNvPr id="32" name="墨迹 31"/>
            </p:nvPicPr>
            <p:blipFill>
              <a:blip r:embed="rId60"/>
            </p:blipFill>
            <p:spPr>
              <a:xfrm>
                <a:off x="7689144" y="673251"/>
                <a:ext cx="179211" cy="34543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7896577" y="530141"/>
              <a:ext cx="73378" cy="81777"/>
            </p14:xfrm>
          </p:contentPart>
        </mc:Choice>
        <mc:Fallback xmlns="">
          <p:pic>
            <p:nvPicPr>
              <p:cNvPr id="33" name="墨迹 32"/>
            </p:nvPicPr>
            <p:blipFill>
              <a:blip r:embed="rId62"/>
            </p:blipFill>
            <p:spPr>
              <a:xfrm>
                <a:off x="7896577" y="530141"/>
                <a:ext cx="73378" cy="8177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7862711" y="704975"/>
              <a:ext cx="169333" cy="276350"/>
            </p14:xfrm>
          </p:contentPart>
        </mc:Choice>
        <mc:Fallback xmlns="">
          <p:pic>
            <p:nvPicPr>
              <p:cNvPr id="34" name="墨迹 33"/>
            </p:nvPicPr>
            <p:blipFill>
              <a:blip r:embed="rId64"/>
            </p:blipFill>
            <p:spPr>
              <a:xfrm>
                <a:off x="7862711" y="704975"/>
                <a:ext cx="169333" cy="27635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7944555" y="834690"/>
              <a:ext cx="76200" cy="222772"/>
            </p14:xfrm>
          </p:contentPart>
        </mc:Choice>
        <mc:Fallback xmlns="">
          <p:pic>
            <p:nvPicPr>
              <p:cNvPr id="35" name="墨迹 34"/>
            </p:nvPicPr>
            <p:blipFill>
              <a:blip r:embed="rId66"/>
            </p:blipFill>
            <p:spPr>
              <a:xfrm>
                <a:off x="7944555" y="834690"/>
                <a:ext cx="76200" cy="22277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8043333" y="547060"/>
              <a:ext cx="236361" cy="370112"/>
            </p14:xfrm>
          </p:contentPart>
        </mc:Choice>
        <mc:Fallback xmlns="">
          <p:pic>
            <p:nvPicPr>
              <p:cNvPr id="36" name="墨迹 35"/>
            </p:nvPicPr>
            <p:blipFill>
              <a:blip r:embed="rId68"/>
            </p:blipFill>
            <p:spPr>
              <a:xfrm>
                <a:off x="8043333" y="547060"/>
                <a:ext cx="236361" cy="37011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8229600" y="725948"/>
              <a:ext cx="28222" cy="667083"/>
            </p14:xfrm>
          </p:contentPart>
        </mc:Choice>
        <mc:Fallback xmlns="">
          <p:pic>
            <p:nvPicPr>
              <p:cNvPr id="37" name="墨迹 36"/>
            </p:nvPicPr>
            <p:blipFill>
              <a:blip r:embed="rId70"/>
            </p:blipFill>
            <p:spPr>
              <a:xfrm>
                <a:off x="8229600" y="725948"/>
                <a:ext cx="28222" cy="66708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8333316" y="706913"/>
              <a:ext cx="64206" cy="280052"/>
            </p14:xfrm>
          </p:contentPart>
        </mc:Choice>
        <mc:Fallback xmlns="">
          <p:pic>
            <p:nvPicPr>
              <p:cNvPr id="38" name="墨迹 37"/>
            </p:nvPicPr>
            <p:blipFill>
              <a:blip r:embed="rId72"/>
            </p:blipFill>
            <p:spPr>
              <a:xfrm>
                <a:off x="8333316" y="706913"/>
                <a:ext cx="64206" cy="28005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8511822" y="704975"/>
              <a:ext cx="49388" cy="138175"/>
            </p14:xfrm>
          </p:contentPart>
        </mc:Choice>
        <mc:Fallback xmlns="">
          <p:pic>
            <p:nvPicPr>
              <p:cNvPr id="39" name="墨迹 38"/>
            </p:nvPicPr>
            <p:blipFill>
              <a:blip r:embed="rId74"/>
            </p:blipFill>
            <p:spPr>
              <a:xfrm>
                <a:off x="8511822" y="704975"/>
                <a:ext cx="49388" cy="13817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8513233" y="655627"/>
              <a:ext cx="137760" cy="306488"/>
            </p14:xfrm>
          </p:contentPart>
        </mc:Choice>
        <mc:Fallback xmlns="">
          <p:pic>
            <p:nvPicPr>
              <p:cNvPr id="40" name="墨迹 39"/>
            </p:nvPicPr>
            <p:blipFill>
              <a:blip r:embed="rId76"/>
            </p:blipFill>
            <p:spPr>
              <a:xfrm>
                <a:off x="8513233" y="655627"/>
                <a:ext cx="137760" cy="30648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8596488" y="659856"/>
              <a:ext cx="261409" cy="132536"/>
            </p14:xfrm>
          </p:contentPart>
        </mc:Choice>
        <mc:Fallback xmlns="">
          <p:pic>
            <p:nvPicPr>
              <p:cNvPr id="41" name="墨迹 40"/>
            </p:nvPicPr>
            <p:blipFill>
              <a:blip r:embed="rId78"/>
            </p:blipFill>
            <p:spPr>
              <a:xfrm>
                <a:off x="8596488" y="659856"/>
                <a:ext cx="261409" cy="13253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8627533" y="806491"/>
              <a:ext cx="189089" cy="172190"/>
            </p14:xfrm>
          </p:contentPart>
        </mc:Choice>
        <mc:Fallback xmlns="">
          <p:pic>
            <p:nvPicPr>
              <p:cNvPr id="42" name="墨迹 41"/>
            </p:nvPicPr>
            <p:blipFill>
              <a:blip r:embed="rId80"/>
            </p:blipFill>
            <p:spPr>
              <a:xfrm>
                <a:off x="8627533" y="806491"/>
                <a:ext cx="189089" cy="17219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8858426" y="580899"/>
              <a:ext cx="243240" cy="377867"/>
            </p14:xfrm>
          </p:contentPart>
        </mc:Choice>
        <mc:Fallback xmlns="">
          <p:pic>
            <p:nvPicPr>
              <p:cNvPr id="43" name="墨迹 42"/>
            </p:nvPicPr>
            <p:blipFill>
              <a:blip r:embed="rId82"/>
            </p:blipFill>
            <p:spPr>
              <a:xfrm>
                <a:off x="8858426" y="580899"/>
                <a:ext cx="243240" cy="37786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9016118" y="616148"/>
              <a:ext cx="359304" cy="374518"/>
            </p14:xfrm>
          </p:contentPart>
        </mc:Choice>
        <mc:Fallback xmlns="">
          <p:pic>
            <p:nvPicPr>
              <p:cNvPr id="44" name="墨迹 43"/>
            </p:nvPicPr>
            <p:blipFill>
              <a:blip r:embed="rId84"/>
            </p:blipFill>
            <p:spPr>
              <a:xfrm>
                <a:off x="9016118" y="616148"/>
                <a:ext cx="359304" cy="37451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9307688" y="537896"/>
              <a:ext cx="219781" cy="601344"/>
            </p14:xfrm>
          </p:contentPart>
        </mc:Choice>
        <mc:Fallback xmlns="">
          <p:pic>
            <p:nvPicPr>
              <p:cNvPr id="45" name="墨迹 44"/>
            </p:nvPicPr>
            <p:blipFill>
              <a:blip r:embed="rId86"/>
            </p:blipFill>
            <p:spPr>
              <a:xfrm>
                <a:off x="9307688" y="537896"/>
                <a:ext cx="219781" cy="60134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9317213" y="761373"/>
              <a:ext cx="137937" cy="95877"/>
            </p14:xfrm>
          </p:contentPart>
        </mc:Choice>
        <mc:Fallback xmlns="">
          <p:pic>
            <p:nvPicPr>
              <p:cNvPr id="46" name="墨迹 45"/>
            </p:nvPicPr>
            <p:blipFill>
              <a:blip r:embed="rId88"/>
            </p:blipFill>
            <p:spPr>
              <a:xfrm>
                <a:off x="9317213" y="761373"/>
                <a:ext cx="137937" cy="9587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9341555" y="862889"/>
              <a:ext cx="259645" cy="172895"/>
            </p14:xfrm>
          </p:contentPart>
        </mc:Choice>
        <mc:Fallback xmlns="">
          <p:pic>
            <p:nvPicPr>
              <p:cNvPr id="47" name="墨迹 46"/>
            </p:nvPicPr>
            <p:blipFill>
              <a:blip r:embed="rId90"/>
            </p:blipFill>
            <p:spPr>
              <a:xfrm>
                <a:off x="9341555" y="862889"/>
                <a:ext cx="259645" cy="17289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6745111" y="1354962"/>
              <a:ext cx="237066" cy="241102"/>
            </p14:xfrm>
          </p:contentPart>
        </mc:Choice>
        <mc:Fallback xmlns="">
          <p:pic>
            <p:nvPicPr>
              <p:cNvPr id="48" name="墨迹 47"/>
            </p:nvPicPr>
            <p:blipFill>
              <a:blip r:embed="rId92"/>
            </p:blipFill>
            <p:spPr>
              <a:xfrm>
                <a:off x="6745111" y="1354962"/>
                <a:ext cx="237066" cy="24110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8276166" y="1206917"/>
              <a:ext cx="196144" cy="447307"/>
            </p14:xfrm>
          </p:contentPart>
        </mc:Choice>
        <mc:Fallback xmlns="">
          <p:pic>
            <p:nvPicPr>
              <p:cNvPr id="49" name="墨迹 48"/>
            </p:nvPicPr>
            <p:blipFill>
              <a:blip r:embed="rId94"/>
            </p:blipFill>
            <p:spPr>
              <a:xfrm>
                <a:off x="8276166" y="1206917"/>
                <a:ext cx="196144" cy="44730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8444088" y="1206917"/>
              <a:ext cx="56444" cy="499123"/>
            </p14:xfrm>
          </p:contentPart>
        </mc:Choice>
        <mc:Fallback xmlns="">
          <p:pic>
            <p:nvPicPr>
              <p:cNvPr id="50" name="墨迹 49"/>
            </p:nvPicPr>
            <p:blipFill>
              <a:blip r:embed="rId96"/>
            </p:blipFill>
            <p:spPr>
              <a:xfrm>
                <a:off x="8444088" y="1206917"/>
                <a:ext cx="56444" cy="49912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8280400" y="1471988"/>
              <a:ext cx="237066" cy="22559"/>
            </p14:xfrm>
          </p:contentPart>
        </mc:Choice>
        <mc:Fallback xmlns="">
          <p:pic>
            <p:nvPicPr>
              <p:cNvPr id="51" name="墨迹 50"/>
            </p:nvPicPr>
            <p:blipFill>
              <a:blip r:embed="rId98"/>
            </p:blipFill>
            <p:spPr>
              <a:xfrm>
                <a:off x="8280400" y="1471988"/>
                <a:ext cx="237066" cy="2255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8410222" y="2574569"/>
              <a:ext cx="104995" cy="59958"/>
            </p14:xfrm>
          </p:contentPart>
        </mc:Choice>
        <mc:Fallback xmlns="">
          <p:pic>
            <p:nvPicPr>
              <p:cNvPr id="52" name="墨迹 51"/>
            </p:nvPicPr>
            <p:blipFill>
              <a:blip r:embed="rId100"/>
            </p:blipFill>
            <p:spPr>
              <a:xfrm>
                <a:off x="8410222" y="2574569"/>
                <a:ext cx="104995" cy="5995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6739466" y="2351797"/>
              <a:ext cx="3398661" cy="62038"/>
            </p14:xfrm>
          </p:contentPart>
        </mc:Choice>
        <mc:Fallback xmlns="">
          <p:pic>
            <p:nvPicPr>
              <p:cNvPr id="53" name="墨迹 52"/>
            </p:nvPicPr>
            <p:blipFill>
              <a:blip r:embed="rId102"/>
            </p:blipFill>
            <p:spPr>
              <a:xfrm>
                <a:off x="6739466" y="2351797"/>
                <a:ext cx="3398661" cy="6203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2871434" y="3589734"/>
              <a:ext cx="676099" cy="532961"/>
            </p14:xfrm>
          </p:contentPart>
        </mc:Choice>
        <mc:Fallback xmlns="">
          <p:pic>
            <p:nvPicPr>
              <p:cNvPr id="54" name="墨迹 53"/>
            </p:nvPicPr>
            <p:blipFill>
              <a:blip r:embed="rId104"/>
            </p:blipFill>
            <p:spPr>
              <a:xfrm>
                <a:off x="2871434" y="3589734"/>
                <a:ext cx="676099" cy="53296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7565496" y="3491037"/>
              <a:ext cx="793926" cy="778293"/>
            </p14:xfrm>
          </p:contentPart>
        </mc:Choice>
        <mc:Fallback xmlns="">
          <p:pic>
            <p:nvPicPr>
              <p:cNvPr id="55" name="墨迹 54"/>
            </p:nvPicPr>
            <p:blipFill>
              <a:blip r:embed="rId106"/>
            </p:blipFill>
            <p:spPr>
              <a:xfrm>
                <a:off x="7565496" y="3491037"/>
                <a:ext cx="793926" cy="778293"/>
              </a:xfrm>
              <a:prstGeom prst="rect"/>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13589" y="4884565"/>
            <a:ext cx="9163946" cy="1151063"/>
          </a:xfrm>
          <a:prstGeom prst="rect">
            <a:avLst/>
          </a:prstGeom>
        </p:spPr>
      </p:pic>
      <p:pic>
        <p:nvPicPr>
          <p:cNvPr id="4" name="图片 3"/>
          <p:cNvPicPr>
            <a:picLocks noChangeAspect="1"/>
          </p:cNvPicPr>
          <p:nvPr/>
        </p:nvPicPr>
        <p:blipFill>
          <a:blip r:embed="rId2"/>
          <a:stretch>
            <a:fillRect/>
          </a:stretch>
        </p:blipFill>
        <p:spPr>
          <a:xfrm>
            <a:off x="531644" y="194171"/>
            <a:ext cx="9856956" cy="3557076"/>
          </a:xfrm>
          <a:prstGeom prst="rect">
            <a:avLst/>
          </a:prstGeom>
        </p:spPr>
      </p:pic>
      <p:pic>
        <p:nvPicPr>
          <p:cNvPr id="6" name="图片 5"/>
          <p:cNvPicPr>
            <a:picLocks noChangeAspect="1"/>
          </p:cNvPicPr>
          <p:nvPr/>
        </p:nvPicPr>
        <p:blipFill>
          <a:blip r:embed="rId3"/>
          <a:stretch>
            <a:fillRect/>
          </a:stretch>
        </p:blipFill>
        <p:spPr>
          <a:xfrm>
            <a:off x="4248090" y="6035628"/>
            <a:ext cx="2862283" cy="476253"/>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5068711" y="4167814"/>
              <a:ext cx="8466" cy="16919"/>
            </p14:xfrm>
          </p:contentPart>
        </mc:Choice>
        <mc:Fallback xmlns="">
          <p:pic>
            <p:nvPicPr>
              <p:cNvPr id="2" name="墨迹 1"/>
            </p:nvPicPr>
            <p:blipFill>
              <a:blip r:embed="rId5"/>
            </p:blipFill>
            <p:spPr>
              <a:xfrm>
                <a:off x="5068711" y="4167814"/>
                <a:ext cx="8466" cy="1691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944533" y="4073876"/>
              <a:ext cx="129822" cy="370288"/>
            </p14:xfrm>
          </p:contentPart>
        </mc:Choice>
        <mc:Fallback xmlns="">
          <p:pic>
            <p:nvPicPr>
              <p:cNvPr id="5" name="墨迹 4"/>
            </p:nvPicPr>
            <p:blipFill>
              <a:blip r:embed="rId7"/>
            </p:blipFill>
            <p:spPr>
              <a:xfrm>
                <a:off x="4944533" y="4073876"/>
                <a:ext cx="129822" cy="37028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4773436" y="4489282"/>
              <a:ext cx="366712" cy="67678"/>
            </p14:xfrm>
          </p:contentPart>
        </mc:Choice>
        <mc:Fallback xmlns="">
          <p:pic>
            <p:nvPicPr>
              <p:cNvPr id="7" name="墨迹 6"/>
            </p:nvPicPr>
            <p:blipFill>
              <a:blip r:embed="rId9"/>
            </p:blipFill>
            <p:spPr>
              <a:xfrm>
                <a:off x="4773436" y="4489282"/>
                <a:ext cx="366712" cy="6767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4862688" y="4568240"/>
              <a:ext cx="115712" cy="385621"/>
            </p14:xfrm>
          </p:contentPart>
        </mc:Choice>
        <mc:Fallback xmlns="">
          <p:pic>
            <p:nvPicPr>
              <p:cNvPr id="8" name="墨迹 7"/>
            </p:nvPicPr>
            <p:blipFill>
              <a:blip r:embed="rId11"/>
            </p:blipFill>
            <p:spPr>
              <a:xfrm>
                <a:off x="4862688" y="4568240"/>
                <a:ext cx="115712" cy="38562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4916311" y="4652837"/>
              <a:ext cx="169333" cy="56398"/>
            </p14:xfrm>
          </p:contentPart>
        </mc:Choice>
        <mc:Fallback xmlns="">
          <p:pic>
            <p:nvPicPr>
              <p:cNvPr id="9" name="墨迹 8"/>
            </p:nvPicPr>
            <p:blipFill>
              <a:blip r:embed="rId13"/>
            </p:blipFill>
            <p:spPr>
              <a:xfrm>
                <a:off x="4916311" y="4652837"/>
                <a:ext cx="169333" cy="5639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5108222" y="4331368"/>
              <a:ext cx="1600200" cy="157914"/>
            </p14:xfrm>
          </p:contentPart>
        </mc:Choice>
        <mc:Fallback xmlns="">
          <p:pic>
            <p:nvPicPr>
              <p:cNvPr id="10" name="墨迹 9"/>
            </p:nvPicPr>
            <p:blipFill>
              <a:blip r:embed="rId15"/>
            </p:blipFill>
            <p:spPr>
              <a:xfrm>
                <a:off x="5108222" y="4331368"/>
                <a:ext cx="1600200" cy="15791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5232400" y="4133975"/>
              <a:ext cx="81844" cy="214312"/>
            </p14:xfrm>
          </p:contentPart>
        </mc:Choice>
        <mc:Fallback xmlns="">
          <p:pic>
            <p:nvPicPr>
              <p:cNvPr id="11" name="墨迹 10"/>
            </p:nvPicPr>
            <p:blipFill>
              <a:blip r:embed="rId17"/>
            </p:blipFill>
            <p:spPr>
              <a:xfrm>
                <a:off x="5232400" y="4133975"/>
                <a:ext cx="81844" cy="21431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5347228" y="4119347"/>
              <a:ext cx="133527" cy="202327"/>
            </p14:xfrm>
          </p:contentPart>
        </mc:Choice>
        <mc:Fallback xmlns="">
          <p:pic>
            <p:nvPicPr>
              <p:cNvPr id="12" name="墨迹 11"/>
            </p:nvPicPr>
            <p:blipFill>
              <a:blip r:embed="rId19"/>
            </p:blipFill>
            <p:spPr>
              <a:xfrm>
                <a:off x="5347228" y="4119347"/>
                <a:ext cx="133527" cy="20232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5508977" y="4212932"/>
              <a:ext cx="14112" cy="138175"/>
            </p14:xfrm>
          </p:contentPart>
        </mc:Choice>
        <mc:Fallback xmlns="">
          <p:pic>
            <p:nvPicPr>
              <p:cNvPr id="13" name="墨迹 12"/>
            </p:nvPicPr>
            <p:blipFill>
              <a:blip r:embed="rId21"/>
            </p:blipFill>
            <p:spPr>
              <a:xfrm>
                <a:off x="5508977" y="4212932"/>
                <a:ext cx="14112" cy="13817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5565422" y="4193193"/>
              <a:ext cx="158044" cy="19739"/>
            </p14:xfrm>
          </p:contentPart>
        </mc:Choice>
        <mc:Fallback xmlns="">
          <p:pic>
            <p:nvPicPr>
              <p:cNvPr id="14" name="墨迹 13"/>
            </p:nvPicPr>
            <p:blipFill>
              <a:blip r:embed="rId23"/>
            </p:blipFill>
            <p:spPr>
              <a:xfrm>
                <a:off x="5565422" y="4193193"/>
                <a:ext cx="158044" cy="197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5774266" y="4094496"/>
              <a:ext cx="124178" cy="178359"/>
            </p14:xfrm>
          </p:contentPart>
        </mc:Choice>
        <mc:Fallback xmlns="">
          <p:pic>
            <p:nvPicPr>
              <p:cNvPr id="15" name="墨迹 14"/>
            </p:nvPicPr>
            <p:blipFill>
              <a:blip r:embed="rId25"/>
            </p:blipFill>
            <p:spPr>
              <a:xfrm>
                <a:off x="5774266" y="4094496"/>
                <a:ext cx="124178" cy="17835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5926666" y="4162174"/>
              <a:ext cx="132644" cy="95877"/>
            </p14:xfrm>
          </p:contentPart>
        </mc:Choice>
        <mc:Fallback xmlns="">
          <p:pic>
            <p:nvPicPr>
              <p:cNvPr id="16" name="墨迹 15"/>
            </p:nvPicPr>
            <p:blipFill>
              <a:blip r:embed="rId27"/>
            </p:blipFill>
            <p:spPr>
              <a:xfrm>
                <a:off x="5926666" y="4162174"/>
                <a:ext cx="132644" cy="9587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062133" y="3936582"/>
              <a:ext cx="186267" cy="313009"/>
            </p14:xfrm>
          </p:contentPart>
        </mc:Choice>
        <mc:Fallback xmlns="">
          <p:pic>
            <p:nvPicPr>
              <p:cNvPr id="17" name="墨迹 16"/>
            </p:nvPicPr>
            <p:blipFill>
              <a:blip r:embed="rId29"/>
            </p:blipFill>
            <p:spPr>
              <a:xfrm>
                <a:off x="6062133" y="3936582"/>
                <a:ext cx="186267" cy="31300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5266266" y="4647197"/>
              <a:ext cx="163689" cy="193163"/>
            </p14:xfrm>
          </p:contentPart>
        </mc:Choice>
        <mc:Fallback xmlns="">
          <p:pic>
            <p:nvPicPr>
              <p:cNvPr id="18" name="墨迹 17"/>
            </p:nvPicPr>
            <p:blipFill>
              <a:blip r:embed="rId31"/>
            </p:blipFill>
            <p:spPr>
              <a:xfrm>
                <a:off x="5266266" y="4647197"/>
                <a:ext cx="163689" cy="19316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5712177" y="4413850"/>
              <a:ext cx="237067" cy="343499"/>
            </p14:xfrm>
          </p:contentPart>
        </mc:Choice>
        <mc:Fallback xmlns="">
          <p:pic>
            <p:nvPicPr>
              <p:cNvPr id="19" name="墨迹 18"/>
            </p:nvPicPr>
            <p:blipFill>
              <a:blip r:embed="rId33"/>
            </p:blipFill>
            <p:spPr>
              <a:xfrm>
                <a:off x="5712177" y="4413850"/>
                <a:ext cx="237067" cy="34349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6000044" y="4551320"/>
              <a:ext cx="166511" cy="148398"/>
            </p14:xfrm>
          </p:contentPart>
        </mc:Choice>
        <mc:Fallback xmlns="">
          <p:pic>
            <p:nvPicPr>
              <p:cNvPr id="20" name="墨迹 19"/>
            </p:nvPicPr>
            <p:blipFill>
              <a:blip r:embed="rId35"/>
            </p:blipFill>
            <p:spPr>
              <a:xfrm>
                <a:off x="6000044" y="4551320"/>
                <a:ext cx="166511" cy="1483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6615288" y="4028757"/>
              <a:ext cx="256822" cy="755910"/>
            </p14:xfrm>
          </p:contentPart>
        </mc:Choice>
        <mc:Fallback xmlns="">
          <p:pic>
            <p:nvPicPr>
              <p:cNvPr id="21" name="墨迹 20"/>
            </p:nvPicPr>
            <p:blipFill>
              <a:blip r:embed="rId37"/>
            </p:blipFill>
            <p:spPr>
              <a:xfrm>
                <a:off x="6615288" y="4028757"/>
                <a:ext cx="256822" cy="75591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6762044" y="4486110"/>
              <a:ext cx="62088" cy="97110"/>
            </p14:xfrm>
          </p:contentPart>
        </mc:Choice>
        <mc:Fallback xmlns="">
          <p:pic>
            <p:nvPicPr>
              <p:cNvPr id="22" name="墨迹 21"/>
            </p:nvPicPr>
            <p:blipFill>
              <a:blip r:embed="rId39"/>
            </p:blipFill>
            <p:spPr>
              <a:xfrm>
                <a:off x="6762044" y="4486110"/>
                <a:ext cx="62088" cy="9711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8573911" y="5205537"/>
              <a:ext cx="626533" cy="654218"/>
            </p14:xfrm>
          </p:contentPart>
        </mc:Choice>
        <mc:Fallback xmlns="">
          <p:pic>
            <p:nvPicPr>
              <p:cNvPr id="23" name="墨迹 22"/>
            </p:nvPicPr>
            <p:blipFill>
              <a:blip r:embed="rId41"/>
            </p:blipFill>
            <p:spPr>
              <a:xfrm>
                <a:off x="8573911" y="5205537"/>
                <a:ext cx="626533" cy="65421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88" name="墨迹 87"/>
              <p14:cNvContentPartPr/>
              <p14:nvPr/>
            </p14:nvContentPartPr>
            <p14:xfrm>
              <a:off x="8810977" y="3660231"/>
              <a:ext cx="124178" cy="228412"/>
            </p14:xfrm>
          </p:contentPart>
        </mc:Choice>
        <mc:Fallback xmlns="">
          <p:pic>
            <p:nvPicPr>
              <p:cNvPr id="88" name="墨迹 87"/>
            </p:nvPicPr>
            <p:blipFill>
              <a:blip r:embed="rId43"/>
            </p:blipFill>
            <p:spPr>
              <a:xfrm>
                <a:off x="8810977" y="3660231"/>
                <a:ext cx="124178" cy="22841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89" name="墨迹 88"/>
              <p14:cNvContentPartPr/>
              <p14:nvPr/>
            </p14:nvContentPartPr>
            <p14:xfrm>
              <a:off x="9076266" y="3626393"/>
              <a:ext cx="95956" cy="236871"/>
            </p14:xfrm>
          </p:contentPart>
        </mc:Choice>
        <mc:Fallback xmlns="">
          <p:pic>
            <p:nvPicPr>
              <p:cNvPr id="89" name="墨迹 88"/>
            </p:nvPicPr>
            <p:blipFill>
              <a:blip r:embed="rId45"/>
            </p:blipFill>
            <p:spPr>
              <a:xfrm>
                <a:off x="9076266" y="3626393"/>
                <a:ext cx="95956" cy="23687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90" name="墨迹 89"/>
              <p14:cNvContentPartPr/>
              <p14:nvPr/>
            </p14:nvContentPartPr>
            <p14:xfrm>
              <a:off x="9234311" y="3639611"/>
              <a:ext cx="191911" cy="167255"/>
            </p14:xfrm>
          </p:contentPart>
        </mc:Choice>
        <mc:Fallback xmlns="">
          <p:pic>
            <p:nvPicPr>
              <p:cNvPr id="90" name="墨迹 89"/>
            </p:nvPicPr>
            <p:blipFill>
              <a:blip r:embed="rId47"/>
            </p:blipFill>
            <p:spPr>
              <a:xfrm>
                <a:off x="9234311" y="3639611"/>
                <a:ext cx="191911" cy="1672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91" name="墨迹 90"/>
              <p14:cNvContentPartPr/>
              <p14:nvPr/>
            </p14:nvContentPartPr>
            <p14:xfrm>
              <a:off x="9454444" y="3688430"/>
              <a:ext cx="93133" cy="135356"/>
            </p14:xfrm>
          </p:contentPart>
        </mc:Choice>
        <mc:Fallback xmlns="">
          <p:pic>
            <p:nvPicPr>
              <p:cNvPr id="91" name="墨迹 90"/>
            </p:nvPicPr>
            <p:blipFill>
              <a:blip r:embed="rId49"/>
            </p:blipFill>
            <p:spPr>
              <a:xfrm>
                <a:off x="9454444" y="3688430"/>
                <a:ext cx="93133" cy="13535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92" name="墨迹 91"/>
              <p14:cNvContentPartPr/>
              <p14:nvPr/>
            </p14:nvContentPartPr>
            <p14:xfrm>
              <a:off x="9612488" y="3554485"/>
              <a:ext cx="107244" cy="356718"/>
            </p14:xfrm>
          </p:contentPart>
        </mc:Choice>
        <mc:Fallback xmlns="">
          <p:pic>
            <p:nvPicPr>
              <p:cNvPr id="92" name="墨迹 91"/>
            </p:nvPicPr>
            <p:blipFill>
              <a:blip r:embed="rId51"/>
            </p:blipFill>
            <p:spPr>
              <a:xfrm>
                <a:off x="9612488" y="3554485"/>
                <a:ext cx="107244" cy="35671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93" name="墨迹 92"/>
              <p14:cNvContentPartPr/>
              <p14:nvPr/>
            </p14:nvContentPartPr>
            <p14:xfrm>
              <a:off x="9810044" y="3586914"/>
              <a:ext cx="163688" cy="11280"/>
            </p14:xfrm>
          </p:contentPart>
        </mc:Choice>
        <mc:Fallback xmlns="">
          <p:pic>
            <p:nvPicPr>
              <p:cNvPr id="93" name="墨迹 92"/>
            </p:nvPicPr>
            <p:blipFill>
              <a:blip r:embed="rId53"/>
            </p:blipFill>
            <p:spPr>
              <a:xfrm>
                <a:off x="9810044" y="3586914"/>
                <a:ext cx="163688" cy="112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94" name="墨迹 93"/>
              <p14:cNvContentPartPr/>
              <p14:nvPr/>
            </p14:nvContentPartPr>
            <p14:xfrm>
              <a:off x="9785702" y="3699710"/>
              <a:ext cx="219075" cy="16919"/>
            </p14:xfrm>
          </p:contentPart>
        </mc:Choice>
        <mc:Fallback xmlns="">
          <p:pic>
            <p:nvPicPr>
              <p:cNvPr id="94" name="墨迹 93"/>
            </p:nvPicPr>
            <p:blipFill>
              <a:blip r:embed="rId55"/>
            </p:blipFill>
            <p:spPr>
              <a:xfrm>
                <a:off x="9785702" y="3699710"/>
                <a:ext cx="219075" cy="1691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95" name="墨迹 94"/>
              <p14:cNvContentPartPr/>
              <p14:nvPr/>
            </p14:nvContentPartPr>
            <p14:xfrm>
              <a:off x="10436577" y="3237246"/>
              <a:ext cx="189088" cy="285691"/>
            </p14:xfrm>
          </p:contentPart>
        </mc:Choice>
        <mc:Fallback xmlns="">
          <p:pic>
            <p:nvPicPr>
              <p:cNvPr id="95" name="墨迹 94"/>
            </p:nvPicPr>
            <p:blipFill>
              <a:blip r:embed="rId57"/>
            </p:blipFill>
            <p:spPr>
              <a:xfrm>
                <a:off x="10436577" y="3237246"/>
                <a:ext cx="189088" cy="28569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96" name="墨迹 95"/>
              <p14:cNvContentPartPr/>
              <p14:nvPr/>
            </p14:nvContentPartPr>
            <p14:xfrm>
              <a:off x="10673644" y="3395161"/>
              <a:ext cx="11288" cy="188933"/>
            </p14:xfrm>
          </p:contentPart>
        </mc:Choice>
        <mc:Fallback xmlns="">
          <p:pic>
            <p:nvPicPr>
              <p:cNvPr id="96" name="墨迹 95"/>
            </p:nvPicPr>
            <p:blipFill>
              <a:blip r:embed="rId59"/>
            </p:blipFill>
            <p:spPr>
              <a:xfrm>
                <a:off x="10673644" y="3395161"/>
                <a:ext cx="11288" cy="1889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97" name="墨迹 96"/>
              <p14:cNvContentPartPr/>
              <p14:nvPr/>
            </p14:nvContentPartPr>
            <p14:xfrm>
              <a:off x="10713155" y="3403620"/>
              <a:ext cx="245533" cy="19740"/>
            </p14:xfrm>
          </p:contentPart>
        </mc:Choice>
        <mc:Fallback xmlns="">
          <p:pic>
            <p:nvPicPr>
              <p:cNvPr id="97" name="墨迹 96"/>
            </p:nvPicPr>
            <p:blipFill>
              <a:blip r:embed="rId61"/>
            </p:blipFill>
            <p:spPr>
              <a:xfrm>
                <a:off x="10713155" y="3403620"/>
                <a:ext cx="245533" cy="1974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8" name="墨迹 97"/>
              <p14:cNvContentPartPr/>
              <p14:nvPr/>
            </p14:nvContentPartPr>
            <p14:xfrm>
              <a:off x="10961511" y="3234426"/>
              <a:ext cx="228600" cy="286573"/>
            </p14:xfrm>
          </p:contentPart>
        </mc:Choice>
        <mc:Fallback xmlns="">
          <p:pic>
            <p:nvPicPr>
              <p:cNvPr id="98" name="墨迹 97"/>
            </p:nvPicPr>
            <p:blipFill>
              <a:blip r:embed="rId63"/>
            </p:blipFill>
            <p:spPr>
              <a:xfrm>
                <a:off x="10961511" y="3234426"/>
                <a:ext cx="228600" cy="28657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99" name="墨迹 98"/>
              <p14:cNvContentPartPr/>
              <p14:nvPr/>
            </p14:nvContentPartPr>
            <p14:xfrm>
              <a:off x="11176000" y="3378241"/>
              <a:ext cx="124177" cy="127777"/>
            </p14:xfrm>
          </p:contentPart>
        </mc:Choice>
        <mc:Fallback xmlns="">
          <p:pic>
            <p:nvPicPr>
              <p:cNvPr id="99" name="墨迹 98"/>
            </p:nvPicPr>
            <p:blipFill>
              <a:blip r:embed="rId65"/>
            </p:blipFill>
            <p:spPr>
              <a:xfrm>
                <a:off x="11176000" y="3378241"/>
                <a:ext cx="124177" cy="12777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0" name="墨迹 99"/>
              <p14:cNvContentPartPr/>
              <p14:nvPr/>
            </p14:nvContentPartPr>
            <p14:xfrm>
              <a:off x="10210800" y="3634852"/>
              <a:ext cx="1193094" cy="36659"/>
            </p14:xfrm>
          </p:contentPart>
        </mc:Choice>
        <mc:Fallback xmlns="">
          <p:pic>
            <p:nvPicPr>
              <p:cNvPr id="100" name="墨迹 99"/>
            </p:nvPicPr>
            <p:blipFill>
              <a:blip r:embed="rId67"/>
            </p:blipFill>
            <p:spPr>
              <a:xfrm>
                <a:off x="10210800" y="3634852"/>
                <a:ext cx="1193094" cy="3665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1" name="墨迹 100"/>
              <p14:cNvContentPartPr/>
              <p14:nvPr/>
            </p14:nvContentPartPr>
            <p14:xfrm>
              <a:off x="10645422" y="3810744"/>
              <a:ext cx="282223" cy="281109"/>
            </p14:xfrm>
          </p:contentPart>
        </mc:Choice>
        <mc:Fallback xmlns="">
          <p:pic>
            <p:nvPicPr>
              <p:cNvPr id="101" name="墨迹 100"/>
            </p:nvPicPr>
            <p:blipFill>
              <a:blip r:embed="rId69"/>
            </p:blipFill>
            <p:spPr>
              <a:xfrm>
                <a:off x="10645422" y="3810744"/>
                <a:ext cx="282223" cy="28110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2" name="墨迹 101"/>
              <p14:cNvContentPartPr/>
              <p14:nvPr/>
            </p14:nvContentPartPr>
            <p14:xfrm>
              <a:off x="10895188" y="3953501"/>
              <a:ext cx="173567" cy="193163"/>
            </p14:xfrm>
          </p:contentPart>
        </mc:Choice>
        <mc:Fallback xmlns="">
          <p:pic>
            <p:nvPicPr>
              <p:cNvPr id="102" name="墨迹 101"/>
            </p:nvPicPr>
            <p:blipFill>
              <a:blip r:embed="rId71"/>
            </p:blipFill>
            <p:spPr>
              <a:xfrm>
                <a:off x="10895188" y="3953501"/>
                <a:ext cx="173567" cy="19316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3" name="墨迹 102"/>
              <p14:cNvContentPartPr/>
              <p14:nvPr/>
            </p14:nvContentPartPr>
            <p14:xfrm>
              <a:off x="9962444" y="4572293"/>
              <a:ext cx="174978" cy="242159"/>
            </p14:xfrm>
          </p:contentPart>
        </mc:Choice>
        <mc:Fallback xmlns="">
          <p:pic>
            <p:nvPicPr>
              <p:cNvPr id="103" name="墨迹 102"/>
            </p:nvPicPr>
            <p:blipFill>
              <a:blip r:embed="rId73"/>
            </p:blipFill>
            <p:spPr>
              <a:xfrm>
                <a:off x="9962444" y="4572293"/>
                <a:ext cx="174978" cy="24215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 name="墨迹 103"/>
              <p14:cNvContentPartPr/>
              <p14:nvPr/>
            </p14:nvContentPartPr>
            <p14:xfrm>
              <a:off x="10148711" y="4731794"/>
              <a:ext cx="360" cy="135355"/>
            </p14:xfrm>
          </p:contentPart>
        </mc:Choice>
        <mc:Fallback xmlns="">
          <p:pic>
            <p:nvPicPr>
              <p:cNvPr id="104" name="墨迹 103"/>
            </p:nvPicPr>
            <p:blipFill>
              <a:blip r:embed="rId75"/>
            </p:blipFill>
            <p:spPr>
              <a:xfrm>
                <a:off x="10148711" y="4731794"/>
                <a:ext cx="360" cy="13535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5" name="墨迹 104"/>
              <p14:cNvContentPartPr/>
              <p14:nvPr/>
            </p14:nvContentPartPr>
            <p14:xfrm>
              <a:off x="10240433" y="4743073"/>
              <a:ext cx="156634" cy="11280"/>
            </p14:xfrm>
          </p:contentPart>
        </mc:Choice>
        <mc:Fallback xmlns="">
          <p:pic>
            <p:nvPicPr>
              <p:cNvPr id="105" name="墨迹 104"/>
            </p:nvPicPr>
            <p:blipFill>
              <a:blip r:embed="rId77"/>
            </p:blipFill>
            <p:spPr>
              <a:xfrm>
                <a:off x="10240433" y="4743073"/>
                <a:ext cx="156634" cy="1128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6" name="墨迹 105"/>
              <p14:cNvContentPartPr/>
              <p14:nvPr/>
            </p14:nvContentPartPr>
            <p14:xfrm>
              <a:off x="10427229" y="4587274"/>
              <a:ext cx="165982" cy="229117"/>
            </p14:xfrm>
          </p:contentPart>
        </mc:Choice>
        <mc:Fallback xmlns="">
          <p:pic>
            <p:nvPicPr>
              <p:cNvPr id="106" name="墨迹 105"/>
            </p:nvPicPr>
            <p:blipFill>
              <a:blip r:embed="rId79"/>
            </p:blipFill>
            <p:spPr>
              <a:xfrm>
                <a:off x="10427229" y="4587274"/>
                <a:ext cx="165982" cy="22911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7" name="墨迹 106"/>
              <p14:cNvContentPartPr/>
              <p14:nvPr/>
            </p14:nvContentPartPr>
            <p14:xfrm>
              <a:off x="10572044" y="4714875"/>
              <a:ext cx="76200" cy="73317"/>
            </p14:xfrm>
          </p:contentPart>
        </mc:Choice>
        <mc:Fallback xmlns="">
          <p:pic>
            <p:nvPicPr>
              <p:cNvPr id="107" name="墨迹 106"/>
            </p:nvPicPr>
            <p:blipFill>
              <a:blip r:embed="rId81"/>
            </p:blipFill>
            <p:spPr>
              <a:xfrm>
                <a:off x="10572044" y="4714875"/>
                <a:ext cx="76200" cy="7331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8" name="墨迹 107"/>
              <p14:cNvContentPartPr/>
              <p14:nvPr/>
            </p14:nvContentPartPr>
            <p14:xfrm>
              <a:off x="9818511" y="4895348"/>
              <a:ext cx="965200" cy="39479"/>
            </p14:xfrm>
          </p:contentPart>
        </mc:Choice>
        <mc:Fallback xmlns="">
          <p:pic>
            <p:nvPicPr>
              <p:cNvPr id="108" name="墨迹 107"/>
            </p:nvPicPr>
            <p:blipFill>
              <a:blip r:embed="rId83"/>
            </p:blipFill>
            <p:spPr>
              <a:xfrm>
                <a:off x="9818511" y="4895348"/>
                <a:ext cx="965200" cy="3947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9" name="墨迹 108"/>
              <p14:cNvContentPartPr/>
              <p14:nvPr/>
            </p14:nvContentPartPr>
            <p14:xfrm>
              <a:off x="10250311" y="4995102"/>
              <a:ext cx="169333" cy="199156"/>
            </p14:xfrm>
          </p:contentPart>
        </mc:Choice>
        <mc:Fallback xmlns="">
          <p:pic>
            <p:nvPicPr>
              <p:cNvPr id="109" name="墨迹 108"/>
            </p:nvPicPr>
            <p:blipFill>
              <a:blip r:embed="rId85"/>
            </p:blipFill>
            <p:spPr>
              <a:xfrm>
                <a:off x="10250311" y="4995102"/>
                <a:ext cx="169333" cy="19915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0" name="墨迹 109"/>
              <p14:cNvContentPartPr/>
              <p14:nvPr/>
            </p14:nvContentPartPr>
            <p14:xfrm>
              <a:off x="10425288" y="5098381"/>
              <a:ext cx="191912" cy="103279"/>
            </p14:xfrm>
          </p:contentPart>
        </mc:Choice>
        <mc:Fallback xmlns="">
          <p:pic>
            <p:nvPicPr>
              <p:cNvPr id="110" name="墨迹 109"/>
            </p:nvPicPr>
            <p:blipFill>
              <a:blip r:embed="rId87"/>
            </p:blipFill>
            <p:spPr>
              <a:xfrm>
                <a:off x="10425288" y="5098381"/>
                <a:ext cx="191912" cy="10327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1" name="墨迹 110"/>
              <p14:cNvContentPartPr/>
              <p14:nvPr/>
            </p14:nvContentPartPr>
            <p14:xfrm>
              <a:off x="10763955" y="4736024"/>
              <a:ext cx="152400" cy="222948"/>
            </p14:xfrm>
          </p:contentPart>
        </mc:Choice>
        <mc:Fallback xmlns="">
          <p:pic>
            <p:nvPicPr>
              <p:cNvPr id="111" name="墨迹 110"/>
            </p:nvPicPr>
            <p:blipFill>
              <a:blip r:embed="rId89"/>
            </p:blipFill>
            <p:spPr>
              <a:xfrm>
                <a:off x="10763955" y="4736024"/>
                <a:ext cx="152400" cy="22294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2" name="墨迹 111"/>
              <p14:cNvContentPartPr/>
              <p14:nvPr/>
            </p14:nvContentPartPr>
            <p14:xfrm>
              <a:off x="10769600" y="4756292"/>
              <a:ext cx="172155" cy="223653"/>
            </p14:xfrm>
          </p:contentPart>
        </mc:Choice>
        <mc:Fallback xmlns="">
          <p:pic>
            <p:nvPicPr>
              <p:cNvPr id="112" name="墨迹 111"/>
            </p:nvPicPr>
            <p:blipFill>
              <a:blip r:embed="rId91"/>
            </p:blipFill>
            <p:spPr>
              <a:xfrm>
                <a:off x="10769600" y="4756292"/>
                <a:ext cx="172155" cy="22365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3" name="墨迹 112"/>
              <p14:cNvContentPartPr/>
              <p14:nvPr/>
            </p14:nvContentPartPr>
            <p14:xfrm>
              <a:off x="11034888" y="4771273"/>
              <a:ext cx="5644" cy="149454"/>
            </p14:xfrm>
          </p:contentPart>
        </mc:Choice>
        <mc:Fallback xmlns="">
          <p:pic>
            <p:nvPicPr>
              <p:cNvPr id="113" name="墨迹 112"/>
            </p:nvPicPr>
            <p:blipFill>
              <a:blip r:embed="rId93"/>
            </p:blipFill>
            <p:spPr>
              <a:xfrm>
                <a:off x="11034888" y="4771273"/>
                <a:ext cx="5644" cy="14945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4" name="墨迹 113"/>
              <p14:cNvContentPartPr/>
              <p14:nvPr/>
            </p14:nvContentPartPr>
            <p14:xfrm>
              <a:off x="11118850" y="4726154"/>
              <a:ext cx="107950" cy="189815"/>
            </p14:xfrm>
          </p:contentPart>
        </mc:Choice>
        <mc:Fallback xmlns="">
          <p:pic>
            <p:nvPicPr>
              <p:cNvPr id="114" name="墨迹 113"/>
            </p:nvPicPr>
            <p:blipFill>
              <a:blip r:embed="rId95"/>
            </p:blipFill>
            <p:spPr>
              <a:xfrm>
                <a:off x="11118850" y="4726154"/>
                <a:ext cx="107950" cy="18981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5" name="墨迹 114"/>
              <p14:cNvContentPartPr/>
              <p14:nvPr/>
            </p14:nvContentPartPr>
            <p14:xfrm>
              <a:off x="9539111" y="5273215"/>
              <a:ext cx="1815570" cy="95877"/>
            </p14:xfrm>
          </p:contentPart>
        </mc:Choice>
        <mc:Fallback xmlns="">
          <p:pic>
            <p:nvPicPr>
              <p:cNvPr id="115" name="墨迹 114"/>
            </p:nvPicPr>
            <p:blipFill>
              <a:blip r:embed="rId97"/>
            </p:blipFill>
            <p:spPr>
              <a:xfrm>
                <a:off x="9539111" y="5273215"/>
                <a:ext cx="1815570" cy="9587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6" name="墨迹 115"/>
              <p14:cNvContentPartPr/>
              <p14:nvPr/>
            </p14:nvContentPartPr>
            <p14:xfrm>
              <a:off x="10410295" y="5518546"/>
              <a:ext cx="252060" cy="194573"/>
            </p14:xfrm>
          </p:contentPart>
        </mc:Choice>
        <mc:Fallback xmlns="">
          <p:pic>
            <p:nvPicPr>
              <p:cNvPr id="116" name="墨迹 115"/>
            </p:nvPicPr>
            <p:blipFill>
              <a:blip r:embed="rId99"/>
            </p:blipFill>
            <p:spPr>
              <a:xfrm>
                <a:off x="10410295" y="5518546"/>
                <a:ext cx="252060" cy="19457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7" name="墨迹 116"/>
              <p14:cNvContentPartPr/>
              <p14:nvPr/>
            </p14:nvContentPartPr>
            <p14:xfrm>
              <a:off x="11257844" y="5104021"/>
              <a:ext cx="166511" cy="256611"/>
            </p14:xfrm>
          </p:contentPart>
        </mc:Choice>
        <mc:Fallback xmlns="">
          <p:pic>
            <p:nvPicPr>
              <p:cNvPr id="117" name="墨迹 116"/>
            </p:nvPicPr>
            <p:blipFill>
              <a:blip r:embed="rId101"/>
            </p:blipFill>
            <p:spPr>
              <a:xfrm>
                <a:off x="11257844" y="5104021"/>
                <a:ext cx="166511" cy="2566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18" name="墨迹 117"/>
              <p14:cNvContentPartPr/>
              <p14:nvPr/>
            </p14:nvContentPartPr>
            <p14:xfrm>
              <a:off x="11254317" y="5109661"/>
              <a:ext cx="113594" cy="293269"/>
            </p14:xfrm>
          </p:contentPart>
        </mc:Choice>
        <mc:Fallback xmlns="">
          <p:pic>
            <p:nvPicPr>
              <p:cNvPr id="118" name="墨迹 117"/>
            </p:nvPicPr>
            <p:blipFill>
              <a:blip r:embed="rId103"/>
            </p:blipFill>
            <p:spPr>
              <a:xfrm>
                <a:off x="11254317" y="5109661"/>
                <a:ext cx="113594" cy="29326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19" name="墨迹 118"/>
              <p14:cNvContentPartPr/>
              <p14:nvPr/>
            </p14:nvContentPartPr>
            <p14:xfrm>
              <a:off x="11460338" y="5160419"/>
              <a:ext cx="54327" cy="191753"/>
            </p14:xfrm>
          </p:contentPart>
        </mc:Choice>
        <mc:Fallback xmlns="">
          <p:pic>
            <p:nvPicPr>
              <p:cNvPr id="119" name="墨迹 118"/>
            </p:nvPicPr>
            <p:blipFill>
              <a:blip r:embed="rId105"/>
            </p:blipFill>
            <p:spPr>
              <a:xfrm>
                <a:off x="11460338" y="5160419"/>
                <a:ext cx="54327" cy="19175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0" name="墨迹 119"/>
              <p14:cNvContentPartPr/>
              <p14:nvPr/>
            </p14:nvContentPartPr>
            <p14:xfrm>
              <a:off x="11542888" y="5202718"/>
              <a:ext cx="180623" cy="142405"/>
            </p14:xfrm>
          </p:contentPart>
        </mc:Choice>
        <mc:Fallback xmlns="">
          <p:pic>
            <p:nvPicPr>
              <p:cNvPr id="120" name="墨迹 119"/>
            </p:nvPicPr>
            <p:blipFill>
              <a:blip r:embed="rId107"/>
            </p:blipFill>
            <p:spPr>
              <a:xfrm>
                <a:off x="11542888" y="5202718"/>
                <a:ext cx="180623" cy="14240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1" name="墨迹 120"/>
              <p14:cNvContentPartPr/>
              <p14:nvPr/>
            </p14:nvContentPartPr>
            <p14:xfrm>
              <a:off x="11593688" y="5032642"/>
              <a:ext cx="319793" cy="767895"/>
            </p14:xfrm>
          </p:contentPart>
        </mc:Choice>
        <mc:Fallback xmlns="">
          <p:pic>
            <p:nvPicPr>
              <p:cNvPr id="121" name="墨迹 120"/>
            </p:nvPicPr>
            <p:blipFill>
              <a:blip r:embed="rId109"/>
            </p:blipFill>
            <p:spPr>
              <a:xfrm>
                <a:off x="11593688" y="5032642"/>
                <a:ext cx="319793" cy="7678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2" name="墨迹 121"/>
              <p14:cNvContentPartPr/>
              <p14:nvPr/>
            </p14:nvContentPartPr>
            <p14:xfrm>
              <a:off x="11748911" y="5459328"/>
              <a:ext cx="93133" cy="138704"/>
            </p14:xfrm>
          </p:contentPart>
        </mc:Choice>
        <mc:Fallback xmlns="">
          <p:pic>
            <p:nvPicPr>
              <p:cNvPr id="122" name="墨迹 121"/>
            </p:nvPicPr>
            <p:blipFill>
              <a:blip r:embed="rId111"/>
            </p:blipFill>
            <p:spPr>
              <a:xfrm>
                <a:off x="11748911" y="5459328"/>
                <a:ext cx="93133" cy="13870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23" name="墨迹 122"/>
              <p14:cNvContentPartPr/>
              <p14:nvPr/>
            </p14:nvContentPartPr>
            <p14:xfrm>
              <a:off x="8726311" y="6333498"/>
              <a:ext cx="166511" cy="31018"/>
            </p14:xfrm>
          </p:contentPart>
        </mc:Choice>
        <mc:Fallback xmlns="">
          <p:pic>
            <p:nvPicPr>
              <p:cNvPr id="123" name="墨迹 122"/>
            </p:nvPicPr>
            <p:blipFill>
              <a:blip r:embed="rId113"/>
            </p:blipFill>
            <p:spPr>
              <a:xfrm>
                <a:off x="8726311" y="6333498"/>
                <a:ext cx="166511" cy="310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4" name="墨迹 123"/>
              <p14:cNvContentPartPr/>
              <p14:nvPr/>
            </p14:nvContentPartPr>
            <p14:xfrm>
              <a:off x="8636000" y="6525251"/>
              <a:ext cx="239888" cy="47939"/>
            </p14:xfrm>
          </p:contentPart>
        </mc:Choice>
        <mc:Fallback xmlns="">
          <p:pic>
            <p:nvPicPr>
              <p:cNvPr id="124" name="墨迹 123"/>
            </p:nvPicPr>
            <p:blipFill>
              <a:blip r:embed="rId115"/>
            </p:blipFill>
            <p:spPr>
              <a:xfrm>
                <a:off x="8636000" y="6525251"/>
                <a:ext cx="239888" cy="4793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25" name="墨迹 124"/>
              <p14:cNvContentPartPr/>
              <p14:nvPr/>
            </p14:nvContentPartPr>
            <p14:xfrm>
              <a:off x="9364133" y="6175583"/>
              <a:ext cx="118534" cy="172719"/>
            </p14:xfrm>
          </p:contentPart>
        </mc:Choice>
        <mc:Fallback xmlns="">
          <p:pic>
            <p:nvPicPr>
              <p:cNvPr id="125" name="墨迹 124"/>
            </p:nvPicPr>
            <p:blipFill>
              <a:blip r:embed="rId117"/>
            </p:blipFill>
            <p:spPr>
              <a:xfrm>
                <a:off x="9364133" y="6175583"/>
                <a:ext cx="118534" cy="1727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26" name="墨迹 125"/>
              <p14:cNvContentPartPr/>
              <p14:nvPr/>
            </p14:nvContentPartPr>
            <p14:xfrm>
              <a:off x="9510888" y="6271460"/>
              <a:ext cx="8467" cy="90237"/>
            </p14:xfrm>
          </p:contentPart>
        </mc:Choice>
        <mc:Fallback xmlns="">
          <p:pic>
            <p:nvPicPr>
              <p:cNvPr id="126" name="墨迹 125"/>
            </p:nvPicPr>
            <p:blipFill>
              <a:blip r:embed="rId119"/>
            </p:blipFill>
            <p:spPr>
              <a:xfrm>
                <a:off x="9510888" y="6271460"/>
                <a:ext cx="8467" cy="9023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27" name="墨迹 126"/>
              <p14:cNvContentPartPr/>
              <p14:nvPr/>
            </p14:nvContentPartPr>
            <p14:xfrm>
              <a:off x="9567333" y="6246081"/>
              <a:ext cx="129822" cy="25379"/>
            </p14:xfrm>
          </p:contentPart>
        </mc:Choice>
        <mc:Fallback xmlns="">
          <p:pic>
            <p:nvPicPr>
              <p:cNvPr id="127" name="墨迹 126"/>
            </p:nvPicPr>
            <p:blipFill>
              <a:blip r:embed="rId121"/>
            </p:blipFill>
            <p:spPr>
              <a:xfrm>
                <a:off x="9567333" y="6246081"/>
                <a:ext cx="129822" cy="2537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28" name="墨迹 127"/>
              <p14:cNvContentPartPr/>
              <p14:nvPr/>
            </p14:nvContentPartPr>
            <p14:xfrm>
              <a:off x="9719733" y="6153024"/>
              <a:ext cx="124178" cy="178359"/>
            </p14:xfrm>
          </p:contentPart>
        </mc:Choice>
        <mc:Fallback xmlns="">
          <p:pic>
            <p:nvPicPr>
              <p:cNvPr id="128" name="墨迹 127"/>
            </p:nvPicPr>
            <p:blipFill>
              <a:blip r:embed="rId123"/>
            </p:blipFill>
            <p:spPr>
              <a:xfrm>
                <a:off x="9719733" y="6153024"/>
                <a:ext cx="124178" cy="17835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29" name="墨迹 128"/>
              <p14:cNvContentPartPr/>
              <p14:nvPr/>
            </p14:nvContentPartPr>
            <p14:xfrm>
              <a:off x="9877777" y="6260180"/>
              <a:ext cx="121356" cy="87417"/>
            </p14:xfrm>
          </p:contentPart>
        </mc:Choice>
        <mc:Fallback xmlns="">
          <p:pic>
            <p:nvPicPr>
              <p:cNvPr id="129" name="墨迹 128"/>
            </p:nvPicPr>
            <p:blipFill>
              <a:blip r:embed="rId125"/>
            </p:blipFill>
            <p:spPr>
              <a:xfrm>
                <a:off x="9877777" y="6260180"/>
                <a:ext cx="121356" cy="8741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30" name="墨迹 129"/>
              <p14:cNvContentPartPr/>
              <p14:nvPr/>
            </p14:nvContentPartPr>
            <p14:xfrm>
              <a:off x="9215790" y="6457574"/>
              <a:ext cx="851782" cy="78957"/>
            </p14:xfrm>
          </p:contentPart>
        </mc:Choice>
        <mc:Fallback xmlns="">
          <p:pic>
            <p:nvPicPr>
              <p:cNvPr id="130" name="墨迹 129"/>
            </p:nvPicPr>
            <p:blipFill>
              <a:blip r:embed="rId127"/>
            </p:blipFill>
            <p:spPr>
              <a:xfrm>
                <a:off x="9215790" y="6457574"/>
                <a:ext cx="851782" cy="7895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31" name="墨迹 130"/>
              <p14:cNvContentPartPr/>
              <p14:nvPr/>
            </p14:nvContentPartPr>
            <p14:xfrm>
              <a:off x="9550400" y="6511152"/>
              <a:ext cx="208844" cy="241278"/>
            </p14:xfrm>
          </p:contentPart>
        </mc:Choice>
        <mc:Fallback xmlns="">
          <p:pic>
            <p:nvPicPr>
              <p:cNvPr id="131" name="墨迹 130"/>
            </p:nvPicPr>
            <p:blipFill>
              <a:blip r:embed="rId129"/>
            </p:blipFill>
            <p:spPr>
              <a:xfrm>
                <a:off x="9550400" y="6511152"/>
                <a:ext cx="208844" cy="24127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32" name="墨迹 131"/>
              <p14:cNvContentPartPr/>
              <p14:nvPr/>
            </p14:nvContentPartPr>
            <p14:xfrm>
              <a:off x="9793111" y="6615488"/>
              <a:ext cx="138289" cy="97462"/>
            </p14:xfrm>
          </p:contentPart>
        </mc:Choice>
        <mc:Fallback xmlns="">
          <p:pic>
            <p:nvPicPr>
              <p:cNvPr id="132" name="墨迹 131"/>
            </p:nvPicPr>
            <p:blipFill>
              <a:blip r:embed="rId131"/>
            </p:blipFill>
            <p:spPr>
              <a:xfrm>
                <a:off x="9793111" y="6615488"/>
                <a:ext cx="138289" cy="9746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33" name="墨迹 132"/>
              <p14:cNvContentPartPr/>
              <p14:nvPr/>
            </p14:nvContentPartPr>
            <p14:xfrm>
              <a:off x="9990666" y="6384256"/>
              <a:ext cx="479778" cy="78957"/>
            </p14:xfrm>
          </p:contentPart>
        </mc:Choice>
        <mc:Fallback xmlns="">
          <p:pic>
            <p:nvPicPr>
              <p:cNvPr id="133" name="墨迹 132"/>
            </p:nvPicPr>
            <p:blipFill>
              <a:blip r:embed="rId133"/>
            </p:blipFill>
            <p:spPr>
              <a:xfrm>
                <a:off x="9990666" y="6384256"/>
                <a:ext cx="479778" cy="7895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34" name="墨迹 133"/>
              <p14:cNvContentPartPr/>
              <p14:nvPr/>
            </p14:nvContentPartPr>
            <p14:xfrm>
              <a:off x="10018888" y="6559090"/>
              <a:ext cx="62089" cy="115616"/>
            </p14:xfrm>
          </p:contentPart>
        </mc:Choice>
        <mc:Fallback xmlns="">
          <p:pic>
            <p:nvPicPr>
              <p:cNvPr id="134" name="墨迹 133"/>
            </p:nvPicPr>
            <p:blipFill>
              <a:blip r:embed="rId135"/>
            </p:blipFill>
            <p:spPr>
              <a:xfrm>
                <a:off x="10018888" y="6559090"/>
                <a:ext cx="62089" cy="11561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35" name="墨迹 134"/>
              <p14:cNvContentPartPr/>
              <p14:nvPr/>
            </p14:nvContentPartPr>
            <p14:xfrm>
              <a:off x="9992783" y="6572661"/>
              <a:ext cx="85372" cy="127424"/>
            </p14:xfrm>
          </p:contentPart>
        </mc:Choice>
        <mc:Fallback xmlns="">
          <p:pic>
            <p:nvPicPr>
              <p:cNvPr id="135" name="墨迹 134"/>
            </p:nvPicPr>
            <p:blipFill>
              <a:blip r:embed="rId137"/>
            </p:blipFill>
            <p:spPr>
              <a:xfrm>
                <a:off x="9992783" y="6572661"/>
                <a:ext cx="85372" cy="12742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36" name="墨迹 135"/>
              <p14:cNvContentPartPr/>
              <p14:nvPr/>
            </p14:nvContentPartPr>
            <p14:xfrm>
              <a:off x="10160000" y="6553450"/>
              <a:ext cx="191911" cy="115616"/>
            </p14:xfrm>
          </p:contentPart>
        </mc:Choice>
        <mc:Fallback xmlns="">
          <p:pic>
            <p:nvPicPr>
              <p:cNvPr id="136" name="墨迹 135"/>
            </p:nvPicPr>
            <p:blipFill>
              <a:blip r:embed="rId139"/>
            </p:blipFill>
            <p:spPr>
              <a:xfrm>
                <a:off x="10160000" y="6553450"/>
                <a:ext cx="191911" cy="11561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37" name="墨迹 136"/>
              <p14:cNvContentPartPr/>
              <p14:nvPr/>
            </p14:nvContentPartPr>
            <p14:xfrm>
              <a:off x="11277600" y="3180848"/>
              <a:ext cx="139700" cy="434265"/>
            </p14:xfrm>
          </p:contentPart>
        </mc:Choice>
        <mc:Fallback xmlns="">
          <p:pic>
            <p:nvPicPr>
              <p:cNvPr id="137" name="墨迹 136"/>
            </p:nvPicPr>
            <p:blipFill>
              <a:blip r:embed="rId141"/>
            </p:blipFill>
            <p:spPr>
              <a:xfrm>
                <a:off x="11277600" y="3180848"/>
                <a:ext cx="139700" cy="43426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38" name="墨迹 137"/>
              <p14:cNvContentPartPr/>
              <p14:nvPr/>
            </p14:nvContentPartPr>
            <p14:xfrm>
              <a:off x="10272888" y="3248526"/>
              <a:ext cx="73378" cy="338388"/>
            </p14:xfrm>
          </p:contentPart>
        </mc:Choice>
        <mc:Fallback xmlns="">
          <p:pic>
            <p:nvPicPr>
              <p:cNvPr id="138" name="墨迹 137"/>
            </p:nvPicPr>
            <p:blipFill>
              <a:blip r:embed="rId143"/>
            </p:blipFill>
            <p:spPr>
              <a:xfrm>
                <a:off x="10272888" y="3248526"/>
                <a:ext cx="73378" cy="33838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39" name="墨迹 138"/>
              <p14:cNvContentPartPr/>
              <p14:nvPr/>
            </p14:nvContentPartPr>
            <p14:xfrm>
              <a:off x="11430000" y="3271085"/>
              <a:ext cx="152400" cy="255906"/>
            </p14:xfrm>
          </p:contentPart>
        </mc:Choice>
        <mc:Fallback xmlns="">
          <p:pic>
            <p:nvPicPr>
              <p:cNvPr id="139" name="墨迹 138"/>
            </p:nvPicPr>
            <p:blipFill>
              <a:blip r:embed="rId145"/>
            </p:blipFill>
            <p:spPr>
              <a:xfrm>
                <a:off x="11430000" y="3271085"/>
                <a:ext cx="152400" cy="25590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40" name="墨迹 139"/>
              <p14:cNvContentPartPr/>
              <p14:nvPr/>
            </p14:nvContentPartPr>
            <p14:xfrm>
              <a:off x="11437585" y="3293644"/>
              <a:ext cx="119415" cy="241102"/>
            </p14:xfrm>
          </p:contentPart>
        </mc:Choice>
        <mc:Fallback xmlns="">
          <p:pic>
            <p:nvPicPr>
              <p:cNvPr id="140" name="墨迹 139"/>
            </p:nvPicPr>
            <p:blipFill>
              <a:blip r:embed="rId147"/>
            </p:blipFill>
            <p:spPr>
              <a:xfrm>
                <a:off x="11437585" y="3293644"/>
                <a:ext cx="119415" cy="241102"/>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41" name="墨迹 140"/>
              <p14:cNvContentPartPr/>
              <p14:nvPr/>
            </p14:nvContentPartPr>
            <p14:xfrm>
              <a:off x="11590161" y="3299284"/>
              <a:ext cx="14817" cy="170780"/>
            </p14:xfrm>
          </p:contentPart>
        </mc:Choice>
        <mc:Fallback xmlns="">
          <p:pic>
            <p:nvPicPr>
              <p:cNvPr id="141" name="墨迹 140"/>
            </p:nvPicPr>
            <p:blipFill>
              <a:blip r:embed="rId149"/>
            </p:blipFill>
            <p:spPr>
              <a:xfrm>
                <a:off x="11590161" y="3299284"/>
                <a:ext cx="14817" cy="170780"/>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42" name="墨迹 141"/>
              <p14:cNvContentPartPr/>
              <p14:nvPr/>
            </p14:nvContentPartPr>
            <p14:xfrm>
              <a:off x="11661422" y="3304924"/>
              <a:ext cx="56445" cy="144520"/>
            </p14:xfrm>
          </p:contentPart>
        </mc:Choice>
        <mc:Fallback xmlns="">
          <p:pic>
            <p:nvPicPr>
              <p:cNvPr id="142" name="墨迹 141"/>
            </p:nvPicPr>
            <p:blipFill>
              <a:blip r:embed="rId151"/>
            </p:blipFill>
            <p:spPr>
              <a:xfrm>
                <a:off x="11661422" y="3304924"/>
                <a:ext cx="56445" cy="14452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43" name="墨迹 142"/>
              <p14:cNvContentPartPr/>
              <p14:nvPr/>
            </p14:nvContentPartPr>
            <p14:xfrm>
              <a:off x="11700932" y="3211867"/>
              <a:ext cx="104423" cy="19739"/>
            </p14:xfrm>
          </p:contentPart>
        </mc:Choice>
        <mc:Fallback xmlns="">
          <p:pic>
            <p:nvPicPr>
              <p:cNvPr id="143" name="墨迹 142"/>
            </p:nvPicPr>
            <p:blipFill>
              <a:blip r:embed="rId153"/>
            </p:blipFill>
            <p:spPr>
              <a:xfrm>
                <a:off x="11700932" y="3211867"/>
                <a:ext cx="104423" cy="1973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44" name="墨迹 143"/>
              <p14:cNvContentPartPr/>
              <p14:nvPr/>
            </p14:nvContentPartPr>
            <p14:xfrm>
              <a:off x="11808177" y="3081270"/>
              <a:ext cx="79023" cy="313891"/>
            </p14:xfrm>
          </p:contentPart>
        </mc:Choice>
        <mc:Fallback xmlns="">
          <p:pic>
            <p:nvPicPr>
              <p:cNvPr id="144" name="墨迹 143"/>
            </p:nvPicPr>
            <p:blipFill>
              <a:blip r:embed="rId155"/>
            </p:blipFill>
            <p:spPr>
              <a:xfrm>
                <a:off x="11808177" y="3081270"/>
                <a:ext cx="79023" cy="31389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45" name="墨迹 144"/>
              <p14:cNvContentPartPr/>
              <p14:nvPr/>
            </p14:nvContentPartPr>
            <p14:xfrm>
              <a:off x="9798755" y="4579519"/>
              <a:ext cx="110067" cy="290450"/>
            </p14:xfrm>
          </p:contentPart>
        </mc:Choice>
        <mc:Fallback xmlns="">
          <p:pic>
            <p:nvPicPr>
              <p:cNvPr id="145" name="墨迹 144"/>
            </p:nvPicPr>
            <p:blipFill>
              <a:blip r:embed="rId157"/>
            </p:blipFill>
            <p:spPr>
              <a:xfrm>
                <a:off x="9798755" y="4579519"/>
                <a:ext cx="110067" cy="29045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46" name="墨迹 145"/>
              <p14:cNvContentPartPr/>
              <p14:nvPr/>
            </p14:nvContentPartPr>
            <p14:xfrm>
              <a:off x="10639777" y="4517481"/>
              <a:ext cx="95955" cy="296090"/>
            </p14:xfrm>
          </p:contentPart>
        </mc:Choice>
        <mc:Fallback xmlns="">
          <p:pic>
            <p:nvPicPr>
              <p:cNvPr id="146" name="墨迹 145"/>
            </p:nvPicPr>
            <p:blipFill>
              <a:blip r:embed="rId159"/>
            </p:blipFill>
            <p:spPr>
              <a:xfrm>
                <a:off x="10639777" y="4517481"/>
                <a:ext cx="95955" cy="29609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47" name="墨迹 146"/>
              <p14:cNvContentPartPr/>
              <p14:nvPr/>
            </p14:nvContentPartPr>
            <p14:xfrm>
              <a:off x="9388122" y="4652837"/>
              <a:ext cx="15522" cy="279699"/>
            </p14:xfrm>
          </p:contentPart>
        </mc:Choice>
        <mc:Fallback xmlns="">
          <p:pic>
            <p:nvPicPr>
              <p:cNvPr id="147" name="墨迹 146"/>
            </p:nvPicPr>
            <p:blipFill>
              <a:blip r:embed="rId161"/>
            </p:blipFill>
            <p:spPr>
              <a:xfrm>
                <a:off x="9388122" y="4652837"/>
                <a:ext cx="15522" cy="27969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48" name="墨迹 147"/>
              <p14:cNvContentPartPr/>
              <p14:nvPr/>
            </p14:nvContentPartPr>
            <p14:xfrm>
              <a:off x="9465733" y="4676806"/>
              <a:ext cx="101600" cy="150864"/>
            </p14:xfrm>
          </p:contentPart>
        </mc:Choice>
        <mc:Fallback xmlns="">
          <p:pic>
            <p:nvPicPr>
              <p:cNvPr id="148" name="墨迹 147"/>
            </p:nvPicPr>
            <p:blipFill>
              <a:blip r:embed="rId163"/>
            </p:blipFill>
            <p:spPr>
              <a:xfrm>
                <a:off x="9465733" y="4676806"/>
                <a:ext cx="101600" cy="15086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49" name="墨迹 148"/>
              <p14:cNvContentPartPr/>
              <p14:nvPr/>
            </p14:nvContentPartPr>
            <p14:xfrm>
              <a:off x="9544755" y="4466723"/>
              <a:ext cx="88900" cy="248152"/>
            </p14:xfrm>
          </p:contentPart>
        </mc:Choice>
        <mc:Fallback xmlns="">
          <p:pic>
            <p:nvPicPr>
              <p:cNvPr id="149" name="墨迹 148"/>
            </p:nvPicPr>
            <p:blipFill>
              <a:blip r:embed="rId165"/>
            </p:blipFill>
            <p:spPr>
              <a:xfrm>
                <a:off x="9544755" y="4466723"/>
                <a:ext cx="88900" cy="248152"/>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50" name="墨迹 149"/>
              <p14:cNvContentPartPr/>
              <p14:nvPr/>
            </p14:nvContentPartPr>
            <p14:xfrm>
              <a:off x="9635066" y="4607718"/>
              <a:ext cx="95956" cy="208673"/>
            </p14:xfrm>
          </p:contentPart>
        </mc:Choice>
        <mc:Fallback xmlns="">
          <p:pic>
            <p:nvPicPr>
              <p:cNvPr id="150" name="墨迹 149"/>
            </p:nvPicPr>
            <p:blipFill>
              <a:blip r:embed="rId167"/>
            </p:blipFill>
            <p:spPr>
              <a:xfrm>
                <a:off x="9635066" y="4607718"/>
                <a:ext cx="95956" cy="20867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51" name="墨迹 150"/>
              <p14:cNvContentPartPr/>
              <p14:nvPr/>
            </p14:nvContentPartPr>
            <p14:xfrm>
              <a:off x="9601200" y="4705710"/>
              <a:ext cx="121355" cy="107861"/>
            </p14:xfrm>
          </p:contentPart>
        </mc:Choice>
        <mc:Fallback xmlns="">
          <p:pic>
            <p:nvPicPr>
              <p:cNvPr id="151" name="墨迹 150"/>
            </p:nvPicPr>
            <p:blipFill>
              <a:blip r:embed="rId169"/>
            </p:blipFill>
            <p:spPr>
              <a:xfrm>
                <a:off x="9601200" y="4705710"/>
                <a:ext cx="121355" cy="107861"/>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52" name="墨迹 151"/>
              <p14:cNvContentPartPr/>
              <p14:nvPr/>
            </p14:nvContentPartPr>
            <p14:xfrm>
              <a:off x="9445448" y="4509022"/>
              <a:ext cx="155752" cy="31019"/>
            </p14:xfrm>
          </p:contentPart>
        </mc:Choice>
        <mc:Fallback xmlns="">
          <p:pic>
            <p:nvPicPr>
              <p:cNvPr id="152" name="墨迹 151"/>
            </p:nvPicPr>
            <p:blipFill>
              <a:blip r:embed="rId171"/>
            </p:blipFill>
            <p:spPr>
              <a:xfrm>
                <a:off x="9445448" y="4509022"/>
                <a:ext cx="155752" cy="3101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53" name="墨迹 152"/>
              <p14:cNvContentPartPr/>
              <p14:nvPr/>
            </p14:nvContentPartPr>
            <p14:xfrm>
              <a:off x="9245600" y="6107906"/>
              <a:ext cx="110066" cy="293269"/>
            </p14:xfrm>
          </p:contentPart>
        </mc:Choice>
        <mc:Fallback xmlns="">
          <p:pic>
            <p:nvPicPr>
              <p:cNvPr id="153" name="墨迹 152"/>
            </p:nvPicPr>
            <p:blipFill>
              <a:blip r:embed="rId173"/>
            </p:blipFill>
            <p:spPr>
              <a:xfrm>
                <a:off x="9245600" y="6107906"/>
                <a:ext cx="110066" cy="29326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54" name="墨迹 153"/>
              <p14:cNvContentPartPr/>
              <p14:nvPr/>
            </p14:nvContentPartPr>
            <p14:xfrm>
              <a:off x="9996311" y="6085347"/>
              <a:ext cx="94544" cy="270710"/>
            </p14:xfrm>
          </p:contentPart>
        </mc:Choice>
        <mc:Fallback xmlns="">
          <p:pic>
            <p:nvPicPr>
              <p:cNvPr id="154" name="墨迹 153"/>
            </p:nvPicPr>
            <p:blipFill>
              <a:blip r:embed="rId175"/>
            </p:blipFill>
            <p:spPr>
              <a:xfrm>
                <a:off x="9996311" y="6085347"/>
                <a:ext cx="94544" cy="27071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55" name="墨迹 154"/>
              <p14:cNvContentPartPr/>
              <p14:nvPr/>
            </p14:nvContentPartPr>
            <p14:xfrm>
              <a:off x="10216444" y="6107906"/>
              <a:ext cx="101600" cy="169194"/>
            </p14:xfrm>
          </p:contentPart>
        </mc:Choice>
        <mc:Fallback xmlns="">
          <p:pic>
            <p:nvPicPr>
              <p:cNvPr id="155" name="墨迹 154"/>
            </p:nvPicPr>
            <p:blipFill>
              <a:blip r:embed="rId177"/>
            </p:blipFill>
            <p:spPr>
              <a:xfrm>
                <a:off x="10216444" y="6107906"/>
                <a:ext cx="101600" cy="169194"/>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56" name="墨迹 155"/>
              <p14:cNvContentPartPr/>
              <p14:nvPr/>
            </p14:nvContentPartPr>
            <p14:xfrm>
              <a:off x="10219972" y="6096626"/>
              <a:ext cx="112183" cy="194573"/>
            </p14:xfrm>
          </p:contentPart>
        </mc:Choice>
        <mc:Fallback xmlns="">
          <p:pic>
            <p:nvPicPr>
              <p:cNvPr id="156" name="墨迹 155"/>
            </p:nvPicPr>
            <p:blipFill>
              <a:blip r:embed="rId179"/>
            </p:blipFill>
            <p:spPr>
              <a:xfrm>
                <a:off x="10219972" y="6096626"/>
                <a:ext cx="112183" cy="194573"/>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57" name="墨迹 156"/>
              <p14:cNvContentPartPr/>
              <p14:nvPr/>
            </p14:nvContentPartPr>
            <p14:xfrm>
              <a:off x="10402711" y="6090986"/>
              <a:ext cx="25400" cy="174834"/>
            </p14:xfrm>
          </p:contentPart>
        </mc:Choice>
        <mc:Fallback xmlns="">
          <p:pic>
            <p:nvPicPr>
              <p:cNvPr id="157" name="墨迹 156"/>
            </p:nvPicPr>
            <p:blipFill>
              <a:blip r:embed="rId181"/>
            </p:blipFill>
            <p:spPr>
              <a:xfrm>
                <a:off x="10402711" y="6090986"/>
                <a:ext cx="25400" cy="174834"/>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58" name="墨迹 157"/>
              <p14:cNvContentPartPr/>
              <p14:nvPr/>
            </p14:nvContentPartPr>
            <p14:xfrm>
              <a:off x="10459155" y="6107906"/>
              <a:ext cx="73377" cy="157914"/>
            </p14:xfrm>
          </p:contentPart>
        </mc:Choice>
        <mc:Fallback xmlns="">
          <p:pic>
            <p:nvPicPr>
              <p:cNvPr id="158" name="墨迹 157"/>
            </p:nvPicPr>
            <p:blipFill>
              <a:blip r:embed="rId183"/>
            </p:blipFill>
            <p:spPr>
              <a:xfrm>
                <a:off x="10459155" y="6107906"/>
                <a:ext cx="73377" cy="15791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59" name="墨迹 158"/>
              <p14:cNvContentPartPr/>
              <p14:nvPr/>
            </p14:nvContentPartPr>
            <p14:xfrm>
              <a:off x="10555111" y="6006389"/>
              <a:ext cx="84667" cy="360"/>
            </p14:xfrm>
          </p:contentPart>
        </mc:Choice>
        <mc:Fallback xmlns="">
          <p:pic>
            <p:nvPicPr>
              <p:cNvPr id="159" name="墨迹 158"/>
            </p:nvPicPr>
            <p:blipFill>
              <a:blip r:embed="rId185"/>
            </p:blipFill>
            <p:spPr>
              <a:xfrm>
                <a:off x="10555111" y="6006389"/>
                <a:ext cx="84667" cy="36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60" name="墨迹 159"/>
              <p14:cNvContentPartPr/>
              <p14:nvPr/>
            </p14:nvContentPartPr>
            <p14:xfrm>
              <a:off x="10656711" y="5904873"/>
              <a:ext cx="67733" cy="211492"/>
            </p14:xfrm>
          </p:contentPart>
        </mc:Choice>
        <mc:Fallback xmlns="">
          <p:pic>
            <p:nvPicPr>
              <p:cNvPr id="160" name="墨迹 159"/>
            </p:nvPicPr>
            <p:blipFill>
              <a:blip r:embed="rId187"/>
            </p:blipFill>
            <p:spPr>
              <a:xfrm>
                <a:off x="10656711" y="5904873"/>
                <a:ext cx="67733" cy="21149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61" name="墨迹 160"/>
              <p14:cNvContentPartPr/>
              <p14:nvPr/>
            </p14:nvContentPartPr>
            <p14:xfrm>
              <a:off x="10374488" y="6347597"/>
              <a:ext cx="764823" cy="47938"/>
            </p14:xfrm>
          </p:contentPart>
        </mc:Choice>
        <mc:Fallback xmlns="">
          <p:pic>
            <p:nvPicPr>
              <p:cNvPr id="161" name="墨迹 160"/>
            </p:nvPicPr>
            <p:blipFill>
              <a:blip r:embed="rId189"/>
            </p:blipFill>
            <p:spPr>
              <a:xfrm>
                <a:off x="10374488" y="6347597"/>
                <a:ext cx="764823" cy="4793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62" name="墨迹 161"/>
              <p14:cNvContentPartPr/>
              <p14:nvPr/>
            </p14:nvContentPartPr>
            <p14:xfrm>
              <a:off x="10724444" y="6079707"/>
              <a:ext cx="146756" cy="216074"/>
            </p14:xfrm>
          </p:contentPart>
        </mc:Choice>
        <mc:Fallback xmlns="">
          <p:pic>
            <p:nvPicPr>
              <p:cNvPr id="162" name="墨迹 161"/>
            </p:nvPicPr>
            <p:blipFill>
              <a:blip r:embed="rId191"/>
            </p:blipFill>
            <p:spPr>
              <a:xfrm>
                <a:off x="10724444" y="6079707"/>
                <a:ext cx="146756" cy="216074"/>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63" name="墨迹 162"/>
              <p14:cNvContentPartPr/>
              <p14:nvPr/>
            </p14:nvContentPartPr>
            <p14:xfrm>
              <a:off x="10720739" y="6113546"/>
              <a:ext cx="153282" cy="184175"/>
            </p14:xfrm>
          </p:contentPart>
        </mc:Choice>
        <mc:Fallback xmlns="">
          <p:pic>
            <p:nvPicPr>
              <p:cNvPr id="163" name="墨迹 162"/>
            </p:nvPicPr>
            <p:blipFill>
              <a:blip r:embed="rId193"/>
            </p:blipFill>
            <p:spPr>
              <a:xfrm>
                <a:off x="10720739" y="6113546"/>
                <a:ext cx="153282" cy="18417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64" name="墨迹 163"/>
              <p14:cNvContentPartPr/>
              <p14:nvPr/>
            </p14:nvContentPartPr>
            <p14:xfrm>
              <a:off x="10950222" y="6085347"/>
              <a:ext cx="33867" cy="161615"/>
            </p14:xfrm>
          </p:contentPart>
        </mc:Choice>
        <mc:Fallback xmlns="">
          <p:pic>
            <p:nvPicPr>
              <p:cNvPr id="164" name="墨迹 163"/>
            </p:nvPicPr>
            <p:blipFill>
              <a:blip r:embed="rId195"/>
            </p:blipFill>
            <p:spPr>
              <a:xfrm>
                <a:off x="10950222" y="6085347"/>
                <a:ext cx="33867" cy="161615"/>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65" name="墨迹 164"/>
              <p14:cNvContentPartPr/>
              <p14:nvPr/>
            </p14:nvContentPartPr>
            <p14:xfrm>
              <a:off x="11023600" y="6068427"/>
              <a:ext cx="169332" cy="180474"/>
            </p14:xfrm>
          </p:contentPart>
        </mc:Choice>
        <mc:Fallback xmlns="">
          <p:pic>
            <p:nvPicPr>
              <p:cNvPr id="165" name="墨迹 164"/>
            </p:nvPicPr>
            <p:blipFill>
              <a:blip r:embed="rId197"/>
            </p:blipFill>
            <p:spPr>
              <a:xfrm>
                <a:off x="11023600" y="6068427"/>
                <a:ext cx="169332" cy="18047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66" name="墨迹 165"/>
              <p14:cNvContentPartPr/>
              <p14:nvPr/>
            </p14:nvContentPartPr>
            <p14:xfrm>
              <a:off x="11339688" y="6119185"/>
              <a:ext cx="16933" cy="2820"/>
            </p14:xfrm>
          </p:contentPart>
        </mc:Choice>
        <mc:Fallback xmlns="">
          <p:pic>
            <p:nvPicPr>
              <p:cNvPr id="166" name="墨迹 165"/>
            </p:nvPicPr>
            <p:blipFill>
              <a:blip r:embed="rId199"/>
            </p:blipFill>
            <p:spPr>
              <a:xfrm>
                <a:off x="11339688" y="6119185"/>
                <a:ext cx="16933" cy="282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67" name="墨迹 166"/>
              <p14:cNvContentPartPr/>
              <p14:nvPr/>
            </p14:nvContentPartPr>
            <p14:xfrm>
              <a:off x="11274777" y="6111430"/>
              <a:ext cx="81844" cy="157210"/>
            </p14:xfrm>
          </p:contentPart>
        </mc:Choice>
        <mc:Fallback xmlns="">
          <p:pic>
            <p:nvPicPr>
              <p:cNvPr id="167" name="墨迹 166"/>
            </p:nvPicPr>
            <p:blipFill>
              <a:blip r:embed="rId201"/>
            </p:blipFill>
            <p:spPr>
              <a:xfrm>
                <a:off x="11274777" y="6111430"/>
                <a:ext cx="81844" cy="15721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68" name="墨迹 167"/>
              <p14:cNvContentPartPr/>
              <p14:nvPr/>
            </p14:nvContentPartPr>
            <p14:xfrm>
              <a:off x="11260667" y="6113546"/>
              <a:ext cx="90311" cy="140995"/>
            </p14:xfrm>
          </p:contentPart>
        </mc:Choice>
        <mc:Fallback xmlns="">
          <p:pic>
            <p:nvPicPr>
              <p:cNvPr id="168" name="墨迹 167"/>
            </p:nvPicPr>
            <p:blipFill>
              <a:blip r:embed="rId203"/>
            </p:blipFill>
            <p:spPr>
              <a:xfrm>
                <a:off x="11260667" y="6113546"/>
                <a:ext cx="90311" cy="14099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69" name="墨迹 168"/>
              <p14:cNvContentPartPr/>
              <p14:nvPr/>
            </p14:nvContentPartPr>
            <p14:xfrm>
              <a:off x="11396132" y="6062787"/>
              <a:ext cx="22578" cy="197393"/>
            </p14:xfrm>
          </p:contentPart>
        </mc:Choice>
        <mc:Fallback xmlns="">
          <p:pic>
            <p:nvPicPr>
              <p:cNvPr id="169" name="墨迹 168"/>
            </p:nvPicPr>
            <p:blipFill>
              <a:blip r:embed="rId205"/>
            </p:blipFill>
            <p:spPr>
              <a:xfrm>
                <a:off x="11396132" y="6062787"/>
                <a:ext cx="22578" cy="197393"/>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70" name="墨迹 169"/>
              <p14:cNvContentPartPr/>
              <p14:nvPr/>
            </p14:nvContentPartPr>
            <p14:xfrm>
              <a:off x="11486444" y="6062787"/>
              <a:ext cx="135467" cy="129716"/>
            </p14:xfrm>
          </p:contentPart>
        </mc:Choice>
        <mc:Fallback xmlns="">
          <p:pic>
            <p:nvPicPr>
              <p:cNvPr id="170" name="墨迹 169"/>
            </p:nvPicPr>
            <p:blipFill>
              <a:blip r:embed="rId207"/>
            </p:blipFill>
            <p:spPr>
              <a:xfrm>
                <a:off x="11486444" y="6062787"/>
                <a:ext cx="135467" cy="129716"/>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71" name="墨迹 170"/>
              <p14:cNvContentPartPr/>
              <p14:nvPr/>
            </p14:nvContentPartPr>
            <p14:xfrm>
              <a:off x="11023600" y="6339138"/>
              <a:ext cx="626532" cy="28199"/>
            </p14:xfrm>
          </p:contentPart>
        </mc:Choice>
        <mc:Fallback xmlns="">
          <p:pic>
            <p:nvPicPr>
              <p:cNvPr id="171" name="墨迹 170"/>
            </p:nvPicPr>
            <p:blipFill>
              <a:blip r:embed="rId209"/>
            </p:blipFill>
            <p:spPr>
              <a:xfrm>
                <a:off x="11023600" y="6339138"/>
                <a:ext cx="626532" cy="2819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72" name="墨迹 171"/>
              <p14:cNvContentPartPr/>
              <p14:nvPr/>
            </p14:nvContentPartPr>
            <p14:xfrm>
              <a:off x="11909777" y="5947171"/>
              <a:ext cx="5644" cy="42299"/>
            </p14:xfrm>
          </p:contentPart>
        </mc:Choice>
        <mc:Fallback xmlns="">
          <p:pic>
            <p:nvPicPr>
              <p:cNvPr id="172" name="墨迹 171"/>
            </p:nvPicPr>
            <p:blipFill>
              <a:blip r:embed="rId211"/>
            </p:blipFill>
            <p:spPr>
              <a:xfrm>
                <a:off x="11909777" y="5947171"/>
                <a:ext cx="5644" cy="4229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73" name="墨迹 172"/>
              <p14:cNvContentPartPr/>
              <p14:nvPr/>
            </p14:nvContentPartPr>
            <p14:xfrm>
              <a:off x="11904132" y="5878083"/>
              <a:ext cx="62089" cy="54989"/>
            </p14:xfrm>
          </p:contentPart>
        </mc:Choice>
        <mc:Fallback xmlns="">
          <p:pic>
            <p:nvPicPr>
              <p:cNvPr id="173" name="墨迹 172"/>
            </p:nvPicPr>
            <p:blipFill>
              <a:blip r:embed="rId213"/>
            </p:blipFill>
            <p:spPr>
              <a:xfrm>
                <a:off x="11904132" y="5878083"/>
                <a:ext cx="62089" cy="5498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74" name="墨迹 173"/>
              <p14:cNvContentPartPr/>
              <p14:nvPr/>
            </p14:nvContentPartPr>
            <p14:xfrm>
              <a:off x="11712222" y="5805295"/>
              <a:ext cx="299156" cy="886331"/>
            </p14:xfrm>
          </p:contentPart>
        </mc:Choice>
        <mc:Fallback xmlns="">
          <p:pic>
            <p:nvPicPr>
              <p:cNvPr id="174" name="墨迹 173"/>
            </p:nvPicPr>
            <p:blipFill>
              <a:blip r:embed="rId215"/>
            </p:blipFill>
            <p:spPr>
              <a:xfrm>
                <a:off x="11712222" y="5805295"/>
                <a:ext cx="299156" cy="886331"/>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75" name="墨迹 174"/>
              <p14:cNvContentPartPr/>
              <p14:nvPr/>
            </p14:nvContentPartPr>
            <p14:xfrm>
              <a:off x="11847688" y="6416509"/>
              <a:ext cx="101600" cy="114382"/>
            </p14:xfrm>
          </p:contentPart>
        </mc:Choice>
        <mc:Fallback xmlns="">
          <p:pic>
            <p:nvPicPr>
              <p:cNvPr id="175" name="墨迹 174"/>
            </p:nvPicPr>
            <p:blipFill>
              <a:blip r:embed="rId217"/>
            </p:blipFill>
            <p:spPr>
              <a:xfrm>
                <a:off x="11847688" y="6416509"/>
                <a:ext cx="101600" cy="11438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76" name="墨迹 175"/>
              <p14:cNvContentPartPr/>
              <p14:nvPr/>
            </p14:nvContentPartPr>
            <p14:xfrm>
              <a:off x="10447867" y="1037723"/>
              <a:ext cx="39511" cy="674838"/>
            </p14:xfrm>
          </p:contentPart>
        </mc:Choice>
        <mc:Fallback xmlns="">
          <p:pic>
            <p:nvPicPr>
              <p:cNvPr id="176" name="墨迹 175"/>
            </p:nvPicPr>
            <p:blipFill>
              <a:blip r:embed="rId219"/>
            </p:blipFill>
            <p:spPr>
              <a:xfrm>
                <a:off x="10447867" y="1037723"/>
                <a:ext cx="39511" cy="67483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77" name="墨迹 176"/>
              <p14:cNvContentPartPr/>
              <p14:nvPr/>
            </p14:nvContentPartPr>
            <p14:xfrm>
              <a:off x="10594622" y="992605"/>
              <a:ext cx="33867" cy="900253"/>
            </p14:xfrm>
          </p:contentPart>
        </mc:Choice>
        <mc:Fallback xmlns="">
          <p:pic>
            <p:nvPicPr>
              <p:cNvPr id="177" name="墨迹 176"/>
            </p:nvPicPr>
            <p:blipFill>
              <a:blip r:embed="rId221"/>
            </p:blipFill>
            <p:spPr>
              <a:xfrm>
                <a:off x="10594622" y="992605"/>
                <a:ext cx="33867" cy="90025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78" name="墨迹 177"/>
              <p14:cNvContentPartPr/>
              <p14:nvPr/>
            </p14:nvContentPartPr>
            <p14:xfrm>
              <a:off x="10404122" y="1342272"/>
              <a:ext cx="210256" cy="90237"/>
            </p14:xfrm>
          </p:contentPart>
        </mc:Choice>
        <mc:Fallback xmlns="">
          <p:pic>
            <p:nvPicPr>
              <p:cNvPr id="178" name="墨迹 177"/>
            </p:nvPicPr>
            <p:blipFill>
              <a:blip r:embed="rId223"/>
            </p:blipFill>
            <p:spPr>
              <a:xfrm>
                <a:off x="10404122" y="1342272"/>
                <a:ext cx="210256" cy="9023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79" name="墨迹 178"/>
              <p14:cNvContentPartPr/>
              <p14:nvPr/>
            </p14:nvContentPartPr>
            <p14:xfrm>
              <a:off x="10907360" y="893027"/>
              <a:ext cx="124707" cy="31900"/>
            </p14:xfrm>
          </p:contentPart>
        </mc:Choice>
        <mc:Fallback xmlns="">
          <p:pic>
            <p:nvPicPr>
              <p:cNvPr id="179" name="墨迹 178"/>
            </p:nvPicPr>
            <p:blipFill>
              <a:blip r:embed="rId225"/>
            </p:blipFill>
            <p:spPr>
              <a:xfrm>
                <a:off x="10907360" y="893027"/>
                <a:ext cx="124707" cy="3190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80" name="墨迹 179"/>
              <p14:cNvContentPartPr/>
              <p14:nvPr/>
            </p14:nvContentPartPr>
            <p14:xfrm>
              <a:off x="10495844" y="1504064"/>
              <a:ext cx="14111" cy="29962"/>
            </p14:xfrm>
          </p:contentPart>
        </mc:Choice>
        <mc:Fallback xmlns="">
          <p:pic>
            <p:nvPicPr>
              <p:cNvPr id="180" name="墨迹 179"/>
            </p:nvPicPr>
            <p:blipFill>
              <a:blip r:embed="rId227"/>
            </p:blipFill>
            <p:spPr>
              <a:xfrm>
                <a:off x="10495844" y="1504064"/>
                <a:ext cx="14111" cy="29962"/>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81" name="墨迹 180"/>
              <p14:cNvContentPartPr/>
              <p14:nvPr/>
            </p14:nvContentPartPr>
            <p14:xfrm>
              <a:off x="10476088" y="1483268"/>
              <a:ext cx="129823" cy="73317"/>
            </p14:xfrm>
          </p:contentPart>
        </mc:Choice>
        <mc:Fallback xmlns="">
          <p:pic>
            <p:nvPicPr>
              <p:cNvPr id="181" name="墨迹 180"/>
            </p:nvPicPr>
            <p:blipFill>
              <a:blip r:embed="rId229"/>
            </p:blipFill>
            <p:spPr>
              <a:xfrm>
                <a:off x="10476088" y="1483268"/>
                <a:ext cx="129823" cy="73317"/>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82" name="墨迹 181"/>
              <p14:cNvContentPartPr/>
              <p14:nvPr/>
            </p14:nvContentPartPr>
            <p14:xfrm>
              <a:off x="10476088" y="1597474"/>
              <a:ext cx="101600" cy="38068"/>
            </p14:xfrm>
          </p:contentPart>
        </mc:Choice>
        <mc:Fallback xmlns="">
          <p:pic>
            <p:nvPicPr>
              <p:cNvPr id="182" name="墨迹 181"/>
            </p:nvPicPr>
            <p:blipFill>
              <a:blip r:embed="rId231"/>
            </p:blipFill>
            <p:spPr>
              <a:xfrm>
                <a:off x="10476088" y="1597474"/>
                <a:ext cx="101600" cy="3806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83" name="墨迹 182"/>
              <p14:cNvContentPartPr/>
              <p14:nvPr/>
            </p14:nvContentPartPr>
            <p14:xfrm>
              <a:off x="10508192" y="1680661"/>
              <a:ext cx="69497" cy="28199"/>
            </p14:xfrm>
          </p:contentPart>
        </mc:Choice>
        <mc:Fallback xmlns="">
          <p:pic>
            <p:nvPicPr>
              <p:cNvPr id="183" name="墨迹 182"/>
            </p:nvPicPr>
            <p:blipFill>
              <a:blip r:embed="rId233"/>
            </p:blipFill>
            <p:spPr>
              <a:xfrm>
                <a:off x="10508192" y="1680661"/>
                <a:ext cx="69497" cy="2819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84" name="墨迹 183"/>
              <p14:cNvContentPartPr/>
              <p14:nvPr/>
            </p14:nvContentPartPr>
            <p14:xfrm>
              <a:off x="10487377" y="1787817"/>
              <a:ext cx="70555" cy="16919"/>
            </p14:xfrm>
          </p:contentPart>
        </mc:Choice>
        <mc:Fallback xmlns="">
          <p:pic>
            <p:nvPicPr>
              <p:cNvPr id="184" name="墨迹 183"/>
            </p:nvPicPr>
            <p:blipFill>
              <a:blip r:embed="rId235"/>
            </p:blipFill>
            <p:spPr>
              <a:xfrm>
                <a:off x="10487377" y="1787817"/>
                <a:ext cx="70555" cy="1691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85" name="墨迹 184"/>
              <p14:cNvContentPartPr/>
              <p14:nvPr/>
            </p14:nvContentPartPr>
            <p14:xfrm>
              <a:off x="10464800" y="1669381"/>
              <a:ext cx="45155" cy="572440"/>
            </p14:xfrm>
          </p:contentPart>
        </mc:Choice>
        <mc:Fallback xmlns="">
          <p:pic>
            <p:nvPicPr>
              <p:cNvPr id="185" name="墨迹 184"/>
            </p:nvPicPr>
            <p:blipFill>
              <a:blip r:embed="rId237"/>
            </p:blipFill>
            <p:spPr>
              <a:xfrm>
                <a:off x="10464800" y="1669381"/>
                <a:ext cx="45155" cy="57244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86" name="墨迹 185"/>
              <p14:cNvContentPartPr/>
              <p14:nvPr/>
            </p14:nvContentPartPr>
            <p14:xfrm>
              <a:off x="10572044" y="1872414"/>
              <a:ext cx="316088" cy="468104"/>
            </p14:xfrm>
          </p:contentPart>
        </mc:Choice>
        <mc:Fallback xmlns="">
          <p:pic>
            <p:nvPicPr>
              <p:cNvPr id="186" name="墨迹 185"/>
            </p:nvPicPr>
            <p:blipFill>
              <a:blip r:embed="rId239"/>
            </p:blipFill>
            <p:spPr>
              <a:xfrm>
                <a:off x="10572044" y="1872414"/>
                <a:ext cx="316088" cy="46810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87" name="墨迹 186"/>
              <p14:cNvContentPartPr/>
              <p14:nvPr/>
            </p14:nvContentPartPr>
            <p14:xfrm>
              <a:off x="10905067" y="896728"/>
              <a:ext cx="107244" cy="975686"/>
            </p14:xfrm>
          </p:contentPart>
        </mc:Choice>
        <mc:Fallback xmlns="">
          <p:pic>
            <p:nvPicPr>
              <p:cNvPr id="187" name="墨迹 186"/>
            </p:nvPicPr>
            <p:blipFill>
              <a:blip r:embed="rId241"/>
            </p:blipFill>
            <p:spPr>
              <a:xfrm>
                <a:off x="10905067" y="896728"/>
                <a:ext cx="107244" cy="975686"/>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88" name="墨迹 187"/>
              <p14:cNvContentPartPr/>
              <p14:nvPr/>
            </p14:nvContentPartPr>
            <p14:xfrm>
              <a:off x="11032067" y="891088"/>
              <a:ext cx="121355" cy="1356373"/>
            </p14:xfrm>
          </p:contentPart>
        </mc:Choice>
        <mc:Fallback xmlns="">
          <p:pic>
            <p:nvPicPr>
              <p:cNvPr id="188" name="墨迹 187"/>
            </p:nvPicPr>
            <p:blipFill>
              <a:blip r:embed="rId243"/>
            </p:blipFill>
            <p:spPr>
              <a:xfrm>
                <a:off x="11032067" y="891088"/>
                <a:ext cx="121355" cy="135637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89" name="墨迹 188"/>
              <p14:cNvContentPartPr/>
              <p14:nvPr/>
            </p14:nvContentPartPr>
            <p14:xfrm>
              <a:off x="10481732" y="1923172"/>
              <a:ext cx="589845" cy="563980"/>
            </p14:xfrm>
          </p:contentPart>
        </mc:Choice>
        <mc:Fallback xmlns="">
          <p:pic>
            <p:nvPicPr>
              <p:cNvPr id="189" name="墨迹 188"/>
            </p:nvPicPr>
            <p:blipFill>
              <a:blip r:embed="rId245"/>
            </p:blipFill>
            <p:spPr>
              <a:xfrm>
                <a:off x="10481732" y="1923172"/>
                <a:ext cx="589845" cy="56398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90" name="墨迹 189"/>
              <p14:cNvContentPartPr/>
              <p14:nvPr/>
            </p14:nvContentPartPr>
            <p14:xfrm>
              <a:off x="10967155" y="1026444"/>
              <a:ext cx="110949" cy="22559"/>
            </p14:xfrm>
          </p:contentPart>
        </mc:Choice>
        <mc:Fallback xmlns="">
          <p:pic>
            <p:nvPicPr>
              <p:cNvPr id="190" name="墨迹 189"/>
            </p:nvPicPr>
            <p:blipFill>
              <a:blip r:embed="rId247"/>
            </p:blipFill>
            <p:spPr>
              <a:xfrm>
                <a:off x="10967155" y="1026444"/>
                <a:ext cx="110949" cy="2255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91" name="墨迹 190"/>
              <p14:cNvContentPartPr/>
              <p14:nvPr/>
            </p14:nvContentPartPr>
            <p14:xfrm>
              <a:off x="11051822" y="930567"/>
              <a:ext cx="22578" cy="78957"/>
            </p14:xfrm>
          </p:contentPart>
        </mc:Choice>
        <mc:Fallback xmlns="">
          <p:pic>
            <p:nvPicPr>
              <p:cNvPr id="191" name="墨迹 190"/>
            </p:nvPicPr>
            <p:blipFill>
              <a:blip r:embed="rId249"/>
            </p:blipFill>
            <p:spPr>
              <a:xfrm>
                <a:off x="11051822" y="930567"/>
                <a:ext cx="22578" cy="78957"/>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92" name="墨迹 191"/>
              <p14:cNvContentPartPr/>
              <p14:nvPr/>
            </p14:nvContentPartPr>
            <p14:xfrm>
              <a:off x="10995377" y="1043363"/>
              <a:ext cx="133350" cy="132535"/>
            </p14:xfrm>
          </p:contentPart>
        </mc:Choice>
        <mc:Fallback xmlns="">
          <p:pic>
            <p:nvPicPr>
              <p:cNvPr id="192" name="墨迹 191"/>
            </p:nvPicPr>
            <p:blipFill>
              <a:blip r:embed="rId251"/>
            </p:blipFill>
            <p:spPr>
              <a:xfrm>
                <a:off x="10995377" y="1043363"/>
                <a:ext cx="133350" cy="132535"/>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93" name="墨迹 192"/>
              <p14:cNvContentPartPr/>
              <p14:nvPr/>
            </p14:nvContentPartPr>
            <p14:xfrm>
              <a:off x="11023600" y="1263315"/>
              <a:ext cx="99660" cy="155095"/>
            </p14:xfrm>
          </p:contentPart>
        </mc:Choice>
        <mc:Fallback xmlns="">
          <p:pic>
            <p:nvPicPr>
              <p:cNvPr id="193" name="墨迹 192"/>
            </p:nvPicPr>
            <p:blipFill>
              <a:blip r:embed="rId253"/>
            </p:blipFill>
            <p:spPr>
              <a:xfrm>
                <a:off x="11023600" y="1263315"/>
                <a:ext cx="99660" cy="155095"/>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94" name="墨迹 193"/>
              <p14:cNvContentPartPr/>
              <p14:nvPr/>
            </p14:nvContentPartPr>
            <p14:xfrm>
              <a:off x="11018485" y="1415590"/>
              <a:ext cx="89782" cy="47938"/>
            </p14:xfrm>
          </p:contentPart>
        </mc:Choice>
        <mc:Fallback xmlns="">
          <p:pic>
            <p:nvPicPr>
              <p:cNvPr id="194" name="墨迹 193"/>
            </p:nvPicPr>
            <p:blipFill>
              <a:blip r:embed="rId255"/>
            </p:blipFill>
            <p:spPr>
              <a:xfrm>
                <a:off x="11018485" y="1415590"/>
                <a:ext cx="89782" cy="47938"/>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95" name="墨迹 194"/>
              <p14:cNvContentPartPr/>
              <p14:nvPr/>
            </p14:nvContentPartPr>
            <p14:xfrm>
              <a:off x="11006667" y="1432509"/>
              <a:ext cx="129822" cy="31019"/>
            </p14:xfrm>
          </p:contentPart>
        </mc:Choice>
        <mc:Fallback xmlns="">
          <p:pic>
            <p:nvPicPr>
              <p:cNvPr id="195" name="墨迹 194"/>
            </p:nvPicPr>
            <p:blipFill>
              <a:blip r:embed="rId257"/>
            </p:blipFill>
            <p:spPr>
              <a:xfrm>
                <a:off x="11006667" y="1432509"/>
                <a:ext cx="129822" cy="3101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96" name="墨迹 195"/>
              <p14:cNvContentPartPr/>
              <p14:nvPr/>
            </p14:nvContentPartPr>
            <p14:xfrm>
              <a:off x="10318044" y="205147"/>
              <a:ext cx="178682" cy="277056"/>
            </p14:xfrm>
          </p:contentPart>
        </mc:Choice>
        <mc:Fallback xmlns="">
          <p:pic>
            <p:nvPicPr>
              <p:cNvPr id="196" name="墨迹 195"/>
            </p:nvPicPr>
            <p:blipFill>
              <a:blip r:embed="rId259"/>
            </p:blipFill>
            <p:spPr>
              <a:xfrm>
                <a:off x="10318044" y="205147"/>
                <a:ext cx="178682" cy="277056"/>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97" name="墨迹 196"/>
              <p14:cNvContentPartPr/>
              <p14:nvPr/>
            </p14:nvContentPartPr>
            <p14:xfrm>
              <a:off x="10583332" y="287629"/>
              <a:ext cx="67733" cy="140996"/>
            </p14:xfrm>
          </p:contentPart>
        </mc:Choice>
        <mc:Fallback xmlns="">
          <p:pic>
            <p:nvPicPr>
              <p:cNvPr id="197" name="墨迹 196"/>
            </p:nvPicPr>
            <p:blipFill>
              <a:blip r:embed="rId261"/>
            </p:blipFill>
            <p:spPr>
              <a:xfrm>
                <a:off x="10583332" y="287629"/>
                <a:ext cx="67733" cy="140996"/>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98" name="墨迹 197"/>
              <p14:cNvContentPartPr/>
              <p14:nvPr/>
            </p14:nvContentPartPr>
            <p14:xfrm>
              <a:off x="10543822" y="332748"/>
              <a:ext cx="129823" cy="127777"/>
            </p14:xfrm>
          </p:contentPart>
        </mc:Choice>
        <mc:Fallback xmlns="">
          <p:pic>
            <p:nvPicPr>
              <p:cNvPr id="198" name="墨迹 197"/>
            </p:nvPicPr>
            <p:blipFill>
              <a:blip r:embed="rId263"/>
            </p:blipFill>
            <p:spPr>
              <a:xfrm>
                <a:off x="10543822" y="332748"/>
                <a:ext cx="129823" cy="127777"/>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99" name="墨迹 198"/>
              <p14:cNvContentPartPr/>
              <p14:nvPr/>
            </p14:nvContentPartPr>
            <p14:xfrm>
              <a:off x="10763955" y="157914"/>
              <a:ext cx="50800" cy="358127"/>
            </p14:xfrm>
          </p:contentPart>
        </mc:Choice>
        <mc:Fallback xmlns="">
          <p:pic>
            <p:nvPicPr>
              <p:cNvPr id="199" name="墨迹 198"/>
            </p:nvPicPr>
            <p:blipFill>
              <a:blip r:embed="rId265"/>
            </p:blipFill>
            <p:spPr>
              <a:xfrm>
                <a:off x="10763955" y="157914"/>
                <a:ext cx="50800" cy="35812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200" name="墨迹 199"/>
              <p14:cNvContentPartPr/>
              <p14:nvPr/>
            </p14:nvContentPartPr>
            <p14:xfrm>
              <a:off x="10763955" y="372226"/>
              <a:ext cx="138289" cy="183294"/>
            </p14:xfrm>
          </p:contentPart>
        </mc:Choice>
        <mc:Fallback xmlns="">
          <p:pic>
            <p:nvPicPr>
              <p:cNvPr id="200" name="墨迹 199"/>
            </p:nvPicPr>
            <p:blipFill>
              <a:blip r:embed="rId267"/>
            </p:blipFill>
            <p:spPr>
              <a:xfrm>
                <a:off x="10763955" y="372226"/>
                <a:ext cx="138289" cy="18329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201" name="墨迹 200"/>
              <p14:cNvContentPartPr/>
              <p14:nvPr/>
            </p14:nvContentPartPr>
            <p14:xfrm>
              <a:off x="5098344" y="5461267"/>
              <a:ext cx="230011" cy="281638"/>
            </p14:xfrm>
          </p:contentPart>
        </mc:Choice>
        <mc:Fallback xmlns="">
          <p:pic>
            <p:nvPicPr>
              <p:cNvPr id="201" name="墨迹 200"/>
            </p:nvPicPr>
            <p:blipFill>
              <a:blip r:embed="rId269"/>
            </p:blipFill>
            <p:spPr>
              <a:xfrm>
                <a:off x="5098344" y="5461267"/>
                <a:ext cx="230011" cy="281638"/>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202" name="墨迹 201"/>
              <p14:cNvContentPartPr/>
              <p14:nvPr/>
            </p14:nvContentPartPr>
            <p14:xfrm>
              <a:off x="5319888" y="5617243"/>
              <a:ext cx="132644" cy="99578"/>
            </p14:xfrm>
          </p:contentPart>
        </mc:Choice>
        <mc:Fallback xmlns="">
          <p:pic>
            <p:nvPicPr>
              <p:cNvPr id="202" name="墨迹 201"/>
            </p:nvPicPr>
            <p:blipFill>
              <a:blip r:embed="rId271"/>
            </p:blipFill>
            <p:spPr>
              <a:xfrm>
                <a:off x="5319888" y="5617243"/>
                <a:ext cx="132644" cy="99578"/>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203" name="墨迹 202"/>
              <p14:cNvContentPartPr/>
              <p14:nvPr/>
            </p14:nvContentPartPr>
            <p14:xfrm>
              <a:off x="5452533" y="5301414"/>
              <a:ext cx="132644" cy="434265"/>
            </p14:xfrm>
          </p:contentPart>
        </mc:Choice>
        <mc:Fallback xmlns="">
          <p:pic>
            <p:nvPicPr>
              <p:cNvPr id="203" name="墨迹 202"/>
            </p:nvPicPr>
            <p:blipFill>
              <a:blip r:embed="rId273"/>
            </p:blipFill>
            <p:spPr>
              <a:xfrm>
                <a:off x="5452533" y="5301414"/>
                <a:ext cx="132644" cy="434265"/>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204" name="墨迹 203"/>
              <p14:cNvContentPartPr/>
              <p14:nvPr/>
            </p14:nvContentPartPr>
            <p14:xfrm>
              <a:off x="5492044" y="5495987"/>
              <a:ext cx="194733" cy="288159"/>
            </p14:xfrm>
          </p:contentPart>
        </mc:Choice>
        <mc:Fallback xmlns="">
          <p:pic>
            <p:nvPicPr>
              <p:cNvPr id="204" name="墨迹 203"/>
            </p:nvPicPr>
            <p:blipFill>
              <a:blip r:embed="rId275"/>
            </p:blipFill>
            <p:spPr>
              <a:xfrm>
                <a:off x="5492044" y="5495987"/>
                <a:ext cx="194733" cy="28815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205" name="墨迹 204"/>
              <p14:cNvContentPartPr/>
              <p14:nvPr/>
            </p14:nvContentPartPr>
            <p14:xfrm>
              <a:off x="7147806" y="5666591"/>
              <a:ext cx="113771" cy="177830"/>
            </p14:xfrm>
          </p:contentPart>
        </mc:Choice>
        <mc:Fallback xmlns="">
          <p:pic>
            <p:nvPicPr>
              <p:cNvPr id="205" name="墨迹 204"/>
            </p:nvPicPr>
            <p:blipFill>
              <a:blip r:embed="rId277"/>
            </p:blipFill>
            <p:spPr>
              <a:xfrm>
                <a:off x="7147806" y="5666591"/>
                <a:ext cx="113771" cy="177830"/>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206" name="墨迹 205"/>
              <p14:cNvContentPartPr/>
              <p14:nvPr/>
            </p14:nvContentPartPr>
            <p14:xfrm>
              <a:off x="7309555" y="5724399"/>
              <a:ext cx="28222" cy="118436"/>
            </p14:xfrm>
          </p:contentPart>
        </mc:Choice>
        <mc:Fallback xmlns="">
          <p:pic>
            <p:nvPicPr>
              <p:cNvPr id="206" name="墨迹 205"/>
            </p:nvPicPr>
            <p:blipFill>
              <a:blip r:embed="rId279"/>
            </p:blipFill>
            <p:spPr>
              <a:xfrm>
                <a:off x="7309555" y="5724399"/>
                <a:ext cx="28222" cy="118436"/>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207" name="墨迹 206"/>
              <p14:cNvContentPartPr/>
              <p14:nvPr/>
            </p14:nvContentPartPr>
            <p14:xfrm>
              <a:off x="7382933" y="5713119"/>
              <a:ext cx="118534" cy="16920"/>
            </p14:xfrm>
          </p:contentPart>
        </mc:Choice>
        <mc:Fallback xmlns="">
          <p:pic>
            <p:nvPicPr>
              <p:cNvPr id="207" name="墨迹 206"/>
            </p:nvPicPr>
            <p:blipFill>
              <a:blip r:embed="rId281"/>
            </p:blipFill>
            <p:spPr>
              <a:xfrm>
                <a:off x="7382933" y="5713119"/>
                <a:ext cx="118534" cy="1692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208" name="墨迹 207"/>
              <p14:cNvContentPartPr/>
              <p14:nvPr/>
            </p14:nvContentPartPr>
            <p14:xfrm>
              <a:off x="7504112" y="5617243"/>
              <a:ext cx="127176" cy="183646"/>
            </p14:xfrm>
          </p:contentPart>
        </mc:Choice>
        <mc:Fallback xmlns="">
          <p:pic>
            <p:nvPicPr>
              <p:cNvPr id="208" name="墨迹 207"/>
            </p:nvPicPr>
            <p:blipFill>
              <a:blip r:embed="rId283"/>
            </p:blipFill>
            <p:spPr>
              <a:xfrm>
                <a:off x="7504112" y="5617243"/>
                <a:ext cx="127176" cy="183646"/>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209" name="墨迹 208"/>
              <p14:cNvContentPartPr/>
              <p14:nvPr/>
            </p14:nvContentPartPr>
            <p14:xfrm>
              <a:off x="7642577" y="5696200"/>
              <a:ext cx="104423" cy="67678"/>
            </p14:xfrm>
          </p:contentPart>
        </mc:Choice>
        <mc:Fallback xmlns="">
          <p:pic>
            <p:nvPicPr>
              <p:cNvPr id="209" name="墨迹 208"/>
            </p:nvPicPr>
            <p:blipFill>
              <a:blip r:embed="rId285"/>
            </p:blipFill>
            <p:spPr>
              <a:xfrm>
                <a:off x="7642577" y="5696200"/>
                <a:ext cx="104423" cy="67678"/>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210" name="墨迹 209"/>
              <p14:cNvContentPartPr/>
              <p14:nvPr/>
            </p14:nvContentPartPr>
            <p14:xfrm>
              <a:off x="7044266" y="5634162"/>
              <a:ext cx="110066" cy="211493"/>
            </p14:xfrm>
          </p:contentPart>
        </mc:Choice>
        <mc:Fallback xmlns="">
          <p:pic>
            <p:nvPicPr>
              <p:cNvPr id="210" name="墨迹 209"/>
            </p:nvPicPr>
            <p:blipFill>
              <a:blip r:embed="rId287"/>
            </p:blipFill>
            <p:spPr>
              <a:xfrm>
                <a:off x="7044266" y="5634162"/>
                <a:ext cx="110066" cy="211493"/>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211" name="墨迹 210"/>
              <p14:cNvContentPartPr/>
              <p14:nvPr/>
            </p14:nvContentPartPr>
            <p14:xfrm>
              <a:off x="7687733" y="5515727"/>
              <a:ext cx="104422" cy="256611"/>
            </p14:xfrm>
          </p:contentPart>
        </mc:Choice>
        <mc:Fallback xmlns="">
          <p:pic>
            <p:nvPicPr>
              <p:cNvPr id="211" name="墨迹 210"/>
            </p:nvPicPr>
            <p:blipFill>
              <a:blip r:embed="rId289"/>
            </p:blipFill>
            <p:spPr>
              <a:xfrm>
                <a:off x="7687733" y="5515727"/>
                <a:ext cx="104422" cy="256611"/>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212" name="墨迹 211"/>
              <p14:cNvContentPartPr/>
              <p14:nvPr/>
            </p14:nvContentPartPr>
            <p14:xfrm>
              <a:off x="7975600" y="5352172"/>
              <a:ext cx="56444" cy="696692"/>
            </p14:xfrm>
          </p:contentPart>
        </mc:Choice>
        <mc:Fallback xmlns="">
          <p:pic>
            <p:nvPicPr>
              <p:cNvPr id="212" name="墨迹 211"/>
            </p:nvPicPr>
            <p:blipFill>
              <a:blip r:embed="rId291"/>
            </p:blipFill>
            <p:spPr>
              <a:xfrm>
                <a:off x="7975600" y="5352172"/>
                <a:ext cx="56444" cy="696692"/>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213" name="墨迹 212"/>
              <p14:cNvContentPartPr/>
              <p14:nvPr/>
            </p14:nvContentPartPr>
            <p14:xfrm>
              <a:off x="7919155" y="5377023"/>
              <a:ext cx="33867" cy="135883"/>
            </p14:xfrm>
          </p:contentPart>
        </mc:Choice>
        <mc:Fallback xmlns="">
          <p:pic>
            <p:nvPicPr>
              <p:cNvPr id="213" name="墨迹 212"/>
            </p:nvPicPr>
            <p:blipFill>
              <a:blip r:embed="rId293"/>
            </p:blipFill>
            <p:spPr>
              <a:xfrm>
                <a:off x="7919155" y="5377023"/>
                <a:ext cx="33867" cy="135883"/>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214" name="墨迹 213"/>
              <p14:cNvContentPartPr/>
              <p14:nvPr/>
            </p14:nvContentPartPr>
            <p14:xfrm>
              <a:off x="7986888" y="5386011"/>
              <a:ext cx="93134" cy="70498"/>
            </p14:xfrm>
          </p:contentPart>
        </mc:Choice>
        <mc:Fallback xmlns="">
          <p:pic>
            <p:nvPicPr>
              <p:cNvPr id="214" name="墨迹 213"/>
            </p:nvPicPr>
            <p:blipFill>
              <a:blip r:embed="rId295"/>
            </p:blipFill>
            <p:spPr>
              <a:xfrm>
                <a:off x="7986888" y="5386011"/>
                <a:ext cx="93134" cy="70498"/>
              </a:xfrm>
              <a:prstGeom prst="rect"/>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1792" y="230135"/>
            <a:ext cx="8171743" cy="1589140"/>
          </a:xfrm>
          <a:prstGeom prst="rect">
            <a:avLst/>
          </a:prstGeom>
        </p:spPr>
      </p:pic>
      <p:pic>
        <p:nvPicPr>
          <p:cNvPr id="5" name="图片 4"/>
          <p:cNvPicPr>
            <a:picLocks noChangeAspect="1"/>
          </p:cNvPicPr>
          <p:nvPr/>
        </p:nvPicPr>
        <p:blipFill>
          <a:blip r:embed="rId2"/>
          <a:stretch>
            <a:fillRect/>
          </a:stretch>
        </p:blipFill>
        <p:spPr>
          <a:xfrm>
            <a:off x="408373" y="1714289"/>
            <a:ext cx="7918579" cy="49790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05798" y="449024"/>
            <a:ext cx="9972977" cy="5199107"/>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7768166" y="2690185"/>
              <a:ext cx="167922" cy="146635"/>
            </p14:xfrm>
          </p:contentPart>
        </mc:Choice>
        <mc:Fallback xmlns="">
          <p:pic>
            <p:nvPicPr>
              <p:cNvPr id="4" name="墨迹 3"/>
            </p:nvPicPr>
            <p:blipFill>
              <a:blip r:embed="rId3"/>
            </p:blipFill>
            <p:spPr>
              <a:xfrm>
                <a:off x="7768166" y="2690185"/>
                <a:ext cx="167922" cy="14663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7981244" y="2616868"/>
              <a:ext cx="16933" cy="244626"/>
            </p14:xfrm>
          </p:contentPart>
        </mc:Choice>
        <mc:Fallback xmlns="">
          <p:pic>
            <p:nvPicPr>
              <p:cNvPr id="5" name="墨迹 4"/>
            </p:nvPicPr>
            <p:blipFill>
              <a:blip r:embed="rId5"/>
            </p:blipFill>
            <p:spPr>
              <a:xfrm>
                <a:off x="7981244" y="2616868"/>
                <a:ext cx="16933" cy="24462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986888" y="2712745"/>
              <a:ext cx="76200" cy="22559"/>
            </p14:xfrm>
          </p:contentPart>
        </mc:Choice>
        <mc:Fallback xmlns="">
          <p:pic>
            <p:nvPicPr>
              <p:cNvPr id="6" name="墨迹 5"/>
            </p:nvPicPr>
            <p:blipFill>
              <a:blip r:embed="rId7"/>
            </p:blipFill>
            <p:spPr>
              <a:xfrm>
                <a:off x="7986888" y="2712745"/>
                <a:ext cx="76200"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8065911" y="2557650"/>
              <a:ext cx="22578" cy="499123"/>
            </p14:xfrm>
          </p:contentPart>
        </mc:Choice>
        <mc:Fallback xmlns="">
          <p:pic>
            <p:nvPicPr>
              <p:cNvPr id="7" name="墨迹 6"/>
            </p:nvPicPr>
            <p:blipFill>
              <a:blip r:embed="rId9"/>
            </p:blipFill>
            <p:spPr>
              <a:xfrm>
                <a:off x="8065911" y="2557650"/>
                <a:ext cx="22578" cy="49912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8170333" y="2718384"/>
              <a:ext cx="14111" cy="180474"/>
            </p14:xfrm>
          </p:contentPart>
        </mc:Choice>
        <mc:Fallback xmlns="">
          <p:pic>
            <p:nvPicPr>
              <p:cNvPr id="8" name="墨迹 7"/>
            </p:nvPicPr>
            <p:blipFill>
              <a:blip r:embed="rId11"/>
            </p:blipFill>
            <p:spPr>
              <a:xfrm>
                <a:off x="8170333" y="2718384"/>
                <a:ext cx="14111" cy="18047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8217605" y="2681726"/>
              <a:ext cx="144639" cy="14099"/>
            </p14:xfrm>
          </p:contentPart>
        </mc:Choice>
        <mc:Fallback xmlns="">
          <p:pic>
            <p:nvPicPr>
              <p:cNvPr id="9" name="墨迹 8"/>
            </p:nvPicPr>
            <p:blipFill>
              <a:blip r:embed="rId13"/>
            </p:blipFill>
            <p:spPr>
              <a:xfrm>
                <a:off x="8217605" y="2681726"/>
                <a:ext cx="144639" cy="1409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8294511" y="2590608"/>
              <a:ext cx="42333" cy="240572"/>
            </p14:xfrm>
          </p:contentPart>
        </mc:Choice>
        <mc:Fallback xmlns="">
          <p:pic>
            <p:nvPicPr>
              <p:cNvPr id="10" name="墨迹 9"/>
            </p:nvPicPr>
            <p:blipFill>
              <a:blip r:embed="rId15"/>
            </p:blipFill>
            <p:spPr>
              <a:xfrm>
                <a:off x="8294511" y="2590608"/>
                <a:ext cx="42333" cy="24057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8427155" y="2599949"/>
              <a:ext cx="95956" cy="129715"/>
            </p14:xfrm>
          </p:contentPart>
        </mc:Choice>
        <mc:Fallback xmlns="">
          <p:pic>
            <p:nvPicPr>
              <p:cNvPr id="11" name="墨迹 10"/>
            </p:nvPicPr>
            <p:blipFill>
              <a:blip r:embed="rId17"/>
            </p:blipFill>
            <p:spPr>
              <a:xfrm>
                <a:off x="8427155" y="2599949"/>
                <a:ext cx="95956" cy="12971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8585200" y="2517290"/>
              <a:ext cx="22577" cy="184175"/>
            </p14:xfrm>
          </p:contentPart>
        </mc:Choice>
        <mc:Fallback xmlns="">
          <p:pic>
            <p:nvPicPr>
              <p:cNvPr id="12" name="墨迹 11"/>
            </p:nvPicPr>
            <p:blipFill>
              <a:blip r:embed="rId19"/>
            </p:blipFill>
            <p:spPr>
              <a:xfrm>
                <a:off x="8585200" y="2517290"/>
                <a:ext cx="22577" cy="18417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8596488" y="2619688"/>
              <a:ext cx="76200" cy="25379"/>
            </p14:xfrm>
          </p:contentPart>
        </mc:Choice>
        <mc:Fallback xmlns="">
          <p:pic>
            <p:nvPicPr>
              <p:cNvPr id="13" name="墨迹 12"/>
            </p:nvPicPr>
            <p:blipFill>
              <a:blip r:embed="rId21"/>
            </p:blipFill>
            <p:spPr>
              <a:xfrm>
                <a:off x="8596488" y="2619688"/>
                <a:ext cx="76200" cy="2537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8658577" y="2449965"/>
              <a:ext cx="45156" cy="443253"/>
            </p14:xfrm>
          </p:contentPart>
        </mc:Choice>
        <mc:Fallback xmlns="">
          <p:pic>
            <p:nvPicPr>
              <p:cNvPr id="14" name="墨迹 13"/>
            </p:nvPicPr>
            <p:blipFill>
              <a:blip r:embed="rId23"/>
            </p:blipFill>
            <p:spPr>
              <a:xfrm>
                <a:off x="8658577" y="2449965"/>
                <a:ext cx="45156" cy="4432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8737600" y="2622508"/>
              <a:ext cx="73377" cy="90237"/>
            </p14:xfrm>
          </p:contentPart>
        </mc:Choice>
        <mc:Fallback xmlns="">
          <p:pic>
            <p:nvPicPr>
              <p:cNvPr id="15" name="墨迹 14"/>
            </p:nvPicPr>
            <p:blipFill>
              <a:blip r:embed="rId25"/>
            </p:blipFill>
            <p:spPr>
              <a:xfrm>
                <a:off x="8737600" y="2622508"/>
                <a:ext cx="73377" cy="9023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8839905" y="2580209"/>
              <a:ext cx="134762" cy="14100"/>
            </p14:xfrm>
          </p:contentPart>
        </mc:Choice>
        <mc:Fallback xmlns="">
          <p:pic>
            <p:nvPicPr>
              <p:cNvPr id="16" name="墨迹 15"/>
            </p:nvPicPr>
            <p:blipFill>
              <a:blip r:embed="rId27"/>
            </p:blipFill>
            <p:spPr>
              <a:xfrm>
                <a:off x="8839905" y="2580209"/>
                <a:ext cx="134762" cy="141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8923866" y="2485390"/>
              <a:ext cx="28222" cy="218895"/>
            </p14:xfrm>
          </p:contentPart>
        </mc:Choice>
        <mc:Fallback xmlns="">
          <p:pic>
            <p:nvPicPr>
              <p:cNvPr id="17" name="墨迹 16"/>
            </p:nvPicPr>
            <p:blipFill>
              <a:blip r:embed="rId29"/>
            </p:blipFill>
            <p:spPr>
              <a:xfrm>
                <a:off x="8923866" y="2485390"/>
                <a:ext cx="28222" cy="21889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9050161" y="2455429"/>
              <a:ext cx="254706" cy="208672"/>
            </p14:xfrm>
          </p:contentPart>
        </mc:Choice>
        <mc:Fallback xmlns="">
          <p:pic>
            <p:nvPicPr>
              <p:cNvPr id="18" name="墨迹 17"/>
            </p:nvPicPr>
            <p:blipFill>
              <a:blip r:embed="rId31"/>
            </p:blipFill>
            <p:spPr>
              <a:xfrm>
                <a:off x="9050161" y="2455429"/>
                <a:ext cx="254706" cy="20867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9276644" y="2378586"/>
              <a:ext cx="59266" cy="537191"/>
            </p14:xfrm>
          </p:contentPart>
        </mc:Choice>
        <mc:Fallback xmlns="">
          <p:pic>
            <p:nvPicPr>
              <p:cNvPr id="19" name="墨迹 18"/>
            </p:nvPicPr>
            <p:blipFill>
              <a:blip r:embed="rId33"/>
            </p:blipFill>
            <p:spPr>
              <a:xfrm>
                <a:off x="9276644" y="2378586"/>
                <a:ext cx="59266" cy="53719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9299222" y="2528041"/>
              <a:ext cx="162454" cy="320059"/>
            </p14:xfrm>
          </p:contentPart>
        </mc:Choice>
        <mc:Fallback xmlns="">
          <p:pic>
            <p:nvPicPr>
              <p:cNvPr id="20" name="墨迹 19"/>
            </p:nvPicPr>
            <p:blipFill>
              <a:blip r:embed="rId35"/>
            </p:blipFill>
            <p:spPr>
              <a:xfrm>
                <a:off x="9299222" y="2528041"/>
                <a:ext cx="162454" cy="32005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2573866" y="4121109"/>
              <a:ext cx="16934" cy="211669"/>
            </p14:xfrm>
          </p:contentPart>
        </mc:Choice>
        <mc:Fallback xmlns="">
          <p:pic>
            <p:nvPicPr>
              <p:cNvPr id="21" name="墨迹 20"/>
            </p:nvPicPr>
            <p:blipFill>
              <a:blip r:embed="rId37"/>
            </p:blipFill>
            <p:spPr>
              <a:xfrm>
                <a:off x="2573866" y="4121109"/>
                <a:ext cx="16934" cy="21166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2577747" y="4235491"/>
              <a:ext cx="97719" cy="28199"/>
            </p14:xfrm>
          </p:contentPart>
        </mc:Choice>
        <mc:Fallback xmlns="">
          <p:pic>
            <p:nvPicPr>
              <p:cNvPr id="22" name="墨迹 21"/>
            </p:nvPicPr>
            <p:blipFill>
              <a:blip r:embed="rId39"/>
            </p:blipFill>
            <p:spPr>
              <a:xfrm>
                <a:off x="2577747" y="4235491"/>
                <a:ext cx="97719" cy="2819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2686755" y="4036864"/>
              <a:ext cx="19756" cy="658271"/>
            </p14:xfrm>
          </p:contentPart>
        </mc:Choice>
        <mc:Fallback xmlns="">
          <p:pic>
            <p:nvPicPr>
              <p:cNvPr id="23" name="墨迹 22"/>
            </p:nvPicPr>
            <p:blipFill>
              <a:blip r:embed="rId41"/>
            </p:blipFill>
            <p:spPr>
              <a:xfrm>
                <a:off x="2686755" y="4036864"/>
                <a:ext cx="19756" cy="65827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2765777" y="4235491"/>
              <a:ext cx="149578" cy="144697"/>
            </p14:xfrm>
          </p:contentPart>
        </mc:Choice>
        <mc:Fallback xmlns="">
          <p:pic>
            <p:nvPicPr>
              <p:cNvPr id="24" name="墨迹 23"/>
            </p:nvPicPr>
            <p:blipFill>
              <a:blip r:embed="rId43"/>
            </p:blipFill>
            <p:spPr>
              <a:xfrm>
                <a:off x="2765777" y="4235491"/>
                <a:ext cx="149578" cy="14469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6575777" y="3321843"/>
              <a:ext cx="14112" cy="22559"/>
            </p14:xfrm>
          </p:contentPart>
        </mc:Choice>
        <mc:Fallback xmlns="">
          <p:pic>
            <p:nvPicPr>
              <p:cNvPr id="25" name="墨迹 24"/>
            </p:nvPicPr>
            <p:blipFill>
              <a:blip r:embed="rId45"/>
            </p:blipFill>
            <p:spPr>
              <a:xfrm>
                <a:off x="6575777" y="3321843"/>
                <a:ext cx="14112" cy="2255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5195711" y="3555895"/>
              <a:ext cx="104995" cy="59958"/>
            </p14:xfrm>
          </p:contentPart>
        </mc:Choice>
        <mc:Fallback xmlns="">
          <p:pic>
            <p:nvPicPr>
              <p:cNvPr id="26" name="墨迹 25"/>
            </p:nvPicPr>
            <p:blipFill>
              <a:blip r:embed="rId47"/>
            </p:blipFill>
            <p:spPr>
              <a:xfrm>
                <a:off x="5195711" y="3555895"/>
                <a:ext cx="104995" cy="5995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5393266" y="3496677"/>
              <a:ext cx="3429000" cy="67678"/>
            </p14:xfrm>
          </p:contentPart>
        </mc:Choice>
        <mc:Fallback xmlns="">
          <p:pic>
            <p:nvPicPr>
              <p:cNvPr id="27" name="墨迹 26"/>
            </p:nvPicPr>
            <p:blipFill>
              <a:blip r:embed="rId49"/>
            </p:blipFill>
            <p:spPr>
              <a:xfrm>
                <a:off x="5393266" y="3496677"/>
                <a:ext cx="3429000" cy="6767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7896577" y="5346533"/>
              <a:ext cx="28223" cy="1020804"/>
            </p14:xfrm>
          </p:contentPart>
        </mc:Choice>
        <mc:Fallback xmlns="">
          <p:pic>
            <p:nvPicPr>
              <p:cNvPr id="28" name="墨迹 27"/>
            </p:nvPicPr>
            <p:blipFill>
              <a:blip r:embed="rId51"/>
            </p:blipFill>
            <p:spPr>
              <a:xfrm>
                <a:off x="7896577" y="5346533"/>
                <a:ext cx="28223" cy="102080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7720188" y="6474493"/>
              <a:ext cx="238478" cy="22559"/>
            </p14:xfrm>
          </p:contentPart>
        </mc:Choice>
        <mc:Fallback xmlns="">
          <p:pic>
            <p:nvPicPr>
              <p:cNvPr id="29" name="墨迹 28"/>
            </p:nvPicPr>
            <p:blipFill>
              <a:blip r:embed="rId53"/>
            </p:blipFill>
            <p:spPr>
              <a:xfrm>
                <a:off x="7720188" y="6474493"/>
                <a:ext cx="238478" cy="2255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7868355" y="6519611"/>
              <a:ext cx="22578" cy="197394"/>
            </p14:xfrm>
          </p:contentPart>
        </mc:Choice>
        <mc:Fallback xmlns="">
          <p:pic>
            <p:nvPicPr>
              <p:cNvPr id="30" name="墨迹 29"/>
            </p:nvPicPr>
            <p:blipFill>
              <a:blip r:embed="rId55"/>
            </p:blipFill>
            <p:spPr>
              <a:xfrm>
                <a:off x="7868355" y="6519611"/>
                <a:ext cx="22578" cy="19739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7964311" y="6621128"/>
              <a:ext cx="5644" cy="197393"/>
            </p14:xfrm>
          </p:contentPart>
        </mc:Choice>
        <mc:Fallback xmlns="">
          <p:pic>
            <p:nvPicPr>
              <p:cNvPr id="31" name="墨迹 30"/>
            </p:nvPicPr>
            <p:blipFill>
              <a:blip r:embed="rId57"/>
            </p:blipFill>
            <p:spPr>
              <a:xfrm>
                <a:off x="7964311" y="6621128"/>
                <a:ext cx="5644" cy="19739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9014177" y="3560830"/>
              <a:ext cx="804334" cy="71202"/>
            </p14:xfrm>
          </p:contentPart>
        </mc:Choice>
        <mc:Fallback xmlns="">
          <p:pic>
            <p:nvPicPr>
              <p:cNvPr id="32" name="墨迹 31"/>
            </p:nvPicPr>
            <p:blipFill>
              <a:blip r:embed="rId59"/>
            </p:blipFill>
            <p:spPr>
              <a:xfrm>
                <a:off x="9014177" y="3560830"/>
                <a:ext cx="804334" cy="7120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5187244" y="3265445"/>
              <a:ext cx="303388" cy="298910"/>
            </p14:xfrm>
          </p:contentPart>
        </mc:Choice>
        <mc:Fallback xmlns="">
          <p:pic>
            <p:nvPicPr>
              <p:cNvPr id="33" name="墨迹 32"/>
            </p:nvPicPr>
            <p:blipFill>
              <a:blip r:embed="rId61"/>
            </p:blipFill>
            <p:spPr>
              <a:xfrm>
                <a:off x="5187244" y="3265445"/>
                <a:ext cx="303388" cy="29891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5325533" y="3395161"/>
              <a:ext cx="14111" cy="188933"/>
            </p14:xfrm>
          </p:contentPart>
        </mc:Choice>
        <mc:Fallback xmlns="">
          <p:pic>
            <p:nvPicPr>
              <p:cNvPr id="34" name="墨迹 33"/>
            </p:nvPicPr>
            <p:blipFill>
              <a:blip r:embed="rId63"/>
            </p:blipFill>
            <p:spPr>
              <a:xfrm>
                <a:off x="5325533" y="3395161"/>
                <a:ext cx="14111" cy="18893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8696853" y="3259805"/>
              <a:ext cx="170569" cy="203033"/>
            </p14:xfrm>
          </p:contentPart>
        </mc:Choice>
        <mc:Fallback xmlns="">
          <p:pic>
            <p:nvPicPr>
              <p:cNvPr id="35" name="墨迹 34"/>
            </p:nvPicPr>
            <p:blipFill>
              <a:blip r:embed="rId65"/>
            </p:blipFill>
            <p:spPr>
              <a:xfrm>
                <a:off x="8696853" y="3259805"/>
                <a:ext cx="170569" cy="20303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8587316" y="3154588"/>
              <a:ext cx="407635" cy="430387"/>
            </p14:xfrm>
          </p:contentPart>
        </mc:Choice>
        <mc:Fallback xmlns="">
          <p:pic>
            <p:nvPicPr>
              <p:cNvPr id="36" name="墨迹 35"/>
            </p:nvPicPr>
            <p:blipFill>
              <a:blip r:embed="rId67"/>
            </p:blipFill>
            <p:spPr>
              <a:xfrm>
                <a:off x="8587316" y="3154588"/>
                <a:ext cx="407635" cy="43038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831144" y="4009899"/>
              <a:ext cx="1912056" cy="101517"/>
            </p14:xfrm>
          </p:contentPart>
        </mc:Choice>
        <mc:Fallback xmlns="">
          <p:pic>
            <p:nvPicPr>
              <p:cNvPr id="37" name="墨迹 36"/>
            </p:nvPicPr>
            <p:blipFill>
              <a:blip r:embed="rId69"/>
            </p:blipFill>
            <p:spPr>
              <a:xfrm>
                <a:off x="831144" y="4009899"/>
                <a:ext cx="1912056" cy="10151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806450" y="1737059"/>
              <a:ext cx="4726517" cy="45118"/>
            </p14:xfrm>
          </p:contentPart>
        </mc:Choice>
        <mc:Fallback xmlns="">
          <p:pic>
            <p:nvPicPr>
              <p:cNvPr id="38" name="墨迹 37"/>
            </p:nvPicPr>
            <p:blipFill>
              <a:blip r:embed="rId71"/>
            </p:blipFill>
            <p:spPr>
              <a:xfrm>
                <a:off x="806450" y="1737059"/>
                <a:ext cx="4726517" cy="4511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835377" y="1354962"/>
              <a:ext cx="28223" cy="328519"/>
            </p14:xfrm>
          </p:contentPart>
        </mc:Choice>
        <mc:Fallback xmlns="">
          <p:pic>
            <p:nvPicPr>
              <p:cNvPr id="39" name="墨迹 38"/>
            </p:nvPicPr>
            <p:blipFill>
              <a:blip r:embed="rId73"/>
            </p:blipFill>
            <p:spPr>
              <a:xfrm>
                <a:off x="835377" y="1354962"/>
                <a:ext cx="28223" cy="3285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891822" y="1285875"/>
              <a:ext cx="4741333" cy="465812"/>
            </p14:xfrm>
          </p:contentPart>
        </mc:Choice>
        <mc:Fallback xmlns="">
          <p:pic>
            <p:nvPicPr>
              <p:cNvPr id="40" name="墨迹 39"/>
            </p:nvPicPr>
            <p:blipFill>
              <a:blip r:embed="rId75"/>
            </p:blipFill>
            <p:spPr>
              <a:xfrm>
                <a:off x="891822" y="1285875"/>
                <a:ext cx="4741333" cy="46581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1080911" y="5397291"/>
              <a:ext cx="200377" cy="36658"/>
            </p14:xfrm>
          </p:contentPart>
        </mc:Choice>
        <mc:Fallback xmlns="">
          <p:pic>
            <p:nvPicPr>
              <p:cNvPr id="41" name="墨迹 40"/>
            </p:nvPicPr>
            <p:blipFill>
              <a:blip r:embed="rId77"/>
            </p:blipFill>
            <p:spPr>
              <a:xfrm>
                <a:off x="1080911" y="5397291"/>
                <a:ext cx="200377" cy="366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1168400" y="5433949"/>
              <a:ext cx="16933" cy="234052"/>
            </p14:xfrm>
          </p:contentPart>
        </mc:Choice>
        <mc:Fallback xmlns="">
          <p:pic>
            <p:nvPicPr>
              <p:cNvPr id="42" name="墨迹 41"/>
            </p:nvPicPr>
            <p:blipFill>
              <a:blip r:embed="rId79"/>
            </p:blipFill>
            <p:spPr>
              <a:xfrm>
                <a:off x="1168400" y="5433949"/>
                <a:ext cx="16933" cy="23405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1462616" y="5376141"/>
              <a:ext cx="211667" cy="195984"/>
            </p14:xfrm>
          </p:contentPart>
        </mc:Choice>
        <mc:Fallback xmlns="">
          <p:pic>
            <p:nvPicPr>
              <p:cNvPr id="43" name="墨迹 42"/>
            </p:nvPicPr>
            <p:blipFill>
              <a:blip r:embed="rId81"/>
            </p:blipFill>
            <p:spPr>
              <a:xfrm>
                <a:off x="1462616" y="5376141"/>
                <a:ext cx="211667" cy="19598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1735137" y="5301414"/>
              <a:ext cx="147285" cy="16919"/>
            </p14:xfrm>
          </p:contentPart>
        </mc:Choice>
        <mc:Fallback xmlns="">
          <p:pic>
            <p:nvPicPr>
              <p:cNvPr id="44" name="墨迹 43"/>
            </p:nvPicPr>
            <p:blipFill>
              <a:blip r:embed="rId83"/>
            </p:blipFill>
            <p:spPr>
              <a:xfrm>
                <a:off x="1735137" y="5301414"/>
                <a:ext cx="147285" cy="1691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1800577" y="5323973"/>
              <a:ext cx="45156" cy="465284"/>
            </p14:xfrm>
          </p:contentPart>
        </mc:Choice>
        <mc:Fallback xmlns="">
          <p:pic>
            <p:nvPicPr>
              <p:cNvPr id="45" name="墨迹 44"/>
            </p:nvPicPr>
            <p:blipFill>
              <a:blip r:embed="rId85"/>
            </p:blipFill>
            <p:spPr>
              <a:xfrm>
                <a:off x="1800577" y="5323973"/>
                <a:ext cx="45156" cy="46528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1916288" y="5504447"/>
              <a:ext cx="8467" cy="163554"/>
            </p14:xfrm>
          </p:contentPart>
        </mc:Choice>
        <mc:Fallback xmlns="">
          <p:pic>
            <p:nvPicPr>
              <p:cNvPr id="46" name="墨迹 45"/>
            </p:nvPicPr>
            <p:blipFill>
              <a:blip r:embed="rId87"/>
            </p:blipFill>
            <p:spPr>
              <a:xfrm>
                <a:off x="1916288" y="5504447"/>
                <a:ext cx="8467" cy="16355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2055988" y="5239729"/>
              <a:ext cx="297745" cy="448716"/>
            </p14:xfrm>
          </p:contentPart>
        </mc:Choice>
        <mc:Fallback xmlns="">
          <p:pic>
            <p:nvPicPr>
              <p:cNvPr id="47" name="墨迹 46"/>
            </p:nvPicPr>
            <p:blipFill>
              <a:blip r:embed="rId89"/>
            </p:blipFill>
            <p:spPr>
              <a:xfrm>
                <a:off x="2055988" y="5239729"/>
                <a:ext cx="297745" cy="44871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2417762" y="5566485"/>
              <a:ext cx="3704" cy="11279"/>
            </p14:xfrm>
          </p:contentPart>
        </mc:Choice>
        <mc:Fallback xmlns="">
          <p:pic>
            <p:nvPicPr>
              <p:cNvPr id="48" name="墨迹 47"/>
            </p:nvPicPr>
            <p:blipFill>
              <a:blip r:embed="rId91"/>
            </p:blipFill>
            <p:spPr>
              <a:xfrm>
                <a:off x="2417762" y="5566485"/>
                <a:ext cx="3704" cy="1127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2771422" y="5239376"/>
              <a:ext cx="485422" cy="344028"/>
            </p14:xfrm>
          </p:contentPart>
        </mc:Choice>
        <mc:Fallback xmlns="">
          <p:pic>
            <p:nvPicPr>
              <p:cNvPr id="49" name="墨迹 48"/>
            </p:nvPicPr>
            <p:blipFill>
              <a:blip r:embed="rId93"/>
            </p:blipFill>
            <p:spPr>
              <a:xfrm>
                <a:off x="2771422" y="5239376"/>
                <a:ext cx="485422" cy="34402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3200400" y="5445229"/>
              <a:ext cx="112888" cy="358127"/>
            </p14:xfrm>
          </p:contentPart>
        </mc:Choice>
        <mc:Fallback xmlns="">
          <p:pic>
            <p:nvPicPr>
              <p:cNvPr id="50" name="墨迹 49"/>
            </p:nvPicPr>
            <p:blipFill>
              <a:blip r:embed="rId95"/>
            </p:blipFill>
            <p:spPr>
              <a:xfrm>
                <a:off x="3200400" y="5445229"/>
                <a:ext cx="112888" cy="35812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3448755" y="5431130"/>
              <a:ext cx="90311" cy="118435"/>
            </p14:xfrm>
          </p:contentPart>
        </mc:Choice>
        <mc:Fallback xmlns="">
          <p:pic>
            <p:nvPicPr>
              <p:cNvPr id="51" name="墨迹 50"/>
            </p:nvPicPr>
            <p:blipFill>
              <a:blip r:embed="rId97"/>
            </p:blipFill>
            <p:spPr>
              <a:xfrm>
                <a:off x="3448755" y="5431130"/>
                <a:ext cx="90311" cy="11843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3564466" y="5414210"/>
              <a:ext cx="85372" cy="157915"/>
            </p14:xfrm>
          </p:contentPart>
        </mc:Choice>
        <mc:Fallback xmlns="">
          <p:pic>
            <p:nvPicPr>
              <p:cNvPr id="52" name="墨迹 51"/>
            </p:nvPicPr>
            <p:blipFill>
              <a:blip r:embed="rId99"/>
            </p:blipFill>
            <p:spPr>
              <a:xfrm>
                <a:off x="3564466" y="5414210"/>
                <a:ext cx="85372" cy="15791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3649133" y="5393061"/>
              <a:ext cx="102482" cy="243921"/>
            </p14:xfrm>
          </p:contentPart>
        </mc:Choice>
        <mc:Fallback xmlns="">
          <p:pic>
            <p:nvPicPr>
              <p:cNvPr id="53" name="墨迹 52"/>
            </p:nvPicPr>
            <p:blipFill>
              <a:blip r:embed="rId101"/>
            </p:blipFill>
            <p:spPr>
              <a:xfrm>
                <a:off x="3649133" y="5393061"/>
                <a:ext cx="102482" cy="24392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3949347" y="5236028"/>
              <a:ext cx="142875" cy="217661"/>
            </p14:xfrm>
          </p:contentPart>
        </mc:Choice>
        <mc:Fallback xmlns="">
          <p:pic>
            <p:nvPicPr>
              <p:cNvPr id="54" name="墨迹 53"/>
            </p:nvPicPr>
            <p:blipFill>
              <a:blip r:embed="rId103"/>
            </p:blipFill>
            <p:spPr>
              <a:xfrm>
                <a:off x="3949347" y="5236028"/>
                <a:ext cx="142875" cy="217661"/>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3922888" y="5383191"/>
              <a:ext cx="279400" cy="205853"/>
            </p14:xfrm>
          </p:contentPart>
        </mc:Choice>
        <mc:Fallback xmlns="">
          <p:pic>
            <p:nvPicPr>
              <p:cNvPr id="55" name="墨迹 54"/>
            </p:nvPicPr>
            <p:blipFill>
              <a:blip r:embed="rId105"/>
            </p:blipFill>
            <p:spPr>
              <a:xfrm>
                <a:off x="3922888" y="5383191"/>
                <a:ext cx="279400" cy="20585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4329288" y="5137860"/>
              <a:ext cx="105834" cy="42298"/>
            </p14:xfrm>
          </p:contentPart>
        </mc:Choice>
        <mc:Fallback xmlns="">
          <p:pic>
            <p:nvPicPr>
              <p:cNvPr id="56" name="墨迹 55"/>
            </p:nvPicPr>
            <p:blipFill>
              <a:blip r:embed="rId107"/>
            </p:blipFill>
            <p:spPr>
              <a:xfrm>
                <a:off x="4329288" y="5137860"/>
                <a:ext cx="105834" cy="4229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4284133" y="5239376"/>
              <a:ext cx="33867" cy="177654"/>
            </p14:xfrm>
          </p:contentPart>
        </mc:Choice>
        <mc:Fallback xmlns="">
          <p:pic>
            <p:nvPicPr>
              <p:cNvPr id="57" name="墨迹 56"/>
            </p:nvPicPr>
            <p:blipFill>
              <a:blip r:embed="rId109"/>
            </p:blipFill>
            <p:spPr>
              <a:xfrm>
                <a:off x="4284133" y="5239376"/>
                <a:ext cx="33867" cy="17765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4266494" y="5301414"/>
              <a:ext cx="151694" cy="293270"/>
            </p14:xfrm>
          </p:contentPart>
        </mc:Choice>
        <mc:Fallback xmlns="">
          <p:pic>
            <p:nvPicPr>
              <p:cNvPr id="58" name="墨迹 57"/>
            </p:nvPicPr>
            <p:blipFill>
              <a:blip r:embed="rId111"/>
            </p:blipFill>
            <p:spPr>
              <a:xfrm>
                <a:off x="4266494" y="5301414"/>
                <a:ext cx="151694" cy="29327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4346222" y="5510087"/>
              <a:ext cx="174978" cy="99578"/>
            </p14:xfrm>
          </p:contentPart>
        </mc:Choice>
        <mc:Fallback xmlns="">
          <p:pic>
            <p:nvPicPr>
              <p:cNvPr id="59" name="墨迹 58"/>
            </p:nvPicPr>
            <p:blipFill>
              <a:blip r:embed="rId113"/>
            </p:blipFill>
            <p:spPr>
              <a:xfrm>
                <a:off x="4346222" y="5510087"/>
                <a:ext cx="174978" cy="9957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4509911" y="5208357"/>
              <a:ext cx="112889" cy="200213"/>
            </p14:xfrm>
          </p:contentPart>
        </mc:Choice>
        <mc:Fallback xmlns="">
          <p:pic>
            <p:nvPicPr>
              <p:cNvPr id="60" name="墨迹 59"/>
            </p:nvPicPr>
            <p:blipFill>
              <a:blip r:embed="rId115"/>
            </p:blipFill>
            <p:spPr>
              <a:xfrm>
                <a:off x="4509911" y="5208357"/>
                <a:ext cx="112889" cy="20021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4577644" y="5273215"/>
              <a:ext cx="129822" cy="135355"/>
            </p14:xfrm>
          </p:contentPart>
        </mc:Choice>
        <mc:Fallback xmlns="">
          <p:pic>
            <p:nvPicPr>
              <p:cNvPr id="61" name="墨迹 60"/>
            </p:nvPicPr>
            <p:blipFill>
              <a:blip r:embed="rId117"/>
            </p:blipFill>
            <p:spPr>
              <a:xfrm>
                <a:off x="4577644" y="5273215"/>
                <a:ext cx="129822" cy="13535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4526844" y="5386011"/>
              <a:ext cx="259644" cy="195983"/>
            </p14:xfrm>
          </p:contentPart>
        </mc:Choice>
        <mc:Fallback xmlns="">
          <p:pic>
            <p:nvPicPr>
              <p:cNvPr id="62" name="墨迹 61"/>
            </p:nvPicPr>
            <p:blipFill>
              <a:blip r:embed="rId119"/>
            </p:blipFill>
            <p:spPr>
              <a:xfrm>
                <a:off x="4526844" y="5386011"/>
                <a:ext cx="259644" cy="19598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4792133" y="5344946"/>
              <a:ext cx="45155" cy="103103"/>
            </p14:xfrm>
          </p:contentPart>
        </mc:Choice>
        <mc:Fallback xmlns="">
          <p:pic>
            <p:nvPicPr>
              <p:cNvPr id="63" name="墨迹 62"/>
            </p:nvPicPr>
            <p:blipFill>
              <a:blip r:embed="rId121"/>
            </p:blipFill>
            <p:spPr>
              <a:xfrm>
                <a:off x="4792133" y="5344946"/>
                <a:ext cx="45155" cy="10310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4842933" y="5190909"/>
              <a:ext cx="256822" cy="223301"/>
            </p14:xfrm>
          </p:contentPart>
        </mc:Choice>
        <mc:Fallback xmlns="">
          <p:pic>
            <p:nvPicPr>
              <p:cNvPr id="64" name="墨迹 63"/>
            </p:nvPicPr>
            <p:blipFill>
              <a:blip r:embed="rId123"/>
            </p:blipFill>
            <p:spPr>
              <a:xfrm>
                <a:off x="4842933" y="5190909"/>
                <a:ext cx="256822" cy="22330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4789311" y="5402930"/>
              <a:ext cx="164570" cy="153861"/>
            </p14:xfrm>
          </p:contentPart>
        </mc:Choice>
        <mc:Fallback xmlns="">
          <p:pic>
            <p:nvPicPr>
              <p:cNvPr id="65" name="墨迹 64"/>
            </p:nvPicPr>
            <p:blipFill>
              <a:blip r:embed="rId125"/>
            </p:blipFill>
            <p:spPr>
              <a:xfrm>
                <a:off x="4789311" y="5402930"/>
                <a:ext cx="164570" cy="15386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5033433" y="5182978"/>
              <a:ext cx="270051" cy="888269"/>
            </p14:xfrm>
          </p:contentPart>
        </mc:Choice>
        <mc:Fallback xmlns="">
          <p:pic>
            <p:nvPicPr>
              <p:cNvPr id="66" name="墨迹 65"/>
            </p:nvPicPr>
            <p:blipFill>
              <a:blip r:embed="rId127"/>
            </p:blipFill>
            <p:spPr>
              <a:xfrm>
                <a:off x="5033433" y="5182978"/>
                <a:ext cx="270051" cy="88826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7" name="墨迹 66"/>
              <p14:cNvContentPartPr/>
              <p14:nvPr/>
            </p14:nvContentPartPr>
            <p14:xfrm>
              <a:off x="1162755" y="5995110"/>
              <a:ext cx="11289" cy="149455"/>
            </p14:xfrm>
          </p:contentPart>
        </mc:Choice>
        <mc:Fallback xmlns="">
          <p:pic>
            <p:nvPicPr>
              <p:cNvPr id="67" name="墨迹 66"/>
            </p:nvPicPr>
            <p:blipFill>
              <a:blip r:embed="rId129"/>
            </p:blipFill>
            <p:spPr>
              <a:xfrm>
                <a:off x="1162755" y="5995110"/>
                <a:ext cx="11289" cy="14945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8" name="墨迹 67"/>
              <p14:cNvContentPartPr/>
              <p14:nvPr/>
            </p14:nvContentPartPr>
            <p14:xfrm>
              <a:off x="1117600" y="5978190"/>
              <a:ext cx="201788" cy="329929"/>
            </p14:xfrm>
          </p:contentPart>
        </mc:Choice>
        <mc:Fallback xmlns="">
          <p:pic>
            <p:nvPicPr>
              <p:cNvPr id="68" name="墨迹 67"/>
            </p:nvPicPr>
            <p:blipFill>
              <a:blip r:embed="rId131"/>
            </p:blipFill>
            <p:spPr>
              <a:xfrm>
                <a:off x="1117600" y="5978190"/>
                <a:ext cx="201788" cy="32992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9" name="墨迹 68"/>
              <p14:cNvContentPartPr/>
              <p14:nvPr/>
            </p14:nvContentPartPr>
            <p14:xfrm>
              <a:off x="1253066" y="6215062"/>
              <a:ext cx="129822" cy="98697"/>
            </p14:xfrm>
          </p:contentPart>
        </mc:Choice>
        <mc:Fallback xmlns="">
          <p:pic>
            <p:nvPicPr>
              <p:cNvPr id="69" name="墨迹 68"/>
            </p:nvPicPr>
            <p:blipFill>
              <a:blip r:embed="rId133"/>
            </p:blipFill>
            <p:spPr>
              <a:xfrm>
                <a:off x="1253066" y="6215062"/>
                <a:ext cx="129822" cy="9869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0" name="墨迹 69"/>
              <p14:cNvContentPartPr/>
              <p14:nvPr/>
            </p14:nvContentPartPr>
            <p14:xfrm>
              <a:off x="1452915" y="5978190"/>
              <a:ext cx="175507" cy="329929"/>
            </p14:xfrm>
          </p:contentPart>
        </mc:Choice>
        <mc:Fallback xmlns="">
          <p:pic>
            <p:nvPicPr>
              <p:cNvPr id="70" name="墨迹 69"/>
            </p:nvPicPr>
            <p:blipFill>
              <a:blip r:embed="rId135"/>
            </p:blipFill>
            <p:spPr>
              <a:xfrm>
                <a:off x="1452915" y="5978190"/>
                <a:ext cx="175507" cy="32992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1" name="墨迹 70"/>
              <p14:cNvContentPartPr/>
              <p14:nvPr/>
            </p14:nvContentPartPr>
            <p14:xfrm>
              <a:off x="1481666" y="6155492"/>
              <a:ext cx="179917" cy="153508"/>
            </p14:xfrm>
          </p:contentPart>
        </mc:Choice>
        <mc:Fallback xmlns="">
          <p:pic>
            <p:nvPicPr>
              <p:cNvPr id="71" name="墨迹 70"/>
            </p:nvPicPr>
            <p:blipFill>
              <a:blip r:embed="rId137"/>
            </p:blipFill>
            <p:spPr>
              <a:xfrm>
                <a:off x="1481666" y="6155492"/>
                <a:ext cx="179917" cy="15350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2" name="墨迹 71"/>
              <p14:cNvContentPartPr/>
              <p14:nvPr/>
            </p14:nvContentPartPr>
            <p14:xfrm>
              <a:off x="1473200" y="6237621"/>
              <a:ext cx="262466" cy="104337"/>
            </p14:xfrm>
          </p:contentPart>
        </mc:Choice>
        <mc:Fallback xmlns="">
          <p:pic>
            <p:nvPicPr>
              <p:cNvPr id="72" name="墨迹 71"/>
            </p:nvPicPr>
            <p:blipFill>
              <a:blip r:embed="rId139"/>
            </p:blipFill>
            <p:spPr>
              <a:xfrm>
                <a:off x="1473200" y="6237621"/>
                <a:ext cx="262466" cy="10433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3" name="墨迹 72"/>
              <p14:cNvContentPartPr/>
              <p14:nvPr/>
            </p14:nvContentPartPr>
            <p14:xfrm>
              <a:off x="1608666" y="5893593"/>
              <a:ext cx="73378" cy="132535"/>
            </p14:xfrm>
          </p:contentPart>
        </mc:Choice>
        <mc:Fallback xmlns="">
          <p:pic>
            <p:nvPicPr>
              <p:cNvPr id="73" name="墨迹 72"/>
            </p:nvPicPr>
            <p:blipFill>
              <a:blip r:embed="rId141"/>
            </p:blipFill>
            <p:spPr>
              <a:xfrm>
                <a:off x="1608666" y="5893593"/>
                <a:ext cx="73378" cy="13253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4" name="墨迹 73"/>
              <p14:cNvContentPartPr/>
              <p14:nvPr/>
            </p14:nvContentPartPr>
            <p14:xfrm>
              <a:off x="1715029" y="6014849"/>
              <a:ext cx="201259" cy="311071"/>
            </p14:xfrm>
          </p:contentPart>
        </mc:Choice>
        <mc:Fallback xmlns="">
          <p:pic>
            <p:nvPicPr>
              <p:cNvPr id="74" name="墨迹 73"/>
            </p:nvPicPr>
            <p:blipFill>
              <a:blip r:embed="rId143"/>
            </p:blipFill>
            <p:spPr>
              <a:xfrm>
                <a:off x="1715029" y="6014849"/>
                <a:ext cx="201259" cy="31107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5" name="墨迹 74"/>
              <p14:cNvContentPartPr/>
              <p14:nvPr/>
            </p14:nvContentPartPr>
            <p14:xfrm>
              <a:off x="2026355" y="5927432"/>
              <a:ext cx="141111" cy="31019"/>
            </p14:xfrm>
          </p:contentPart>
        </mc:Choice>
        <mc:Fallback xmlns="">
          <p:pic>
            <p:nvPicPr>
              <p:cNvPr id="75" name="墨迹 74"/>
            </p:nvPicPr>
            <p:blipFill>
              <a:blip r:embed="rId145"/>
            </p:blipFill>
            <p:spPr>
              <a:xfrm>
                <a:off x="2026355" y="5927432"/>
                <a:ext cx="141111" cy="3101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6" name="墨迹 75"/>
              <p14:cNvContentPartPr/>
              <p14:nvPr/>
            </p14:nvContentPartPr>
            <p14:xfrm>
              <a:off x="1984022" y="5966911"/>
              <a:ext cx="81844" cy="476563"/>
            </p14:xfrm>
          </p:contentPart>
        </mc:Choice>
        <mc:Fallback xmlns="">
          <p:pic>
            <p:nvPicPr>
              <p:cNvPr id="76" name="墨迹 75"/>
            </p:nvPicPr>
            <p:blipFill>
              <a:blip r:embed="rId147"/>
            </p:blipFill>
            <p:spPr>
              <a:xfrm>
                <a:off x="1984022" y="5966911"/>
                <a:ext cx="81844" cy="47656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7" name="墨迹 76"/>
              <p14:cNvContentPartPr/>
              <p14:nvPr/>
            </p14:nvContentPartPr>
            <p14:xfrm>
              <a:off x="2043288" y="6081117"/>
              <a:ext cx="166512" cy="177653"/>
            </p14:xfrm>
          </p:contentPart>
        </mc:Choice>
        <mc:Fallback xmlns="">
          <p:pic>
            <p:nvPicPr>
              <p:cNvPr id="77" name="墨迹 76"/>
            </p:nvPicPr>
            <p:blipFill>
              <a:blip r:embed="rId149"/>
            </p:blipFill>
            <p:spPr>
              <a:xfrm>
                <a:off x="2043288" y="6081117"/>
                <a:ext cx="166512" cy="17765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8" name="墨迹 77"/>
              <p14:cNvContentPartPr/>
              <p14:nvPr/>
            </p14:nvContentPartPr>
            <p14:xfrm>
              <a:off x="2136422" y="5852881"/>
              <a:ext cx="265289" cy="579313"/>
            </p14:xfrm>
          </p:contentPart>
        </mc:Choice>
        <mc:Fallback xmlns="">
          <p:pic>
            <p:nvPicPr>
              <p:cNvPr id="78" name="墨迹 77"/>
            </p:nvPicPr>
            <p:blipFill>
              <a:blip r:embed="rId151"/>
            </p:blipFill>
            <p:spPr>
              <a:xfrm>
                <a:off x="2136422" y="5852881"/>
                <a:ext cx="265289" cy="579313"/>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9" name="墨迹 78"/>
              <p14:cNvContentPartPr/>
              <p14:nvPr/>
            </p14:nvContentPartPr>
            <p14:xfrm>
              <a:off x="2252133" y="6130465"/>
              <a:ext cx="127000" cy="73318"/>
            </p14:xfrm>
          </p:contentPart>
        </mc:Choice>
        <mc:Fallback xmlns="">
          <p:pic>
            <p:nvPicPr>
              <p:cNvPr id="79" name="墨迹 78"/>
            </p:nvPicPr>
            <p:blipFill>
              <a:blip r:embed="rId153"/>
            </p:blipFill>
            <p:spPr>
              <a:xfrm>
                <a:off x="2252133" y="6130465"/>
                <a:ext cx="127000" cy="7331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0" name="墨迹 79"/>
              <p14:cNvContentPartPr/>
              <p14:nvPr/>
            </p14:nvContentPartPr>
            <p14:xfrm>
              <a:off x="2310870" y="6128350"/>
              <a:ext cx="195263" cy="145929"/>
            </p14:xfrm>
          </p:contentPart>
        </mc:Choice>
        <mc:Fallback xmlns="">
          <p:pic>
            <p:nvPicPr>
              <p:cNvPr id="80" name="墨迹 79"/>
            </p:nvPicPr>
            <p:blipFill>
              <a:blip r:embed="rId155"/>
            </p:blipFill>
            <p:spPr>
              <a:xfrm>
                <a:off x="2310870" y="6128350"/>
                <a:ext cx="195263" cy="14592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1" name="墨迹 80"/>
              <p14:cNvContentPartPr/>
              <p14:nvPr/>
            </p14:nvContentPartPr>
            <p14:xfrm>
              <a:off x="2543527" y="5990880"/>
              <a:ext cx="177095" cy="32429"/>
            </p14:xfrm>
          </p:contentPart>
        </mc:Choice>
        <mc:Fallback xmlns="">
          <p:pic>
            <p:nvPicPr>
              <p:cNvPr id="81" name="墨迹 80"/>
            </p:nvPicPr>
            <p:blipFill>
              <a:blip r:embed="rId157"/>
            </p:blipFill>
            <p:spPr>
              <a:xfrm>
                <a:off x="2543527" y="5990880"/>
                <a:ext cx="177095" cy="3242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2" name="墨迹 81"/>
              <p14:cNvContentPartPr/>
              <p14:nvPr/>
            </p14:nvContentPartPr>
            <p14:xfrm>
              <a:off x="2607733" y="6021194"/>
              <a:ext cx="28222" cy="134650"/>
            </p14:xfrm>
          </p:contentPart>
        </mc:Choice>
        <mc:Fallback xmlns="">
          <p:pic>
            <p:nvPicPr>
              <p:cNvPr id="82" name="墨迹 81"/>
            </p:nvPicPr>
            <p:blipFill>
              <a:blip r:embed="rId159"/>
            </p:blipFill>
            <p:spPr>
              <a:xfrm>
                <a:off x="2607733" y="6021194"/>
                <a:ext cx="28222" cy="13465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3" name="墨迹 82"/>
              <p14:cNvContentPartPr/>
              <p14:nvPr/>
            </p14:nvContentPartPr>
            <p14:xfrm>
              <a:off x="2686755" y="6016964"/>
              <a:ext cx="16933" cy="172718"/>
            </p14:xfrm>
          </p:contentPart>
        </mc:Choice>
        <mc:Fallback xmlns="">
          <p:pic>
            <p:nvPicPr>
              <p:cNvPr id="83" name="墨迹 82"/>
            </p:nvPicPr>
            <p:blipFill>
              <a:blip r:embed="rId161"/>
            </p:blipFill>
            <p:spPr>
              <a:xfrm>
                <a:off x="2686755" y="6016964"/>
                <a:ext cx="16933" cy="17271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4" name="墨迹 83"/>
              <p14:cNvContentPartPr/>
              <p14:nvPr/>
            </p14:nvContentPartPr>
            <p14:xfrm>
              <a:off x="2463800" y="6203783"/>
              <a:ext cx="251177" cy="39478"/>
            </p14:xfrm>
          </p:contentPart>
        </mc:Choice>
        <mc:Fallback xmlns="">
          <p:pic>
            <p:nvPicPr>
              <p:cNvPr id="84" name="墨迹 83"/>
            </p:nvPicPr>
            <p:blipFill>
              <a:blip r:embed="rId163"/>
            </p:blipFill>
            <p:spPr>
              <a:xfrm>
                <a:off x="2463800" y="6203783"/>
                <a:ext cx="251177" cy="3947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5" name="墨迹 84"/>
              <p14:cNvContentPartPr/>
              <p14:nvPr/>
            </p14:nvContentPartPr>
            <p14:xfrm>
              <a:off x="2813755" y="6186863"/>
              <a:ext cx="64911" cy="143815"/>
            </p14:xfrm>
          </p:contentPart>
        </mc:Choice>
        <mc:Fallback xmlns="">
          <p:pic>
            <p:nvPicPr>
              <p:cNvPr id="85" name="墨迹 84"/>
            </p:nvPicPr>
            <p:blipFill>
              <a:blip r:embed="rId165"/>
            </p:blipFill>
            <p:spPr>
              <a:xfrm>
                <a:off x="2813755" y="6186863"/>
                <a:ext cx="64911" cy="14381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6" name="墨迹 85"/>
              <p14:cNvContentPartPr/>
              <p14:nvPr/>
            </p14:nvContentPartPr>
            <p14:xfrm>
              <a:off x="3390194" y="5995110"/>
              <a:ext cx="160161" cy="22559"/>
            </p14:xfrm>
          </p:contentPart>
        </mc:Choice>
        <mc:Fallback xmlns="">
          <p:pic>
            <p:nvPicPr>
              <p:cNvPr id="86" name="墨迹 85"/>
            </p:nvPicPr>
            <p:blipFill>
              <a:blip r:embed="rId167"/>
            </p:blipFill>
            <p:spPr>
              <a:xfrm>
                <a:off x="3390194" y="5995110"/>
                <a:ext cx="160161" cy="2255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7" name="墨迹 86"/>
              <p14:cNvContentPartPr/>
              <p14:nvPr/>
            </p14:nvContentPartPr>
            <p14:xfrm>
              <a:off x="3465688" y="6028949"/>
              <a:ext cx="22578" cy="194573"/>
            </p14:xfrm>
          </p:contentPart>
        </mc:Choice>
        <mc:Fallback xmlns="">
          <p:pic>
            <p:nvPicPr>
              <p:cNvPr id="87" name="墨迹 86"/>
            </p:nvPicPr>
            <p:blipFill>
              <a:blip r:embed="rId169"/>
            </p:blipFill>
            <p:spPr>
              <a:xfrm>
                <a:off x="3465688" y="6028949"/>
                <a:ext cx="22578" cy="19457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8" name="墨迹 87"/>
              <p14:cNvContentPartPr/>
              <p14:nvPr/>
            </p14:nvContentPartPr>
            <p14:xfrm>
              <a:off x="3654777" y="5938712"/>
              <a:ext cx="59267" cy="465284"/>
            </p14:xfrm>
          </p:contentPart>
        </mc:Choice>
        <mc:Fallback xmlns="">
          <p:pic>
            <p:nvPicPr>
              <p:cNvPr id="88" name="墨迹 87"/>
            </p:nvPicPr>
            <p:blipFill>
              <a:blip r:embed="rId171"/>
            </p:blipFill>
            <p:spPr>
              <a:xfrm>
                <a:off x="3654777" y="5938712"/>
                <a:ext cx="59267" cy="46528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9" name="墨迹 88"/>
              <p14:cNvContentPartPr/>
              <p14:nvPr/>
            </p14:nvContentPartPr>
            <p14:xfrm>
              <a:off x="3637844" y="5940650"/>
              <a:ext cx="70556" cy="105218"/>
            </p14:xfrm>
          </p:contentPart>
        </mc:Choice>
        <mc:Fallback xmlns="">
          <p:pic>
            <p:nvPicPr>
              <p:cNvPr id="89" name="墨迹 88"/>
            </p:nvPicPr>
            <p:blipFill>
              <a:blip r:embed="rId173"/>
            </p:blipFill>
            <p:spPr>
              <a:xfrm>
                <a:off x="3637844" y="5940650"/>
                <a:ext cx="70556" cy="10521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0" name="墨迹 89"/>
              <p14:cNvContentPartPr/>
              <p14:nvPr/>
            </p14:nvContentPartPr>
            <p14:xfrm>
              <a:off x="3730977" y="5983830"/>
              <a:ext cx="92075" cy="87417"/>
            </p14:xfrm>
          </p:contentPart>
        </mc:Choice>
        <mc:Fallback xmlns="">
          <p:pic>
            <p:nvPicPr>
              <p:cNvPr id="90" name="墨迹 89"/>
            </p:nvPicPr>
            <p:blipFill>
              <a:blip r:embed="rId175"/>
            </p:blipFill>
            <p:spPr>
              <a:xfrm>
                <a:off x="3730977" y="5983830"/>
                <a:ext cx="92075" cy="8741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5" name="墨迹 94"/>
              <p14:cNvContentPartPr/>
              <p14:nvPr/>
            </p14:nvContentPartPr>
            <p14:xfrm>
              <a:off x="4314648" y="5933072"/>
              <a:ext cx="130881" cy="50758"/>
            </p14:xfrm>
          </p:contentPart>
        </mc:Choice>
        <mc:Fallback xmlns="">
          <p:pic>
            <p:nvPicPr>
              <p:cNvPr id="95" name="墨迹 94"/>
            </p:nvPicPr>
            <p:blipFill>
              <a:blip r:embed="rId177"/>
            </p:blipFill>
            <p:spPr>
              <a:xfrm>
                <a:off x="4314648" y="5933072"/>
                <a:ext cx="130881" cy="5075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6" name="墨迹 95"/>
              <p14:cNvContentPartPr/>
              <p14:nvPr/>
            </p14:nvContentPartPr>
            <p14:xfrm>
              <a:off x="4278488" y="6012029"/>
              <a:ext cx="50800" cy="267890"/>
            </p14:xfrm>
          </p:contentPart>
        </mc:Choice>
        <mc:Fallback xmlns="">
          <p:pic>
            <p:nvPicPr>
              <p:cNvPr id="96" name="墨迹 95"/>
            </p:nvPicPr>
            <p:blipFill>
              <a:blip r:embed="rId179"/>
            </p:blipFill>
            <p:spPr>
              <a:xfrm>
                <a:off x="4278488" y="6012029"/>
                <a:ext cx="50800" cy="26789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7" name="墨迹 96"/>
              <p14:cNvContentPartPr/>
              <p14:nvPr/>
            </p14:nvContentPartPr>
            <p14:xfrm>
              <a:off x="4306711" y="6042167"/>
              <a:ext cx="174977" cy="167255"/>
            </p14:xfrm>
          </p:contentPart>
        </mc:Choice>
        <mc:Fallback xmlns="">
          <p:pic>
            <p:nvPicPr>
              <p:cNvPr id="97" name="墨迹 96"/>
            </p:nvPicPr>
            <p:blipFill>
              <a:blip r:embed="rId181"/>
            </p:blipFill>
            <p:spPr>
              <a:xfrm>
                <a:off x="4306711" y="6042167"/>
                <a:ext cx="174977" cy="16725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8" name="墨迹 97"/>
              <p14:cNvContentPartPr/>
              <p14:nvPr/>
            </p14:nvContentPartPr>
            <p14:xfrm>
              <a:off x="4382911" y="5841425"/>
              <a:ext cx="256822" cy="503352"/>
            </p14:xfrm>
          </p:contentPart>
        </mc:Choice>
        <mc:Fallback xmlns="">
          <p:pic>
            <p:nvPicPr>
              <p:cNvPr id="98" name="墨迹 97"/>
            </p:nvPicPr>
            <p:blipFill>
              <a:blip r:embed="rId183"/>
            </p:blipFill>
            <p:spPr>
              <a:xfrm>
                <a:off x="4382911" y="5841425"/>
                <a:ext cx="256822" cy="50335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9" name="墨迹 98"/>
              <p14:cNvContentPartPr/>
              <p14:nvPr/>
            </p14:nvContentPartPr>
            <p14:xfrm>
              <a:off x="4498622" y="6098036"/>
              <a:ext cx="110066" cy="86007"/>
            </p14:xfrm>
          </p:contentPart>
        </mc:Choice>
        <mc:Fallback xmlns="">
          <p:pic>
            <p:nvPicPr>
              <p:cNvPr id="99" name="墨迹 98"/>
            </p:nvPicPr>
            <p:blipFill>
              <a:blip r:embed="rId185"/>
            </p:blipFill>
            <p:spPr>
              <a:xfrm>
                <a:off x="4498622" y="6098036"/>
                <a:ext cx="110066" cy="8600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0" name="墨迹 99"/>
              <p14:cNvContentPartPr/>
              <p14:nvPr/>
            </p14:nvContentPartPr>
            <p14:xfrm>
              <a:off x="4522611" y="6100503"/>
              <a:ext cx="252589" cy="163907"/>
            </p14:xfrm>
          </p:contentPart>
        </mc:Choice>
        <mc:Fallback xmlns="">
          <p:pic>
            <p:nvPicPr>
              <p:cNvPr id="100" name="墨迹 99"/>
            </p:nvPicPr>
            <p:blipFill>
              <a:blip r:embed="rId187"/>
            </p:blipFill>
            <p:spPr>
              <a:xfrm>
                <a:off x="4522611" y="6100503"/>
                <a:ext cx="252589" cy="163907"/>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1" name="墨迹 100"/>
              <p14:cNvContentPartPr/>
              <p14:nvPr/>
            </p14:nvContentPartPr>
            <p14:xfrm>
              <a:off x="4807655" y="5966911"/>
              <a:ext cx="148167" cy="28199"/>
            </p14:xfrm>
          </p:contentPart>
        </mc:Choice>
        <mc:Fallback xmlns="">
          <p:pic>
            <p:nvPicPr>
              <p:cNvPr id="101" name="墨迹 100"/>
            </p:nvPicPr>
            <p:blipFill>
              <a:blip r:embed="rId189"/>
            </p:blipFill>
            <p:spPr>
              <a:xfrm>
                <a:off x="4807655" y="5966911"/>
                <a:ext cx="148167" cy="2819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2" name="墨迹 101"/>
              <p14:cNvContentPartPr/>
              <p14:nvPr/>
            </p14:nvContentPartPr>
            <p14:xfrm>
              <a:off x="4842933" y="6017669"/>
              <a:ext cx="28222" cy="121256"/>
            </p14:xfrm>
          </p:contentPart>
        </mc:Choice>
        <mc:Fallback xmlns="">
          <p:pic>
            <p:nvPicPr>
              <p:cNvPr id="102" name="墨迹 101"/>
            </p:nvPicPr>
            <p:blipFill>
              <a:blip r:embed="rId191"/>
            </p:blipFill>
            <p:spPr>
              <a:xfrm>
                <a:off x="4842933" y="6017669"/>
                <a:ext cx="28222" cy="1212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3" name="墨迹 102"/>
              <p14:cNvContentPartPr/>
              <p14:nvPr/>
            </p14:nvContentPartPr>
            <p14:xfrm>
              <a:off x="4907844" y="6023309"/>
              <a:ext cx="14111" cy="157914"/>
            </p14:xfrm>
          </p:contentPart>
        </mc:Choice>
        <mc:Fallback xmlns="">
          <p:pic>
            <p:nvPicPr>
              <p:cNvPr id="103" name="墨迹 102"/>
            </p:nvPicPr>
            <p:blipFill>
              <a:blip r:embed="rId193"/>
            </p:blipFill>
            <p:spPr>
              <a:xfrm>
                <a:off x="4907844" y="6023309"/>
                <a:ext cx="14111" cy="15791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4" name="墨迹 103"/>
              <p14:cNvContentPartPr/>
              <p14:nvPr/>
            </p14:nvContentPartPr>
            <p14:xfrm>
              <a:off x="4743273" y="6209422"/>
              <a:ext cx="209727" cy="22559"/>
            </p14:xfrm>
          </p:contentPart>
        </mc:Choice>
        <mc:Fallback xmlns="">
          <p:pic>
            <p:nvPicPr>
              <p:cNvPr id="104" name="墨迹 103"/>
            </p:nvPicPr>
            <p:blipFill>
              <a:blip r:embed="rId195"/>
            </p:blipFill>
            <p:spPr>
              <a:xfrm>
                <a:off x="4743273" y="6209422"/>
                <a:ext cx="209727" cy="2255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5" name="墨迹 104"/>
              <p14:cNvContentPartPr/>
              <p14:nvPr/>
            </p14:nvContentPartPr>
            <p14:xfrm>
              <a:off x="5590822" y="5969202"/>
              <a:ext cx="177800" cy="203561"/>
            </p14:xfrm>
          </p:contentPart>
        </mc:Choice>
        <mc:Fallback xmlns="">
          <p:pic>
            <p:nvPicPr>
              <p:cNvPr id="105" name="墨迹 104"/>
            </p:nvPicPr>
            <p:blipFill>
              <a:blip r:embed="rId197"/>
            </p:blipFill>
            <p:spPr>
              <a:xfrm>
                <a:off x="5590822" y="5969202"/>
                <a:ext cx="177800" cy="20356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6" name="墨迹 105"/>
              <p14:cNvContentPartPr/>
              <p14:nvPr/>
            </p14:nvContentPartPr>
            <p14:xfrm>
              <a:off x="5706533" y="6074067"/>
              <a:ext cx="316089" cy="16919"/>
            </p14:xfrm>
          </p:contentPart>
        </mc:Choice>
        <mc:Fallback xmlns="">
          <p:pic>
            <p:nvPicPr>
              <p:cNvPr id="106" name="墨迹 105"/>
            </p:nvPicPr>
            <p:blipFill>
              <a:blip r:embed="rId199"/>
            </p:blipFill>
            <p:spPr>
              <a:xfrm>
                <a:off x="5706533" y="6074067"/>
                <a:ext cx="316089" cy="1691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7" name="墨迹 106"/>
              <p14:cNvContentPartPr/>
              <p14:nvPr/>
            </p14:nvContentPartPr>
            <p14:xfrm>
              <a:off x="6390040" y="5940650"/>
              <a:ext cx="259115" cy="170075"/>
            </p14:xfrm>
          </p:contentPart>
        </mc:Choice>
        <mc:Fallback xmlns="">
          <p:pic>
            <p:nvPicPr>
              <p:cNvPr id="107" name="墨迹 106"/>
            </p:nvPicPr>
            <p:blipFill>
              <a:blip r:embed="rId201"/>
            </p:blipFill>
            <p:spPr>
              <a:xfrm>
                <a:off x="6390040" y="5940650"/>
                <a:ext cx="259115" cy="170075"/>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8" name="墨迹 107"/>
              <p14:cNvContentPartPr/>
              <p14:nvPr/>
            </p14:nvContentPartPr>
            <p14:xfrm>
              <a:off x="6641394" y="6052917"/>
              <a:ext cx="106538" cy="115616"/>
            </p14:xfrm>
          </p:contentPart>
        </mc:Choice>
        <mc:Fallback xmlns="">
          <p:pic>
            <p:nvPicPr>
              <p:cNvPr id="108" name="墨迹 107"/>
            </p:nvPicPr>
            <p:blipFill>
              <a:blip r:embed="rId203"/>
            </p:blipFill>
            <p:spPr>
              <a:xfrm>
                <a:off x="6641394" y="6052917"/>
                <a:ext cx="106538" cy="11561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9" name="墨迹 108"/>
              <p14:cNvContentPartPr/>
              <p14:nvPr/>
            </p14:nvContentPartPr>
            <p14:xfrm>
              <a:off x="6982177" y="5754537"/>
              <a:ext cx="62089" cy="457705"/>
            </p14:xfrm>
          </p:contentPart>
        </mc:Choice>
        <mc:Fallback xmlns="">
          <p:pic>
            <p:nvPicPr>
              <p:cNvPr id="109" name="墨迹 108"/>
            </p:nvPicPr>
            <p:blipFill>
              <a:blip r:embed="rId205"/>
            </p:blipFill>
            <p:spPr>
              <a:xfrm>
                <a:off x="6982177" y="5754537"/>
                <a:ext cx="62089" cy="45770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0" name="墨迹 109"/>
              <p14:cNvContentPartPr/>
              <p14:nvPr/>
            </p14:nvContentPartPr>
            <p14:xfrm>
              <a:off x="6944959" y="6068427"/>
              <a:ext cx="200907" cy="197393"/>
            </p14:xfrm>
          </p:contentPart>
        </mc:Choice>
        <mc:Fallback xmlns="">
          <p:pic>
            <p:nvPicPr>
              <p:cNvPr id="110" name="墨迹 109"/>
            </p:nvPicPr>
            <p:blipFill>
              <a:blip r:embed="rId207"/>
            </p:blipFill>
            <p:spPr>
              <a:xfrm>
                <a:off x="6944959" y="6068427"/>
                <a:ext cx="200907" cy="197393"/>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9" name="墨迹 118"/>
              <p14:cNvContentPartPr/>
              <p14:nvPr/>
            </p14:nvContentPartPr>
            <p14:xfrm>
              <a:off x="9248422" y="1325353"/>
              <a:ext cx="14111" cy="11280"/>
            </p14:xfrm>
          </p:contentPart>
        </mc:Choice>
        <mc:Fallback xmlns="">
          <p:pic>
            <p:nvPicPr>
              <p:cNvPr id="119" name="墨迹 118"/>
            </p:nvPicPr>
            <p:blipFill>
              <a:blip r:embed="rId209"/>
            </p:blipFill>
            <p:spPr>
              <a:xfrm>
                <a:off x="9248422" y="1325353"/>
                <a:ext cx="14111" cy="1128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20" name="墨迹 119"/>
              <p14:cNvContentPartPr/>
              <p14:nvPr/>
            </p14:nvContentPartPr>
            <p14:xfrm>
              <a:off x="7450666" y="923517"/>
              <a:ext cx="45156" cy="256964"/>
            </p14:xfrm>
          </p:contentPart>
        </mc:Choice>
        <mc:Fallback xmlns="">
          <p:pic>
            <p:nvPicPr>
              <p:cNvPr id="120" name="墨迹 119"/>
            </p:nvPicPr>
            <p:blipFill>
              <a:blip r:embed="rId211"/>
            </p:blipFill>
            <p:spPr>
              <a:xfrm>
                <a:off x="7450666" y="923517"/>
                <a:ext cx="45156" cy="25696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1" name="墨迹 120"/>
              <p14:cNvContentPartPr/>
              <p14:nvPr/>
            </p14:nvContentPartPr>
            <p14:xfrm>
              <a:off x="7563555" y="851610"/>
              <a:ext cx="248356" cy="410295"/>
            </p14:xfrm>
          </p:contentPart>
        </mc:Choice>
        <mc:Fallback xmlns="">
          <p:pic>
            <p:nvPicPr>
              <p:cNvPr id="121" name="墨迹 120"/>
            </p:nvPicPr>
            <p:blipFill>
              <a:blip r:embed="rId213"/>
            </p:blipFill>
            <p:spPr>
              <a:xfrm>
                <a:off x="7563555" y="851610"/>
                <a:ext cx="248356" cy="41029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2" name="墨迹 121"/>
              <p14:cNvContentPartPr/>
              <p14:nvPr/>
            </p14:nvContentPartPr>
            <p14:xfrm>
              <a:off x="7538155" y="1001064"/>
              <a:ext cx="166512" cy="42299"/>
            </p14:xfrm>
          </p:contentPart>
        </mc:Choice>
        <mc:Fallback xmlns="">
          <p:pic>
            <p:nvPicPr>
              <p:cNvPr id="122" name="墨迹 121"/>
            </p:nvPicPr>
            <p:blipFill>
              <a:blip r:embed="rId215"/>
            </p:blipFill>
            <p:spPr>
              <a:xfrm>
                <a:off x="7538155" y="1001064"/>
                <a:ext cx="166512" cy="4229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3" name="墨迹 122"/>
              <p14:cNvContentPartPr/>
              <p14:nvPr/>
            </p14:nvContentPartPr>
            <p14:xfrm>
              <a:off x="7461250" y="935326"/>
              <a:ext cx="280105" cy="327989"/>
            </p14:xfrm>
          </p:contentPart>
        </mc:Choice>
        <mc:Fallback xmlns="">
          <p:pic>
            <p:nvPicPr>
              <p:cNvPr id="123" name="墨迹 122"/>
            </p:nvPicPr>
            <p:blipFill>
              <a:blip r:embed="rId217"/>
            </p:blipFill>
            <p:spPr>
              <a:xfrm>
                <a:off x="7461250" y="935326"/>
                <a:ext cx="280105" cy="32798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4" name="墨迹 123"/>
              <p14:cNvContentPartPr/>
              <p14:nvPr/>
            </p14:nvContentPartPr>
            <p14:xfrm>
              <a:off x="7864651" y="784285"/>
              <a:ext cx="308504" cy="786400"/>
            </p14:xfrm>
          </p:contentPart>
        </mc:Choice>
        <mc:Fallback xmlns="">
          <p:pic>
            <p:nvPicPr>
              <p:cNvPr id="124" name="墨迹 123"/>
            </p:nvPicPr>
            <p:blipFill>
              <a:blip r:embed="rId219"/>
            </p:blipFill>
            <p:spPr>
              <a:xfrm>
                <a:off x="7864651" y="784285"/>
                <a:ext cx="308504" cy="78640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5" name="墨迹 124"/>
              <p14:cNvContentPartPr/>
              <p14:nvPr/>
            </p14:nvContentPartPr>
            <p14:xfrm>
              <a:off x="7933266" y="1017984"/>
              <a:ext cx="130704" cy="195983"/>
            </p14:xfrm>
          </p:contentPart>
        </mc:Choice>
        <mc:Fallback xmlns="">
          <p:pic>
            <p:nvPicPr>
              <p:cNvPr id="125" name="墨迹 124"/>
            </p:nvPicPr>
            <p:blipFill>
              <a:blip r:embed="rId221"/>
            </p:blipFill>
            <p:spPr>
              <a:xfrm>
                <a:off x="7933266" y="1017984"/>
                <a:ext cx="130704" cy="19598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6" name="墨迹 125"/>
              <p14:cNvContentPartPr/>
              <p14:nvPr/>
            </p14:nvContentPartPr>
            <p14:xfrm>
              <a:off x="8077200" y="1051294"/>
              <a:ext cx="152400" cy="90765"/>
            </p14:xfrm>
          </p:contentPart>
        </mc:Choice>
        <mc:Fallback xmlns="">
          <p:pic>
            <p:nvPicPr>
              <p:cNvPr id="126" name="墨迹 125"/>
            </p:nvPicPr>
            <p:blipFill>
              <a:blip r:embed="rId223"/>
            </p:blipFill>
            <p:spPr>
              <a:xfrm>
                <a:off x="8077200" y="1051294"/>
                <a:ext cx="152400" cy="9076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7" name="墨迹 126"/>
              <p14:cNvContentPartPr/>
              <p14:nvPr/>
            </p14:nvContentPartPr>
            <p14:xfrm>
              <a:off x="7889169" y="1206917"/>
              <a:ext cx="264231" cy="11280"/>
            </p14:xfrm>
          </p:contentPart>
        </mc:Choice>
        <mc:Fallback xmlns="">
          <p:pic>
            <p:nvPicPr>
              <p:cNvPr id="127" name="墨迹 126"/>
            </p:nvPicPr>
            <p:blipFill>
              <a:blip r:embed="rId225"/>
            </p:blipFill>
            <p:spPr>
              <a:xfrm>
                <a:off x="7889169" y="1206917"/>
                <a:ext cx="264231" cy="1128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8" name="墨迹 127"/>
              <p14:cNvContentPartPr/>
              <p14:nvPr/>
            </p14:nvContentPartPr>
            <p14:xfrm>
              <a:off x="8353777" y="893908"/>
              <a:ext cx="45156" cy="177654"/>
            </p14:xfrm>
          </p:contentPart>
        </mc:Choice>
        <mc:Fallback xmlns="">
          <p:pic>
            <p:nvPicPr>
              <p:cNvPr id="128" name="墨迹 127"/>
            </p:nvPicPr>
            <p:blipFill>
              <a:blip r:embed="rId227"/>
            </p:blipFill>
            <p:spPr>
              <a:xfrm>
                <a:off x="8353777" y="893908"/>
                <a:ext cx="45156" cy="17765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9" name="墨迹 128"/>
              <p14:cNvContentPartPr/>
              <p14:nvPr/>
            </p14:nvContentPartPr>
            <p14:xfrm>
              <a:off x="8304918" y="861127"/>
              <a:ext cx="390349" cy="433207"/>
            </p14:xfrm>
          </p:contentPart>
        </mc:Choice>
        <mc:Fallback xmlns="">
          <p:pic>
            <p:nvPicPr>
              <p:cNvPr id="129" name="墨迹 128"/>
            </p:nvPicPr>
            <p:blipFill>
              <a:blip r:embed="rId229"/>
            </p:blipFill>
            <p:spPr>
              <a:xfrm>
                <a:off x="8304918" y="861127"/>
                <a:ext cx="390349" cy="433207"/>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30" name="墨迹 129"/>
              <p14:cNvContentPartPr/>
              <p14:nvPr/>
            </p14:nvContentPartPr>
            <p14:xfrm>
              <a:off x="8665633" y="804905"/>
              <a:ext cx="282575" cy="364649"/>
            </p14:xfrm>
          </p:contentPart>
        </mc:Choice>
        <mc:Fallback xmlns="">
          <p:pic>
            <p:nvPicPr>
              <p:cNvPr id="130" name="墨迹 129"/>
            </p:nvPicPr>
            <p:blipFill>
              <a:blip r:embed="rId231"/>
            </p:blipFill>
            <p:spPr>
              <a:xfrm>
                <a:off x="8665633" y="804905"/>
                <a:ext cx="282575" cy="36464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1" name="墨迹 130"/>
              <p14:cNvContentPartPr/>
              <p14:nvPr/>
            </p14:nvContentPartPr>
            <p14:xfrm>
              <a:off x="8760177" y="1028735"/>
              <a:ext cx="45156" cy="213431"/>
            </p14:xfrm>
          </p:contentPart>
        </mc:Choice>
        <mc:Fallback xmlns="">
          <p:pic>
            <p:nvPicPr>
              <p:cNvPr id="131" name="墨迹 130"/>
            </p:nvPicPr>
            <p:blipFill>
              <a:blip r:embed="rId233"/>
            </p:blipFill>
            <p:spPr>
              <a:xfrm>
                <a:off x="8760177" y="1028735"/>
                <a:ext cx="45156" cy="213431"/>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2" name="墨迹 131"/>
              <p14:cNvContentPartPr/>
              <p14:nvPr/>
            </p14:nvContentPartPr>
            <p14:xfrm>
              <a:off x="8818033" y="954536"/>
              <a:ext cx="128411" cy="383154"/>
            </p14:xfrm>
          </p:contentPart>
        </mc:Choice>
        <mc:Fallback xmlns="">
          <p:pic>
            <p:nvPicPr>
              <p:cNvPr id="132" name="墨迹 131"/>
            </p:nvPicPr>
            <p:blipFill>
              <a:blip r:embed="rId235"/>
            </p:blipFill>
            <p:spPr>
              <a:xfrm>
                <a:off x="8818033" y="954536"/>
                <a:ext cx="128411" cy="383154"/>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3" name="墨迹 132"/>
              <p14:cNvContentPartPr/>
              <p14:nvPr/>
            </p14:nvContentPartPr>
            <p14:xfrm>
              <a:off x="9098844" y="896728"/>
              <a:ext cx="180622" cy="580900"/>
            </p14:xfrm>
          </p:contentPart>
        </mc:Choice>
        <mc:Fallback xmlns="">
          <p:pic>
            <p:nvPicPr>
              <p:cNvPr id="133" name="墨迹 132"/>
            </p:nvPicPr>
            <p:blipFill>
              <a:blip r:embed="rId237"/>
            </p:blipFill>
            <p:spPr>
              <a:xfrm>
                <a:off x="9098844" y="896728"/>
                <a:ext cx="180622" cy="58090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4" name="墨迹 133"/>
              <p14:cNvContentPartPr/>
              <p14:nvPr/>
            </p14:nvContentPartPr>
            <p14:xfrm>
              <a:off x="9471377" y="1289752"/>
              <a:ext cx="11289" cy="7402"/>
            </p14:xfrm>
          </p:contentPart>
        </mc:Choice>
        <mc:Fallback xmlns="">
          <p:pic>
            <p:nvPicPr>
              <p:cNvPr id="134" name="墨迹 133"/>
            </p:nvPicPr>
            <p:blipFill>
              <a:blip r:embed="rId239"/>
            </p:blipFill>
            <p:spPr>
              <a:xfrm>
                <a:off x="9471377" y="1289752"/>
                <a:ext cx="11289" cy="740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5" name="墨迹 134"/>
              <p14:cNvContentPartPr/>
              <p14:nvPr/>
            </p14:nvContentPartPr>
            <p14:xfrm>
              <a:off x="10227733" y="658094"/>
              <a:ext cx="45156" cy="321116"/>
            </p14:xfrm>
          </p:contentPart>
        </mc:Choice>
        <mc:Fallback xmlns="">
          <p:pic>
            <p:nvPicPr>
              <p:cNvPr id="135" name="墨迹 134"/>
            </p:nvPicPr>
            <p:blipFill>
              <a:blip r:embed="rId241"/>
            </p:blipFill>
            <p:spPr>
              <a:xfrm>
                <a:off x="10227733" y="658094"/>
                <a:ext cx="45156" cy="321116"/>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6" name="墨迹 135"/>
              <p14:cNvContentPartPr/>
              <p14:nvPr/>
            </p14:nvContentPartPr>
            <p14:xfrm>
              <a:off x="10227733" y="535781"/>
              <a:ext cx="174978" cy="462464"/>
            </p14:xfrm>
          </p:contentPart>
        </mc:Choice>
        <mc:Fallback xmlns="">
          <p:pic>
            <p:nvPicPr>
              <p:cNvPr id="136" name="墨迹 135"/>
            </p:nvPicPr>
            <p:blipFill>
              <a:blip r:embed="rId243"/>
            </p:blipFill>
            <p:spPr>
              <a:xfrm>
                <a:off x="10227733" y="535781"/>
                <a:ext cx="174978" cy="462464"/>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7" name="墨迹 136"/>
              <p14:cNvContentPartPr/>
              <p14:nvPr/>
            </p14:nvContentPartPr>
            <p14:xfrm>
              <a:off x="10239022" y="1111041"/>
              <a:ext cx="148519" cy="144696"/>
            </p14:xfrm>
          </p:contentPart>
        </mc:Choice>
        <mc:Fallback xmlns="">
          <p:pic>
            <p:nvPicPr>
              <p:cNvPr id="137" name="墨迹 136"/>
            </p:nvPicPr>
            <p:blipFill>
              <a:blip r:embed="rId245"/>
            </p:blipFill>
            <p:spPr>
              <a:xfrm>
                <a:off x="10239022" y="1111041"/>
                <a:ext cx="148519" cy="144696"/>
              </a:xfrm>
              <a:prstGeom prst="rect"/>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54760" y="378752"/>
            <a:ext cx="10561794" cy="5499533"/>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2641600" y="458233"/>
              <a:ext cx="16933" cy="193164"/>
            </p14:xfrm>
          </p:contentPart>
        </mc:Choice>
        <mc:Fallback xmlns="">
          <p:pic>
            <p:nvPicPr>
              <p:cNvPr id="2" name="墨迹 1"/>
            </p:nvPicPr>
            <p:blipFill>
              <a:blip r:embed="rId3"/>
            </p:blipFill>
            <p:spPr>
              <a:xfrm>
                <a:off x="2641600" y="458233"/>
                <a:ext cx="16933" cy="19316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647244" y="524501"/>
              <a:ext cx="110067" cy="28199"/>
            </p14:xfrm>
          </p:contentPart>
        </mc:Choice>
        <mc:Fallback xmlns="">
          <p:pic>
            <p:nvPicPr>
              <p:cNvPr id="4" name="墨迹 3"/>
            </p:nvPicPr>
            <p:blipFill>
              <a:blip r:embed="rId5"/>
            </p:blipFill>
            <p:spPr>
              <a:xfrm>
                <a:off x="2647244" y="524501"/>
                <a:ext cx="110067" cy="281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754488" y="358127"/>
              <a:ext cx="16934" cy="549881"/>
            </p14:xfrm>
          </p:contentPart>
        </mc:Choice>
        <mc:Fallback xmlns="">
          <p:pic>
            <p:nvPicPr>
              <p:cNvPr id="5" name="墨迹 4"/>
            </p:nvPicPr>
            <p:blipFill>
              <a:blip r:embed="rId7"/>
            </p:blipFill>
            <p:spPr>
              <a:xfrm>
                <a:off x="2754488" y="358127"/>
                <a:ext cx="16934" cy="54988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810933" y="554639"/>
              <a:ext cx="149578" cy="189814"/>
            </p14:xfrm>
          </p:contentPart>
        </mc:Choice>
        <mc:Fallback xmlns="">
          <p:pic>
            <p:nvPicPr>
              <p:cNvPr id="6" name="墨迹 5"/>
            </p:nvPicPr>
            <p:blipFill>
              <a:blip r:embed="rId9"/>
            </p:blipFill>
            <p:spPr>
              <a:xfrm>
                <a:off x="2810933" y="554639"/>
                <a:ext cx="149578" cy="18981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173155" y="1522746"/>
              <a:ext cx="16934" cy="699336"/>
            </p14:xfrm>
          </p:contentPart>
        </mc:Choice>
        <mc:Fallback xmlns="">
          <p:pic>
            <p:nvPicPr>
              <p:cNvPr id="7" name="墨迹 6"/>
            </p:nvPicPr>
            <p:blipFill>
              <a:blip r:embed="rId11"/>
            </p:blipFill>
            <p:spPr>
              <a:xfrm>
                <a:off x="8173155" y="1522746"/>
                <a:ext cx="16934" cy="69933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133644" y="2329238"/>
              <a:ext cx="56444" cy="1450134"/>
            </p14:xfrm>
          </p:contentPart>
        </mc:Choice>
        <mc:Fallback xmlns="">
          <p:pic>
            <p:nvPicPr>
              <p:cNvPr id="8" name="墨迹 7"/>
            </p:nvPicPr>
            <p:blipFill>
              <a:blip r:embed="rId13"/>
            </p:blipFill>
            <p:spPr>
              <a:xfrm>
                <a:off x="8133644" y="2329238"/>
                <a:ext cx="56444" cy="145013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167511" y="3263330"/>
              <a:ext cx="31044" cy="813542"/>
            </p14:xfrm>
          </p:contentPart>
        </mc:Choice>
        <mc:Fallback xmlns="">
          <p:pic>
            <p:nvPicPr>
              <p:cNvPr id="9" name="墨迹 8"/>
            </p:nvPicPr>
            <p:blipFill>
              <a:blip r:embed="rId15"/>
            </p:blipFill>
            <p:spPr>
              <a:xfrm>
                <a:off x="8167511" y="3263330"/>
                <a:ext cx="31044" cy="81354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182988" y="3668691"/>
              <a:ext cx="331612" cy="12690"/>
            </p14:xfrm>
          </p:contentPart>
        </mc:Choice>
        <mc:Fallback xmlns="">
          <p:pic>
            <p:nvPicPr>
              <p:cNvPr id="10" name="墨迹 9"/>
            </p:nvPicPr>
            <p:blipFill>
              <a:blip r:embed="rId17"/>
            </p:blipFill>
            <p:spPr>
              <a:xfrm>
                <a:off x="2182988" y="3668691"/>
                <a:ext cx="331612" cy="1269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2280531" y="3712400"/>
              <a:ext cx="118357" cy="540011"/>
            </p14:xfrm>
          </p:contentPart>
        </mc:Choice>
        <mc:Fallback xmlns="">
          <p:pic>
            <p:nvPicPr>
              <p:cNvPr id="11" name="墨迹 10"/>
            </p:nvPicPr>
            <p:blipFill>
              <a:blip r:embed="rId19"/>
            </p:blipFill>
            <p:spPr>
              <a:xfrm>
                <a:off x="2280531" y="3712400"/>
                <a:ext cx="118357" cy="54001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2204155" y="3342993"/>
              <a:ext cx="156633" cy="283400"/>
            </p14:xfrm>
          </p:contentPart>
        </mc:Choice>
        <mc:Fallback xmlns="">
          <p:pic>
            <p:nvPicPr>
              <p:cNvPr id="12" name="墨迹 11"/>
            </p:nvPicPr>
            <p:blipFill>
              <a:blip r:embed="rId21"/>
            </p:blipFill>
            <p:spPr>
              <a:xfrm>
                <a:off x="2204155" y="3342993"/>
                <a:ext cx="156633" cy="28340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302933" y="3423360"/>
              <a:ext cx="174978" cy="28199"/>
            </p14:xfrm>
          </p:contentPart>
        </mc:Choice>
        <mc:Fallback xmlns="">
          <p:pic>
            <p:nvPicPr>
              <p:cNvPr id="13" name="墨迹 12"/>
            </p:nvPicPr>
            <p:blipFill>
              <a:blip r:embed="rId23"/>
            </p:blipFill>
            <p:spPr>
              <a:xfrm>
                <a:off x="2302933" y="3423360"/>
                <a:ext cx="174978" cy="281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963377" y="1743403"/>
              <a:ext cx="28223" cy="219248"/>
            </p14:xfrm>
          </p:contentPart>
        </mc:Choice>
        <mc:Fallback xmlns="">
          <p:pic>
            <p:nvPicPr>
              <p:cNvPr id="14" name="墨迹 13"/>
            </p:nvPicPr>
            <p:blipFill>
              <a:blip r:embed="rId25"/>
            </p:blipFill>
            <p:spPr>
              <a:xfrm>
                <a:off x="8963377" y="1743403"/>
                <a:ext cx="28223" cy="21924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974666" y="1818836"/>
              <a:ext cx="118534" cy="25379"/>
            </p14:xfrm>
          </p:contentPart>
        </mc:Choice>
        <mc:Fallback xmlns="">
          <p:pic>
            <p:nvPicPr>
              <p:cNvPr id="15" name="墨迹 14"/>
            </p:nvPicPr>
            <p:blipFill>
              <a:blip r:embed="rId27"/>
            </p:blipFill>
            <p:spPr>
              <a:xfrm>
                <a:off x="8974666" y="1818836"/>
                <a:ext cx="118534" cy="253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081911" y="1611397"/>
              <a:ext cx="54504" cy="486609"/>
            </p14:xfrm>
          </p:contentPart>
        </mc:Choice>
        <mc:Fallback xmlns="">
          <p:pic>
            <p:nvPicPr>
              <p:cNvPr id="16" name="墨迹 15"/>
            </p:nvPicPr>
            <p:blipFill>
              <a:blip r:embed="rId29"/>
            </p:blipFill>
            <p:spPr>
              <a:xfrm>
                <a:off x="9081911" y="1611397"/>
                <a:ext cx="54504" cy="48660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9177866" y="1849855"/>
              <a:ext cx="112889" cy="127777"/>
            </p14:xfrm>
          </p:contentPart>
        </mc:Choice>
        <mc:Fallback xmlns="">
          <p:pic>
            <p:nvPicPr>
              <p:cNvPr id="17" name="墨迹 16"/>
            </p:nvPicPr>
            <p:blipFill>
              <a:blip r:embed="rId31"/>
            </p:blipFill>
            <p:spPr>
              <a:xfrm>
                <a:off x="9177866" y="1849855"/>
                <a:ext cx="112889" cy="12777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949090" y="2340518"/>
              <a:ext cx="290865" cy="189285"/>
            </p14:xfrm>
          </p:contentPart>
        </mc:Choice>
        <mc:Fallback xmlns="">
          <p:pic>
            <p:nvPicPr>
              <p:cNvPr id="18" name="墨迹 17"/>
            </p:nvPicPr>
            <p:blipFill>
              <a:blip r:embed="rId33"/>
            </p:blipFill>
            <p:spPr>
              <a:xfrm>
                <a:off x="8949090" y="2340518"/>
                <a:ext cx="290865" cy="18928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937977" y="2926000"/>
              <a:ext cx="307623" cy="235461"/>
            </p14:xfrm>
          </p:contentPart>
        </mc:Choice>
        <mc:Fallback xmlns="">
          <p:pic>
            <p:nvPicPr>
              <p:cNvPr id="19" name="墨迹 18"/>
            </p:nvPicPr>
            <p:blipFill>
              <a:blip r:embed="rId35"/>
            </p:blipFill>
            <p:spPr>
              <a:xfrm>
                <a:off x="8937977" y="2926000"/>
                <a:ext cx="307623" cy="23546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9263062" y="3034213"/>
              <a:ext cx="180093" cy="203033"/>
            </p14:xfrm>
          </p:contentPart>
        </mc:Choice>
        <mc:Fallback xmlns="">
          <p:pic>
            <p:nvPicPr>
              <p:cNvPr id="20" name="墨迹 19"/>
            </p:nvPicPr>
            <p:blipFill>
              <a:blip r:embed="rId37"/>
            </p:blipFill>
            <p:spPr>
              <a:xfrm>
                <a:off x="9263062" y="3034213"/>
                <a:ext cx="180093" cy="20303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2878666" y="2487152"/>
              <a:ext cx="5645" cy="208497"/>
            </p14:xfrm>
          </p:contentPart>
        </mc:Choice>
        <mc:Fallback xmlns="">
          <p:pic>
            <p:nvPicPr>
              <p:cNvPr id="21" name="墨迹 20"/>
            </p:nvPicPr>
            <p:blipFill>
              <a:blip r:embed="rId39"/>
            </p:blipFill>
            <p:spPr>
              <a:xfrm>
                <a:off x="2878666" y="2487152"/>
                <a:ext cx="5645" cy="20849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2884311" y="2594309"/>
              <a:ext cx="98777" cy="28199"/>
            </p14:xfrm>
          </p:contentPart>
        </mc:Choice>
        <mc:Fallback xmlns="">
          <p:pic>
            <p:nvPicPr>
              <p:cNvPr id="22" name="墨迹 21"/>
            </p:nvPicPr>
            <p:blipFill>
              <a:blip r:embed="rId41"/>
            </p:blipFill>
            <p:spPr>
              <a:xfrm>
                <a:off x="2884311" y="2594309"/>
                <a:ext cx="98777" cy="2819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2968977" y="2434808"/>
              <a:ext cx="11289" cy="342794"/>
            </p14:xfrm>
          </p:contentPart>
        </mc:Choice>
        <mc:Fallback xmlns="">
          <p:pic>
            <p:nvPicPr>
              <p:cNvPr id="23" name="墨迹 22"/>
            </p:nvPicPr>
            <p:blipFill>
              <a:blip r:embed="rId43"/>
            </p:blipFill>
            <p:spPr>
              <a:xfrm>
                <a:off x="2968977" y="2434808"/>
                <a:ext cx="11289" cy="34279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3028950" y="2560470"/>
              <a:ext cx="174272" cy="129715"/>
            </p14:xfrm>
          </p:contentPart>
        </mc:Choice>
        <mc:Fallback xmlns="">
          <p:pic>
            <p:nvPicPr>
              <p:cNvPr id="24" name="墨迹 23"/>
            </p:nvPicPr>
            <p:blipFill>
              <a:blip r:embed="rId45"/>
            </p:blipFill>
            <p:spPr>
              <a:xfrm>
                <a:off x="3028950" y="2560470"/>
                <a:ext cx="174272" cy="12971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3626555" y="2523811"/>
              <a:ext cx="251178" cy="175539"/>
            </p14:xfrm>
          </p:contentPart>
        </mc:Choice>
        <mc:Fallback xmlns="">
          <p:pic>
            <p:nvPicPr>
              <p:cNvPr id="25" name="墨迹 24"/>
            </p:nvPicPr>
            <p:blipFill>
              <a:blip r:embed="rId47"/>
            </p:blipFill>
            <p:spPr>
              <a:xfrm>
                <a:off x="3626555" y="2523811"/>
                <a:ext cx="251178" cy="1755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4202288" y="2529451"/>
              <a:ext cx="245534" cy="151570"/>
            </p14:xfrm>
          </p:contentPart>
        </mc:Choice>
        <mc:Fallback xmlns="">
          <p:pic>
            <p:nvPicPr>
              <p:cNvPr id="26" name="墨迹 25"/>
            </p:nvPicPr>
            <p:blipFill>
              <a:blip r:embed="rId49"/>
            </p:blipFill>
            <p:spPr>
              <a:xfrm>
                <a:off x="4202288" y="2529451"/>
                <a:ext cx="245534" cy="15157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4451879" y="2583029"/>
              <a:ext cx="134232" cy="112796"/>
            </p14:xfrm>
          </p:contentPart>
        </mc:Choice>
        <mc:Fallback xmlns="">
          <p:pic>
            <p:nvPicPr>
              <p:cNvPr id="27" name="墨迹 26"/>
            </p:nvPicPr>
            <p:blipFill>
              <a:blip r:embed="rId51"/>
            </p:blipFill>
            <p:spPr>
              <a:xfrm>
                <a:off x="4451879" y="2583029"/>
                <a:ext cx="134232" cy="11279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4154311" y="1827296"/>
              <a:ext cx="104995" cy="59958"/>
            </p14:xfrm>
          </p:contentPart>
        </mc:Choice>
        <mc:Fallback xmlns="">
          <p:pic>
            <p:nvPicPr>
              <p:cNvPr id="28" name="墨迹 27"/>
            </p:nvPicPr>
            <p:blipFill>
              <a:blip r:embed="rId53"/>
            </p:blipFill>
            <p:spPr>
              <a:xfrm>
                <a:off x="4154311" y="1827296"/>
                <a:ext cx="104995" cy="5995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4131733" y="1816016"/>
              <a:ext cx="112889" cy="201623"/>
            </p14:xfrm>
          </p:contentPart>
        </mc:Choice>
        <mc:Fallback xmlns="">
          <p:pic>
            <p:nvPicPr>
              <p:cNvPr id="29" name="墨迹 28"/>
            </p:nvPicPr>
            <p:blipFill>
              <a:blip r:embed="rId55"/>
            </p:blipFill>
            <p:spPr>
              <a:xfrm>
                <a:off x="4131733" y="1816016"/>
                <a:ext cx="112889" cy="20162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4210755" y="1784116"/>
              <a:ext cx="28222" cy="353369"/>
            </p14:xfrm>
          </p:contentPart>
        </mc:Choice>
        <mc:Fallback xmlns="">
          <p:pic>
            <p:nvPicPr>
              <p:cNvPr id="30" name="墨迹 29"/>
            </p:nvPicPr>
            <p:blipFill>
              <a:blip r:embed="rId57"/>
            </p:blipFill>
            <p:spPr>
              <a:xfrm>
                <a:off x="4210755" y="1784116"/>
                <a:ext cx="28222" cy="35336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4222044" y="1937272"/>
              <a:ext cx="242711" cy="124957"/>
            </p14:xfrm>
          </p:contentPart>
        </mc:Choice>
        <mc:Fallback xmlns="">
          <p:pic>
            <p:nvPicPr>
              <p:cNvPr id="31" name="墨迹 30"/>
            </p:nvPicPr>
            <p:blipFill>
              <a:blip r:embed="rId59"/>
            </p:blipFill>
            <p:spPr>
              <a:xfrm>
                <a:off x="4222044" y="1937272"/>
                <a:ext cx="242711" cy="12495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4515555" y="1889333"/>
              <a:ext cx="146756" cy="11280"/>
            </p14:xfrm>
          </p:contentPart>
        </mc:Choice>
        <mc:Fallback xmlns="">
          <p:pic>
            <p:nvPicPr>
              <p:cNvPr id="32" name="墨迹 31"/>
            </p:nvPicPr>
            <p:blipFill>
              <a:blip r:embed="rId61"/>
            </p:blipFill>
            <p:spPr>
              <a:xfrm>
                <a:off x="4515555" y="1889333"/>
                <a:ext cx="146756" cy="1128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4493154" y="1990850"/>
              <a:ext cx="160690" cy="9869"/>
            </p14:xfrm>
          </p:contentPart>
        </mc:Choice>
        <mc:Fallback xmlns="">
          <p:pic>
            <p:nvPicPr>
              <p:cNvPr id="33" name="墨迹 32"/>
            </p:nvPicPr>
            <p:blipFill>
              <a:blip r:embed="rId63"/>
            </p:blipFill>
            <p:spPr>
              <a:xfrm>
                <a:off x="4493154" y="1990850"/>
                <a:ext cx="160690" cy="986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4730044" y="1761028"/>
              <a:ext cx="33867" cy="325698"/>
            </p14:xfrm>
          </p:contentPart>
        </mc:Choice>
        <mc:Fallback xmlns="">
          <p:pic>
            <p:nvPicPr>
              <p:cNvPr id="34" name="墨迹 33"/>
            </p:nvPicPr>
            <p:blipFill>
              <a:blip r:embed="rId65"/>
            </p:blipFill>
            <p:spPr>
              <a:xfrm>
                <a:off x="4730044" y="1761028"/>
                <a:ext cx="33867" cy="32569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4806950" y="1906253"/>
              <a:ext cx="131938" cy="16919"/>
            </p14:xfrm>
          </p:contentPart>
        </mc:Choice>
        <mc:Fallback xmlns="">
          <p:pic>
            <p:nvPicPr>
              <p:cNvPr id="35" name="墨迹 34"/>
            </p:nvPicPr>
            <p:blipFill>
              <a:blip r:embed="rId67"/>
            </p:blipFill>
            <p:spPr>
              <a:xfrm>
                <a:off x="4806950" y="1906253"/>
                <a:ext cx="131938" cy="169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5023555" y="1838575"/>
              <a:ext cx="95956" cy="149455"/>
            </p14:xfrm>
          </p:contentPart>
        </mc:Choice>
        <mc:Fallback xmlns="">
          <p:pic>
            <p:nvPicPr>
              <p:cNvPr id="36" name="墨迹 35"/>
            </p:nvPicPr>
            <p:blipFill>
              <a:blip r:embed="rId69"/>
            </p:blipFill>
            <p:spPr>
              <a:xfrm>
                <a:off x="5023555" y="1838575"/>
                <a:ext cx="95956" cy="14945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125155" y="1878054"/>
              <a:ext cx="59267" cy="70497"/>
            </p14:xfrm>
          </p:contentPart>
        </mc:Choice>
        <mc:Fallback xmlns="">
          <p:pic>
            <p:nvPicPr>
              <p:cNvPr id="37" name="墨迹 36"/>
            </p:nvPicPr>
            <p:blipFill>
              <a:blip r:embed="rId71"/>
            </p:blipFill>
            <p:spPr>
              <a:xfrm>
                <a:off x="5125155" y="1878054"/>
                <a:ext cx="59267" cy="7049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150555" y="1776537"/>
              <a:ext cx="110067" cy="274941"/>
            </p14:xfrm>
          </p:contentPart>
        </mc:Choice>
        <mc:Fallback xmlns="">
          <p:pic>
            <p:nvPicPr>
              <p:cNvPr id="38" name="墨迹 37"/>
            </p:nvPicPr>
            <p:blipFill>
              <a:blip r:embed="rId73"/>
            </p:blipFill>
            <p:spPr>
              <a:xfrm>
                <a:off x="5150555" y="1776537"/>
                <a:ext cx="110067" cy="27494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5238044" y="1804736"/>
              <a:ext cx="107244" cy="39479"/>
            </p14:xfrm>
          </p:contentPart>
        </mc:Choice>
        <mc:Fallback xmlns="">
          <p:pic>
            <p:nvPicPr>
              <p:cNvPr id="39" name="墨迹 38"/>
            </p:nvPicPr>
            <p:blipFill>
              <a:blip r:embed="rId75"/>
            </p:blipFill>
            <p:spPr>
              <a:xfrm>
                <a:off x="5238044" y="1804736"/>
                <a:ext cx="107244" cy="3947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5328355" y="1855495"/>
              <a:ext cx="84667" cy="127424"/>
            </p14:xfrm>
          </p:contentPart>
        </mc:Choice>
        <mc:Fallback xmlns="">
          <p:pic>
            <p:nvPicPr>
              <p:cNvPr id="40" name="墨迹 39"/>
            </p:nvPicPr>
            <p:blipFill>
              <a:blip r:embed="rId77"/>
            </p:blipFill>
            <p:spPr>
              <a:xfrm>
                <a:off x="5328355" y="1855495"/>
                <a:ext cx="84667" cy="12742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5422900" y="1861134"/>
              <a:ext cx="131233" cy="5640"/>
            </p14:xfrm>
          </p:contentPart>
        </mc:Choice>
        <mc:Fallback xmlns="">
          <p:pic>
            <p:nvPicPr>
              <p:cNvPr id="41" name="墨迹 40"/>
            </p:nvPicPr>
            <p:blipFill>
              <a:blip r:embed="rId79"/>
            </p:blipFill>
            <p:spPr>
              <a:xfrm>
                <a:off x="5422900" y="1861134"/>
                <a:ext cx="131233" cy="564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5559777" y="1793457"/>
              <a:ext cx="69850" cy="133416"/>
            </p14:xfrm>
          </p:contentPart>
        </mc:Choice>
        <mc:Fallback xmlns="">
          <p:pic>
            <p:nvPicPr>
              <p:cNvPr id="42" name="墨迹 41"/>
            </p:nvPicPr>
            <p:blipFill>
              <a:blip r:embed="rId81"/>
            </p:blipFill>
            <p:spPr>
              <a:xfrm>
                <a:off x="5559777" y="1793457"/>
                <a:ext cx="69850" cy="13341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5644444" y="1855495"/>
              <a:ext cx="45156" cy="70497"/>
            </p14:xfrm>
          </p:contentPart>
        </mc:Choice>
        <mc:Fallback xmlns="">
          <p:pic>
            <p:nvPicPr>
              <p:cNvPr id="43" name="墨迹 42"/>
            </p:nvPicPr>
            <p:blipFill>
              <a:blip r:embed="rId83"/>
            </p:blipFill>
            <p:spPr>
              <a:xfrm>
                <a:off x="5644444" y="1855495"/>
                <a:ext cx="45156" cy="7049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5683955" y="1770897"/>
              <a:ext cx="56445" cy="245332"/>
            </p14:xfrm>
          </p:contentPart>
        </mc:Choice>
        <mc:Fallback xmlns="">
          <p:pic>
            <p:nvPicPr>
              <p:cNvPr id="44" name="墨迹 43"/>
            </p:nvPicPr>
            <p:blipFill>
              <a:blip r:embed="rId85"/>
            </p:blipFill>
            <p:spPr>
              <a:xfrm>
                <a:off x="5683955" y="1770897"/>
                <a:ext cx="56445" cy="24533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5740400" y="1758032"/>
              <a:ext cx="103716" cy="263837"/>
            </p14:xfrm>
          </p:contentPart>
        </mc:Choice>
        <mc:Fallback xmlns="">
          <p:pic>
            <p:nvPicPr>
              <p:cNvPr id="45" name="墨迹 44"/>
            </p:nvPicPr>
            <p:blipFill>
              <a:blip r:embed="rId87"/>
            </p:blipFill>
            <p:spPr>
              <a:xfrm>
                <a:off x="5740400" y="1758032"/>
                <a:ext cx="103716" cy="26383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5819422" y="1759618"/>
              <a:ext cx="84666" cy="22559"/>
            </p14:xfrm>
          </p:contentPart>
        </mc:Choice>
        <mc:Fallback xmlns="">
          <p:pic>
            <p:nvPicPr>
              <p:cNvPr id="46" name="墨迹 45"/>
            </p:nvPicPr>
            <p:blipFill>
              <a:blip r:embed="rId89"/>
            </p:blipFill>
            <p:spPr>
              <a:xfrm>
                <a:off x="5819422" y="1759618"/>
                <a:ext cx="84666" cy="2255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5853288" y="1900613"/>
              <a:ext cx="169334" cy="22559"/>
            </p14:xfrm>
          </p:contentPart>
        </mc:Choice>
        <mc:Fallback xmlns="">
          <p:pic>
            <p:nvPicPr>
              <p:cNvPr id="47" name="墨迹 46"/>
            </p:nvPicPr>
            <p:blipFill>
              <a:blip r:embed="rId91"/>
            </p:blipFill>
            <p:spPr>
              <a:xfrm>
                <a:off x="5853288" y="1900613"/>
                <a:ext cx="169334" cy="225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6042377" y="1827296"/>
              <a:ext cx="81845" cy="146634"/>
            </p14:xfrm>
          </p:contentPart>
        </mc:Choice>
        <mc:Fallback xmlns="">
          <p:pic>
            <p:nvPicPr>
              <p:cNvPr id="48" name="墨迹 47"/>
            </p:nvPicPr>
            <p:blipFill>
              <a:blip r:embed="rId93"/>
            </p:blipFill>
            <p:spPr>
              <a:xfrm>
                <a:off x="6042377" y="1827296"/>
                <a:ext cx="81845" cy="14663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6124222" y="1889333"/>
              <a:ext cx="53622" cy="78958"/>
            </p14:xfrm>
          </p:contentPart>
        </mc:Choice>
        <mc:Fallback xmlns="">
          <p:pic>
            <p:nvPicPr>
              <p:cNvPr id="49" name="墨迹 48"/>
            </p:nvPicPr>
            <p:blipFill>
              <a:blip r:embed="rId95"/>
            </p:blipFill>
            <p:spPr>
              <a:xfrm>
                <a:off x="6124222" y="1889333"/>
                <a:ext cx="53622" cy="789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6214533" y="1838575"/>
              <a:ext cx="50800" cy="101517"/>
            </p14:xfrm>
          </p:contentPart>
        </mc:Choice>
        <mc:Fallback xmlns="">
          <p:pic>
            <p:nvPicPr>
              <p:cNvPr id="50" name="墨迹 49"/>
            </p:nvPicPr>
            <p:blipFill>
              <a:blip r:embed="rId97"/>
            </p:blipFill>
            <p:spPr>
              <a:xfrm>
                <a:off x="6214533" y="1838575"/>
                <a:ext cx="50800" cy="10151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6262511" y="1770897"/>
              <a:ext cx="98778" cy="267891"/>
            </p14:xfrm>
          </p:contentPart>
        </mc:Choice>
        <mc:Fallback xmlns="">
          <p:pic>
            <p:nvPicPr>
              <p:cNvPr id="51" name="墨迹 50"/>
            </p:nvPicPr>
            <p:blipFill>
              <a:blip r:embed="rId99"/>
            </p:blipFill>
            <p:spPr>
              <a:xfrm>
                <a:off x="6262511" y="1770897"/>
                <a:ext cx="98778" cy="26789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6333066" y="1776537"/>
              <a:ext cx="121356" cy="22560"/>
            </p14:xfrm>
          </p:contentPart>
        </mc:Choice>
        <mc:Fallback xmlns="">
          <p:pic>
            <p:nvPicPr>
              <p:cNvPr id="52" name="墨迹 51"/>
            </p:nvPicPr>
            <p:blipFill>
              <a:blip r:embed="rId101"/>
            </p:blipFill>
            <p:spPr>
              <a:xfrm>
                <a:off x="6333066" y="1776537"/>
                <a:ext cx="121356" cy="2256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5401733" y="2193883"/>
              <a:ext cx="138289" cy="16919"/>
            </p14:xfrm>
          </p:contentPart>
        </mc:Choice>
        <mc:Fallback xmlns="">
          <p:pic>
            <p:nvPicPr>
              <p:cNvPr id="53" name="墨迹 52"/>
            </p:nvPicPr>
            <p:blipFill>
              <a:blip r:embed="rId103"/>
            </p:blipFill>
            <p:spPr>
              <a:xfrm>
                <a:off x="5401733" y="2193883"/>
                <a:ext cx="138289" cy="1691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5371747" y="2289759"/>
              <a:ext cx="159808" cy="25379"/>
            </p14:xfrm>
          </p:contentPart>
        </mc:Choice>
        <mc:Fallback xmlns="">
          <p:pic>
            <p:nvPicPr>
              <p:cNvPr id="54" name="墨迹 53"/>
            </p:nvPicPr>
            <p:blipFill>
              <a:blip r:embed="rId105"/>
            </p:blipFill>
            <p:spPr>
              <a:xfrm>
                <a:off x="5371747" y="2289759"/>
                <a:ext cx="159808" cy="253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5680603" y="2165684"/>
              <a:ext cx="103541" cy="154037"/>
            </p14:xfrm>
          </p:contentPart>
        </mc:Choice>
        <mc:Fallback xmlns="">
          <p:pic>
            <p:nvPicPr>
              <p:cNvPr id="55" name="墨迹 54"/>
            </p:nvPicPr>
            <p:blipFill>
              <a:blip r:embed="rId107"/>
            </p:blipFill>
            <p:spPr>
              <a:xfrm>
                <a:off x="5680603" y="2165684"/>
                <a:ext cx="103541" cy="15403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5819422" y="2216442"/>
              <a:ext cx="73378" cy="118436"/>
            </p14:xfrm>
          </p:contentPart>
        </mc:Choice>
        <mc:Fallback xmlns="">
          <p:pic>
            <p:nvPicPr>
              <p:cNvPr id="56" name="墨迹 55"/>
            </p:nvPicPr>
            <p:blipFill>
              <a:blip r:embed="rId109"/>
            </p:blipFill>
            <p:spPr>
              <a:xfrm>
                <a:off x="5819422" y="2216442"/>
                <a:ext cx="73378" cy="11843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5884333" y="2098006"/>
              <a:ext cx="102129" cy="372227"/>
            </p14:xfrm>
          </p:contentPart>
        </mc:Choice>
        <mc:Fallback xmlns="">
          <p:pic>
            <p:nvPicPr>
              <p:cNvPr id="57" name="墨迹 56"/>
            </p:nvPicPr>
            <p:blipFill>
              <a:blip r:embed="rId111"/>
            </p:blipFill>
            <p:spPr>
              <a:xfrm>
                <a:off x="5884333" y="2098006"/>
                <a:ext cx="102129" cy="37222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6053666" y="2173262"/>
              <a:ext cx="127000" cy="144696"/>
            </p14:xfrm>
          </p:contentPart>
        </mc:Choice>
        <mc:Fallback xmlns="">
          <p:pic>
            <p:nvPicPr>
              <p:cNvPr id="58" name="墨迹 57"/>
            </p:nvPicPr>
            <p:blipFill>
              <a:blip r:embed="rId113"/>
            </p:blipFill>
            <p:spPr>
              <a:xfrm>
                <a:off x="6053666" y="2173262"/>
                <a:ext cx="127000" cy="14469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7072488" y="1212557"/>
              <a:ext cx="104996" cy="59958"/>
            </p14:xfrm>
          </p:contentPart>
        </mc:Choice>
        <mc:Fallback xmlns="">
          <p:pic>
            <p:nvPicPr>
              <p:cNvPr id="59" name="墨迹 58"/>
            </p:nvPicPr>
            <p:blipFill>
              <a:blip r:embed="rId115"/>
            </p:blipFill>
            <p:spPr>
              <a:xfrm>
                <a:off x="7072488" y="1212557"/>
                <a:ext cx="104996" cy="5995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949677" y="1673258"/>
              <a:ext cx="32456" cy="411530"/>
            </p14:xfrm>
          </p:contentPart>
        </mc:Choice>
        <mc:Fallback xmlns="">
          <p:pic>
            <p:nvPicPr>
              <p:cNvPr id="60" name="墨迹 59"/>
            </p:nvPicPr>
            <p:blipFill>
              <a:blip r:embed="rId117"/>
            </p:blipFill>
            <p:spPr>
              <a:xfrm>
                <a:off x="949677" y="1673258"/>
                <a:ext cx="32456" cy="41153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957438" y="1767901"/>
              <a:ext cx="165806" cy="215370"/>
            </p14:xfrm>
          </p:contentPart>
        </mc:Choice>
        <mc:Fallback xmlns="">
          <p:pic>
            <p:nvPicPr>
              <p:cNvPr id="61" name="墨迹 60"/>
            </p:nvPicPr>
            <p:blipFill>
              <a:blip r:embed="rId119"/>
            </p:blipFill>
            <p:spPr>
              <a:xfrm>
                <a:off x="957438" y="1767901"/>
                <a:ext cx="165806" cy="21537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1145822" y="1836813"/>
              <a:ext cx="16933" cy="481145"/>
            </p14:xfrm>
          </p:contentPart>
        </mc:Choice>
        <mc:Fallback xmlns="">
          <p:pic>
            <p:nvPicPr>
              <p:cNvPr id="62" name="墨迹 61"/>
            </p:nvPicPr>
            <p:blipFill>
              <a:blip r:embed="rId121"/>
            </p:blipFill>
            <p:spPr>
              <a:xfrm>
                <a:off x="1145822" y="1836813"/>
                <a:ext cx="16933" cy="48114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154288" y="1834345"/>
              <a:ext cx="93134" cy="193164"/>
            </p14:xfrm>
          </p:contentPart>
        </mc:Choice>
        <mc:Fallback xmlns="">
          <p:pic>
            <p:nvPicPr>
              <p:cNvPr id="63" name="墨迹 62"/>
            </p:nvPicPr>
            <p:blipFill>
              <a:blip r:embed="rId123"/>
            </p:blipFill>
            <p:spPr>
              <a:xfrm>
                <a:off x="1154288" y="1834345"/>
                <a:ext cx="93134" cy="19316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298222" y="1804736"/>
              <a:ext cx="129822" cy="28199"/>
            </p14:xfrm>
          </p:contentPart>
        </mc:Choice>
        <mc:Fallback xmlns="">
          <p:pic>
            <p:nvPicPr>
              <p:cNvPr id="64" name="墨迹 63"/>
            </p:nvPicPr>
            <p:blipFill>
              <a:blip r:embed="rId125"/>
            </p:blipFill>
            <p:spPr>
              <a:xfrm>
                <a:off x="1298222" y="1804736"/>
                <a:ext cx="129822" cy="2819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294694" y="1920352"/>
              <a:ext cx="198261" cy="14100"/>
            </p14:xfrm>
          </p:contentPart>
        </mc:Choice>
        <mc:Fallback xmlns="">
          <p:pic>
            <p:nvPicPr>
              <p:cNvPr id="65" name="墨迹 64"/>
            </p:nvPicPr>
            <p:blipFill>
              <a:blip r:embed="rId127"/>
            </p:blipFill>
            <p:spPr>
              <a:xfrm>
                <a:off x="1294694" y="1920352"/>
                <a:ext cx="198261" cy="1410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1478844" y="1697756"/>
              <a:ext cx="33867" cy="405890"/>
            </p14:xfrm>
          </p:contentPart>
        </mc:Choice>
        <mc:Fallback xmlns="">
          <p:pic>
            <p:nvPicPr>
              <p:cNvPr id="66" name="墨迹 65"/>
            </p:nvPicPr>
            <p:blipFill>
              <a:blip r:embed="rId129"/>
            </p:blipFill>
            <p:spPr>
              <a:xfrm>
                <a:off x="1478844" y="1697756"/>
                <a:ext cx="33867" cy="40589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500011" y="1799097"/>
              <a:ext cx="167922" cy="200213"/>
            </p14:xfrm>
          </p:contentPart>
        </mc:Choice>
        <mc:Fallback xmlns="">
          <p:pic>
            <p:nvPicPr>
              <p:cNvPr id="67" name="墨迹 66"/>
            </p:nvPicPr>
            <p:blipFill>
              <a:blip r:embed="rId131"/>
            </p:blipFill>
            <p:spPr>
              <a:xfrm>
                <a:off x="1500011" y="1799097"/>
                <a:ext cx="167922" cy="2002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665111" y="1863073"/>
              <a:ext cx="172155" cy="155976"/>
            </p14:xfrm>
          </p:contentPart>
        </mc:Choice>
        <mc:Fallback xmlns="">
          <p:pic>
            <p:nvPicPr>
              <p:cNvPr id="68" name="墨迹 67"/>
            </p:nvPicPr>
            <p:blipFill>
              <a:blip r:embed="rId133"/>
            </p:blipFill>
            <p:spPr>
              <a:xfrm>
                <a:off x="1665111" y="1863073"/>
                <a:ext cx="172155" cy="15597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873955" y="1799097"/>
              <a:ext cx="158045" cy="14980"/>
            </p14:xfrm>
          </p:contentPart>
        </mc:Choice>
        <mc:Fallback xmlns="">
          <p:pic>
            <p:nvPicPr>
              <p:cNvPr id="69" name="墨迹 68"/>
            </p:nvPicPr>
            <p:blipFill>
              <a:blip r:embed="rId135"/>
            </p:blipFill>
            <p:spPr>
              <a:xfrm>
                <a:off x="1873955" y="1799097"/>
                <a:ext cx="158045" cy="1498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872368" y="1878054"/>
              <a:ext cx="187854" cy="37540"/>
            </p14:xfrm>
          </p:contentPart>
        </mc:Choice>
        <mc:Fallback xmlns="">
          <p:pic>
            <p:nvPicPr>
              <p:cNvPr id="70" name="墨迹 69"/>
            </p:nvPicPr>
            <p:blipFill>
              <a:blip r:embed="rId137"/>
            </p:blipFill>
            <p:spPr>
              <a:xfrm>
                <a:off x="1872368" y="1878054"/>
                <a:ext cx="187854" cy="3754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2094088" y="1581083"/>
              <a:ext cx="33867" cy="500004"/>
            </p14:xfrm>
          </p:contentPart>
        </mc:Choice>
        <mc:Fallback xmlns="">
          <p:pic>
            <p:nvPicPr>
              <p:cNvPr id="71" name="墨迹 70"/>
            </p:nvPicPr>
            <p:blipFill>
              <a:blip r:embed="rId139"/>
            </p:blipFill>
            <p:spPr>
              <a:xfrm>
                <a:off x="2094088" y="1581083"/>
                <a:ext cx="33867" cy="50000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2103790" y="1720139"/>
              <a:ext cx="182210" cy="160735"/>
            </p14:xfrm>
          </p:contentPart>
        </mc:Choice>
        <mc:Fallback xmlns="">
          <p:pic>
            <p:nvPicPr>
              <p:cNvPr id="72" name="墨迹 71"/>
            </p:nvPicPr>
            <p:blipFill>
              <a:blip r:embed="rId141"/>
            </p:blipFill>
            <p:spPr>
              <a:xfrm>
                <a:off x="2103790" y="1720139"/>
                <a:ext cx="182210" cy="16073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2298700" y="1795395"/>
              <a:ext cx="117122" cy="164436"/>
            </p14:xfrm>
          </p:contentPart>
        </mc:Choice>
        <mc:Fallback xmlns="">
          <p:pic>
            <p:nvPicPr>
              <p:cNvPr id="73" name="墨迹 72"/>
            </p:nvPicPr>
            <p:blipFill>
              <a:blip r:embed="rId143"/>
            </p:blipFill>
            <p:spPr>
              <a:xfrm>
                <a:off x="2298700" y="1795395"/>
                <a:ext cx="117122" cy="16443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2288822" y="1738469"/>
              <a:ext cx="166511" cy="258021"/>
            </p14:xfrm>
          </p:contentPart>
        </mc:Choice>
        <mc:Fallback xmlns="">
          <p:pic>
            <p:nvPicPr>
              <p:cNvPr id="74" name="墨迹 73"/>
            </p:nvPicPr>
            <p:blipFill>
              <a:blip r:embed="rId145"/>
            </p:blipFill>
            <p:spPr>
              <a:xfrm>
                <a:off x="2288822" y="1738469"/>
                <a:ext cx="166511" cy="25802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2542293" y="1703220"/>
              <a:ext cx="169862" cy="11280"/>
            </p14:xfrm>
          </p:contentPart>
        </mc:Choice>
        <mc:Fallback xmlns="">
          <p:pic>
            <p:nvPicPr>
              <p:cNvPr id="75" name="墨迹 74"/>
            </p:nvPicPr>
            <p:blipFill>
              <a:blip r:embed="rId147"/>
            </p:blipFill>
            <p:spPr>
              <a:xfrm>
                <a:off x="2542293" y="1703220"/>
                <a:ext cx="169862" cy="1128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2549877" y="1787817"/>
              <a:ext cx="187678" cy="22559"/>
            </p14:xfrm>
          </p:contentPart>
        </mc:Choice>
        <mc:Fallback xmlns="">
          <p:pic>
            <p:nvPicPr>
              <p:cNvPr id="76" name="墨迹 75"/>
            </p:nvPicPr>
            <p:blipFill>
              <a:blip r:embed="rId149"/>
            </p:blipFill>
            <p:spPr>
              <a:xfrm>
                <a:off x="2549877" y="1787817"/>
                <a:ext cx="187678" cy="2255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2909711" y="1751158"/>
              <a:ext cx="750711" cy="25379"/>
            </p14:xfrm>
          </p:contentPart>
        </mc:Choice>
        <mc:Fallback xmlns="">
          <p:pic>
            <p:nvPicPr>
              <p:cNvPr id="77" name="墨迹 76"/>
            </p:nvPicPr>
            <p:blipFill>
              <a:blip r:embed="rId151"/>
            </p:blipFill>
            <p:spPr>
              <a:xfrm>
                <a:off x="2909711" y="1751158"/>
                <a:ext cx="750711" cy="2537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2952044" y="1494547"/>
              <a:ext cx="88194" cy="143110"/>
            </p14:xfrm>
          </p:contentPart>
        </mc:Choice>
        <mc:Fallback xmlns="">
          <p:pic>
            <p:nvPicPr>
              <p:cNvPr id="78" name="墨迹 77"/>
            </p:nvPicPr>
            <p:blipFill>
              <a:blip r:embed="rId153"/>
            </p:blipFill>
            <p:spPr>
              <a:xfrm>
                <a:off x="2952044" y="1494547"/>
                <a:ext cx="88194" cy="14311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3064933" y="1556585"/>
              <a:ext cx="45155" cy="56398"/>
            </p14:xfrm>
          </p:contentPart>
        </mc:Choice>
        <mc:Fallback xmlns="">
          <p:pic>
            <p:nvPicPr>
              <p:cNvPr id="79" name="墨迹 78"/>
            </p:nvPicPr>
            <p:blipFill>
              <a:blip r:embed="rId155"/>
            </p:blipFill>
            <p:spPr>
              <a:xfrm>
                <a:off x="3064933" y="1556585"/>
                <a:ext cx="45155" cy="5639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3104444" y="1426870"/>
              <a:ext cx="101600" cy="304549"/>
            </p14:xfrm>
          </p:contentPart>
        </mc:Choice>
        <mc:Fallback xmlns="">
          <p:pic>
            <p:nvPicPr>
              <p:cNvPr id="80" name="墨迹 79"/>
            </p:nvPicPr>
            <p:blipFill>
              <a:blip r:embed="rId157"/>
            </p:blipFill>
            <p:spPr>
              <a:xfrm>
                <a:off x="3104444" y="1426870"/>
                <a:ext cx="101600" cy="30454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3155244" y="1438149"/>
              <a:ext cx="101600" cy="16920"/>
            </p14:xfrm>
          </p:contentPart>
        </mc:Choice>
        <mc:Fallback xmlns="">
          <p:pic>
            <p:nvPicPr>
              <p:cNvPr id="81" name="墨迹 80"/>
            </p:nvPicPr>
            <p:blipFill>
              <a:blip r:embed="rId159"/>
            </p:blipFill>
            <p:spPr>
              <a:xfrm>
                <a:off x="3155244" y="1438149"/>
                <a:ext cx="101600" cy="1692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3293533" y="1488907"/>
              <a:ext cx="132644" cy="225593"/>
            </p14:xfrm>
          </p:contentPart>
        </mc:Choice>
        <mc:Fallback xmlns="">
          <p:pic>
            <p:nvPicPr>
              <p:cNvPr id="82" name="墨迹 81"/>
            </p:nvPicPr>
            <p:blipFill>
              <a:blip r:embed="rId161"/>
            </p:blipFill>
            <p:spPr>
              <a:xfrm>
                <a:off x="3293533" y="1488907"/>
                <a:ext cx="132644" cy="22559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3303940" y="1496486"/>
              <a:ext cx="88371" cy="212374"/>
            </p14:xfrm>
          </p:contentPart>
        </mc:Choice>
        <mc:Fallback xmlns="">
          <p:pic>
            <p:nvPicPr>
              <p:cNvPr id="83" name="墨迹 82"/>
            </p:nvPicPr>
            <p:blipFill>
              <a:blip r:embed="rId163"/>
            </p:blipFill>
            <p:spPr>
              <a:xfrm>
                <a:off x="3303940" y="1496486"/>
                <a:ext cx="88371" cy="21237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3474155" y="1483268"/>
              <a:ext cx="87489" cy="152274"/>
            </p14:xfrm>
          </p:contentPart>
        </mc:Choice>
        <mc:Fallback xmlns="">
          <p:pic>
            <p:nvPicPr>
              <p:cNvPr id="84" name="墨迹 83"/>
            </p:nvPicPr>
            <p:blipFill>
              <a:blip r:embed="rId165"/>
            </p:blipFill>
            <p:spPr>
              <a:xfrm>
                <a:off x="3474155" y="1483268"/>
                <a:ext cx="87489" cy="15227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3567288" y="1545305"/>
              <a:ext cx="59267" cy="62038"/>
            </p14:xfrm>
          </p:contentPart>
        </mc:Choice>
        <mc:Fallback xmlns="">
          <p:pic>
            <p:nvPicPr>
              <p:cNvPr id="85" name="墨迹 84"/>
            </p:nvPicPr>
            <p:blipFill>
              <a:blip r:embed="rId167"/>
            </p:blipFill>
            <p:spPr>
              <a:xfrm>
                <a:off x="3567288" y="1545305"/>
                <a:ext cx="59267" cy="6203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3685822" y="1466348"/>
              <a:ext cx="62089" cy="104865"/>
            </p14:xfrm>
          </p:contentPart>
        </mc:Choice>
        <mc:Fallback xmlns="">
          <p:pic>
            <p:nvPicPr>
              <p:cNvPr id="86" name="墨迹 85"/>
            </p:nvPicPr>
            <p:blipFill>
              <a:blip r:embed="rId169"/>
            </p:blipFill>
            <p:spPr>
              <a:xfrm>
                <a:off x="3685822" y="1466348"/>
                <a:ext cx="62089" cy="10486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3725333" y="1407835"/>
              <a:ext cx="112889" cy="278466"/>
            </p14:xfrm>
          </p:contentPart>
        </mc:Choice>
        <mc:Fallback xmlns="">
          <p:pic>
            <p:nvPicPr>
              <p:cNvPr id="87" name="墨迹 86"/>
            </p:nvPicPr>
            <p:blipFill>
              <a:blip r:embed="rId171"/>
            </p:blipFill>
            <p:spPr>
              <a:xfrm>
                <a:off x="3725333" y="1407835"/>
                <a:ext cx="112889" cy="27846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3821288" y="1415590"/>
              <a:ext cx="118534" cy="28199"/>
            </p14:xfrm>
          </p:contentPart>
        </mc:Choice>
        <mc:Fallback xmlns="">
          <p:pic>
            <p:nvPicPr>
              <p:cNvPr id="88" name="墨迹 87"/>
            </p:nvPicPr>
            <p:blipFill>
              <a:blip r:embed="rId173"/>
            </p:blipFill>
            <p:spPr>
              <a:xfrm>
                <a:off x="3821288" y="1415590"/>
                <a:ext cx="118534" cy="2819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3572933" y="1745518"/>
              <a:ext cx="482600" cy="25379"/>
            </p14:xfrm>
          </p:contentPart>
        </mc:Choice>
        <mc:Fallback xmlns="">
          <p:pic>
            <p:nvPicPr>
              <p:cNvPr id="89" name="墨迹 88"/>
            </p:nvPicPr>
            <p:blipFill>
              <a:blip r:embed="rId175"/>
            </p:blipFill>
            <p:spPr>
              <a:xfrm>
                <a:off x="3572933" y="1745518"/>
                <a:ext cx="482600" cy="2537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2964744" y="1928812"/>
              <a:ext cx="71967" cy="135355"/>
            </p14:xfrm>
          </p:contentPart>
        </mc:Choice>
        <mc:Fallback xmlns="">
          <p:pic>
            <p:nvPicPr>
              <p:cNvPr id="90" name="墨迹 89"/>
            </p:nvPicPr>
            <p:blipFill>
              <a:blip r:embed="rId177"/>
            </p:blipFill>
            <p:spPr>
              <a:xfrm>
                <a:off x="2964744" y="1928812"/>
                <a:ext cx="71967" cy="135355"/>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3053644" y="2002129"/>
              <a:ext cx="56444" cy="53579"/>
            </p14:xfrm>
          </p:contentPart>
        </mc:Choice>
        <mc:Fallback xmlns="">
          <p:pic>
            <p:nvPicPr>
              <p:cNvPr id="91" name="墨迹 90"/>
            </p:nvPicPr>
            <p:blipFill>
              <a:blip r:embed="rId179"/>
            </p:blipFill>
            <p:spPr>
              <a:xfrm>
                <a:off x="3053644" y="2002129"/>
                <a:ext cx="56444" cy="53579"/>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3146777" y="1872414"/>
              <a:ext cx="47978" cy="329929"/>
            </p14:xfrm>
          </p:contentPart>
        </mc:Choice>
        <mc:Fallback xmlns="">
          <p:pic>
            <p:nvPicPr>
              <p:cNvPr id="92" name="墨迹 91"/>
            </p:nvPicPr>
            <p:blipFill>
              <a:blip r:embed="rId181"/>
            </p:blipFill>
            <p:spPr>
              <a:xfrm>
                <a:off x="3146777" y="1872414"/>
                <a:ext cx="47978" cy="32992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3242733" y="1855495"/>
              <a:ext cx="85548" cy="208672"/>
            </p14:xfrm>
          </p:contentPart>
        </mc:Choice>
        <mc:Fallback xmlns="">
          <p:pic>
            <p:nvPicPr>
              <p:cNvPr id="93" name="墨迹 92"/>
            </p:nvPicPr>
            <p:blipFill>
              <a:blip r:embed="rId183"/>
            </p:blipFill>
            <p:spPr>
              <a:xfrm>
                <a:off x="3242733" y="1855495"/>
                <a:ext cx="85548" cy="20867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3285066" y="1863954"/>
              <a:ext cx="127000" cy="42299"/>
            </p14:xfrm>
          </p:contentPart>
        </mc:Choice>
        <mc:Fallback xmlns="">
          <p:pic>
            <p:nvPicPr>
              <p:cNvPr id="94" name="墨迹 93"/>
            </p:nvPicPr>
            <p:blipFill>
              <a:blip r:embed="rId185"/>
            </p:blipFill>
            <p:spPr>
              <a:xfrm>
                <a:off x="3285066" y="1863954"/>
                <a:ext cx="127000" cy="4229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3403600" y="1894268"/>
              <a:ext cx="118533" cy="164259"/>
            </p14:xfrm>
          </p:contentPart>
        </mc:Choice>
        <mc:Fallback xmlns="">
          <p:pic>
            <p:nvPicPr>
              <p:cNvPr id="95" name="墨迹 94"/>
            </p:nvPicPr>
            <p:blipFill>
              <a:blip r:embed="rId187"/>
            </p:blipFill>
            <p:spPr>
              <a:xfrm>
                <a:off x="3403600" y="1894268"/>
                <a:ext cx="118533" cy="1642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3428118" y="1886513"/>
              <a:ext cx="71437" cy="149455"/>
            </p14:xfrm>
          </p:contentPart>
        </mc:Choice>
        <mc:Fallback xmlns="">
          <p:pic>
            <p:nvPicPr>
              <p:cNvPr id="96" name="墨迹 95"/>
            </p:nvPicPr>
            <p:blipFill>
              <a:blip r:embed="rId189"/>
            </p:blipFill>
            <p:spPr>
              <a:xfrm>
                <a:off x="3428118" y="1886513"/>
                <a:ext cx="71437" cy="149455"/>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3578577" y="1885104"/>
              <a:ext cx="77082" cy="131477"/>
            </p14:xfrm>
          </p:contentPart>
        </mc:Choice>
        <mc:Fallback xmlns="">
          <p:pic>
            <p:nvPicPr>
              <p:cNvPr id="97" name="墨迹 96"/>
            </p:nvPicPr>
            <p:blipFill>
              <a:blip r:embed="rId191"/>
            </p:blipFill>
            <p:spPr>
              <a:xfrm>
                <a:off x="3578577" y="1885104"/>
                <a:ext cx="77082" cy="131477"/>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3635022" y="1962651"/>
              <a:ext cx="73378" cy="45118"/>
            </p14:xfrm>
          </p:contentPart>
        </mc:Choice>
        <mc:Fallback xmlns="">
          <p:pic>
            <p:nvPicPr>
              <p:cNvPr id="98" name="墨迹 97"/>
            </p:nvPicPr>
            <p:blipFill>
              <a:blip r:embed="rId193"/>
            </p:blipFill>
            <p:spPr>
              <a:xfrm>
                <a:off x="3635022" y="1962651"/>
                <a:ext cx="73378" cy="4511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3719688" y="1804736"/>
              <a:ext cx="111478" cy="420166"/>
            </p14:xfrm>
          </p:contentPart>
        </mc:Choice>
        <mc:Fallback xmlns="">
          <p:pic>
            <p:nvPicPr>
              <p:cNvPr id="99" name="墨迹 98"/>
            </p:nvPicPr>
            <p:blipFill>
              <a:blip r:embed="rId195"/>
            </p:blipFill>
            <p:spPr>
              <a:xfrm>
                <a:off x="3719688" y="1804736"/>
                <a:ext cx="111478" cy="42016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4024488" y="1635542"/>
              <a:ext cx="116417" cy="31019"/>
            </p14:xfrm>
          </p:contentPart>
        </mc:Choice>
        <mc:Fallback xmlns="">
          <p:pic>
            <p:nvPicPr>
              <p:cNvPr id="100" name="墨迹 99"/>
            </p:nvPicPr>
            <p:blipFill>
              <a:blip r:embed="rId197"/>
            </p:blipFill>
            <p:spPr>
              <a:xfrm>
                <a:off x="4024488" y="1635542"/>
                <a:ext cx="116417" cy="3101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4005791" y="1742699"/>
              <a:ext cx="148520" cy="11279"/>
            </p14:xfrm>
          </p:contentPart>
        </mc:Choice>
        <mc:Fallback xmlns="">
          <p:pic>
            <p:nvPicPr>
              <p:cNvPr id="101" name="墨迹 100"/>
            </p:nvPicPr>
            <p:blipFill>
              <a:blip r:embed="rId199"/>
            </p:blipFill>
            <p:spPr>
              <a:xfrm>
                <a:off x="4005791" y="1742699"/>
                <a:ext cx="148520" cy="1127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4247444" y="1584784"/>
              <a:ext cx="296333" cy="22559"/>
            </p14:xfrm>
          </p:contentPart>
        </mc:Choice>
        <mc:Fallback xmlns="">
          <p:pic>
            <p:nvPicPr>
              <p:cNvPr id="102" name="墨迹 101"/>
            </p:nvPicPr>
            <p:blipFill>
              <a:blip r:embed="rId201"/>
            </p:blipFill>
            <p:spPr>
              <a:xfrm>
                <a:off x="4247444" y="1584784"/>
                <a:ext cx="296333" cy="2255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4316236" y="1629902"/>
              <a:ext cx="118180" cy="422986"/>
            </p14:xfrm>
          </p:contentPart>
        </mc:Choice>
        <mc:Fallback xmlns="">
          <p:pic>
            <p:nvPicPr>
              <p:cNvPr id="103" name="墨迹 102"/>
            </p:nvPicPr>
            <p:blipFill>
              <a:blip r:embed="rId203"/>
            </p:blipFill>
            <p:spPr>
              <a:xfrm>
                <a:off x="4316236" y="1629902"/>
                <a:ext cx="118180" cy="42298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4323644" y="1255913"/>
              <a:ext cx="103187" cy="249914"/>
            </p14:xfrm>
          </p:contentPart>
        </mc:Choice>
        <mc:Fallback xmlns="">
          <p:pic>
            <p:nvPicPr>
              <p:cNvPr id="104" name="墨迹 103"/>
            </p:nvPicPr>
            <p:blipFill>
              <a:blip r:embed="rId205"/>
            </p:blipFill>
            <p:spPr>
              <a:xfrm>
                <a:off x="4323644" y="1255913"/>
                <a:ext cx="103187" cy="249914"/>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4397022" y="1336633"/>
              <a:ext cx="169333" cy="8459"/>
            </p14:xfrm>
          </p:contentPart>
        </mc:Choice>
        <mc:Fallback xmlns="">
          <p:pic>
            <p:nvPicPr>
              <p:cNvPr id="105" name="墨迹 104"/>
            </p:nvPicPr>
            <p:blipFill>
              <a:blip r:embed="rId207"/>
            </p:blipFill>
            <p:spPr>
              <a:xfrm>
                <a:off x="4397022" y="1336633"/>
                <a:ext cx="169333" cy="845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174044" y="4675396"/>
              <a:ext cx="101600" cy="178359"/>
            </p14:xfrm>
          </p:contentPart>
        </mc:Choice>
        <mc:Fallback xmlns="">
          <p:pic>
            <p:nvPicPr>
              <p:cNvPr id="106" name="墨迹 105"/>
            </p:nvPicPr>
            <p:blipFill>
              <a:blip r:embed="rId209"/>
            </p:blipFill>
            <p:spPr>
              <a:xfrm>
                <a:off x="1174044" y="4675396"/>
                <a:ext cx="101600" cy="1783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309511" y="4759993"/>
              <a:ext cx="84666" cy="53578"/>
            </p14:xfrm>
          </p:contentPart>
        </mc:Choice>
        <mc:Fallback xmlns="">
          <p:pic>
            <p:nvPicPr>
              <p:cNvPr id="107" name="墨迹 106"/>
            </p:nvPicPr>
            <p:blipFill>
              <a:blip r:embed="rId211"/>
            </p:blipFill>
            <p:spPr>
              <a:xfrm>
                <a:off x="1309511" y="4759993"/>
                <a:ext cx="84666" cy="5357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365955" y="4556960"/>
              <a:ext cx="156104" cy="496303"/>
            </p14:xfrm>
          </p:contentPart>
        </mc:Choice>
        <mc:Fallback xmlns="">
          <p:pic>
            <p:nvPicPr>
              <p:cNvPr id="108" name="墨迹 107"/>
            </p:nvPicPr>
            <p:blipFill>
              <a:blip r:embed="rId213"/>
            </p:blipFill>
            <p:spPr>
              <a:xfrm>
                <a:off x="1365955" y="4556960"/>
                <a:ext cx="156104" cy="49630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467555" y="4590799"/>
              <a:ext cx="138289" cy="90237"/>
            </p14:xfrm>
          </p:contentPart>
        </mc:Choice>
        <mc:Fallback xmlns="">
          <p:pic>
            <p:nvPicPr>
              <p:cNvPr id="109" name="墨迹 108"/>
            </p:nvPicPr>
            <p:blipFill>
              <a:blip r:embed="rId215"/>
            </p:blipFill>
            <p:spPr>
              <a:xfrm>
                <a:off x="1467555" y="4590799"/>
                <a:ext cx="138289" cy="9023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1589969" y="4661296"/>
              <a:ext cx="190853" cy="138176"/>
            </p14:xfrm>
          </p:contentPart>
        </mc:Choice>
        <mc:Fallback xmlns="">
          <p:pic>
            <p:nvPicPr>
              <p:cNvPr id="110" name="墨迹 109"/>
            </p:nvPicPr>
            <p:blipFill>
              <a:blip r:embed="rId217"/>
            </p:blipFill>
            <p:spPr>
              <a:xfrm>
                <a:off x="1589969" y="4661296"/>
                <a:ext cx="190853" cy="138176"/>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1806222" y="4509022"/>
              <a:ext cx="45155" cy="535781"/>
            </p14:xfrm>
          </p:contentPart>
        </mc:Choice>
        <mc:Fallback xmlns="">
          <p:pic>
            <p:nvPicPr>
              <p:cNvPr id="111" name="墨迹 110"/>
            </p:nvPicPr>
            <p:blipFill>
              <a:blip r:embed="rId219"/>
            </p:blipFill>
            <p:spPr>
              <a:xfrm>
                <a:off x="1806222" y="4509022"/>
                <a:ext cx="45155" cy="535781"/>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2444044" y="5101201"/>
              <a:ext cx="776111" cy="487138"/>
            </p14:xfrm>
          </p:contentPart>
        </mc:Choice>
        <mc:Fallback xmlns="">
          <p:pic>
            <p:nvPicPr>
              <p:cNvPr id="112" name="墨迹 111"/>
            </p:nvPicPr>
            <p:blipFill>
              <a:blip r:embed="rId221"/>
            </p:blipFill>
            <p:spPr>
              <a:xfrm>
                <a:off x="2444044" y="5101201"/>
                <a:ext cx="776111" cy="48713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7128933" y="5137860"/>
              <a:ext cx="835378" cy="547061"/>
            </p14:xfrm>
          </p:contentPart>
        </mc:Choice>
        <mc:Fallback xmlns="">
          <p:pic>
            <p:nvPicPr>
              <p:cNvPr id="113" name="墨迹 112"/>
            </p:nvPicPr>
            <p:blipFill>
              <a:blip r:embed="rId223"/>
            </p:blipFill>
            <p:spPr>
              <a:xfrm>
                <a:off x="7128933" y="5137860"/>
                <a:ext cx="835378" cy="547061"/>
              </a:xfrm>
              <a:prstGeom prst="rect"/>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3" name="墨迹 2"/>
              <p14:cNvContentPartPr/>
              <p14:nvPr/>
            </p14:nvContentPartPr>
            <p14:xfrm>
              <a:off x="7018866" y="1291514"/>
              <a:ext cx="104996" cy="59959"/>
            </p14:xfrm>
          </p:contentPart>
        </mc:Choice>
        <mc:Fallback xmlns="">
          <p:pic>
            <p:nvPicPr>
              <p:cNvPr id="3" name="墨迹 2"/>
            </p:nvPicPr>
            <p:blipFill>
              <a:blip r:embed="rId2"/>
            </p:blipFill>
            <p:spPr>
              <a:xfrm>
                <a:off x="7018866" y="1291514"/>
                <a:ext cx="104996" cy="5995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1936044" y="738814"/>
              <a:ext cx="279400" cy="321468"/>
            </p14:xfrm>
          </p:contentPart>
        </mc:Choice>
        <mc:Fallback xmlns="">
          <p:pic>
            <p:nvPicPr>
              <p:cNvPr id="4" name="墨迹 3"/>
            </p:nvPicPr>
            <p:blipFill>
              <a:blip r:embed="rId4"/>
            </p:blipFill>
            <p:spPr>
              <a:xfrm>
                <a:off x="1936044" y="738814"/>
                <a:ext cx="279400" cy="32146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1958622" y="1466348"/>
              <a:ext cx="5644" cy="225592"/>
            </p14:xfrm>
          </p:contentPart>
        </mc:Choice>
        <mc:Fallback xmlns="">
          <p:pic>
            <p:nvPicPr>
              <p:cNvPr id="5" name="墨迹 4"/>
            </p:nvPicPr>
            <p:blipFill>
              <a:blip r:embed="rId6"/>
            </p:blipFill>
            <p:spPr>
              <a:xfrm>
                <a:off x="1958622" y="1466348"/>
                <a:ext cx="5644" cy="22559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969911" y="1542486"/>
              <a:ext cx="101600" cy="42298"/>
            </p14:xfrm>
          </p:contentPart>
        </mc:Choice>
        <mc:Fallback xmlns="">
          <p:pic>
            <p:nvPicPr>
              <p:cNvPr id="6" name="墨迹 5"/>
            </p:nvPicPr>
            <p:blipFill>
              <a:blip r:embed="rId8"/>
            </p:blipFill>
            <p:spPr>
              <a:xfrm>
                <a:off x="1969911" y="1542486"/>
                <a:ext cx="101600" cy="4229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068688" y="1414180"/>
              <a:ext cx="19756" cy="480793"/>
            </p14:xfrm>
          </p:contentPart>
        </mc:Choice>
        <mc:Fallback xmlns="">
          <p:pic>
            <p:nvPicPr>
              <p:cNvPr id="7" name="墨迹 6"/>
            </p:nvPicPr>
            <p:blipFill>
              <a:blip r:embed="rId10"/>
            </p:blipFill>
            <p:spPr>
              <a:xfrm>
                <a:off x="2068688" y="1414180"/>
                <a:ext cx="19756" cy="48079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105377" y="1569803"/>
              <a:ext cx="276578" cy="161616"/>
            </p14:xfrm>
          </p:contentPart>
        </mc:Choice>
        <mc:Fallback xmlns="">
          <p:pic>
            <p:nvPicPr>
              <p:cNvPr id="8" name="墨迹 7"/>
            </p:nvPicPr>
            <p:blipFill>
              <a:blip r:embed="rId12"/>
            </p:blipFill>
            <p:spPr>
              <a:xfrm>
                <a:off x="2105377" y="1569803"/>
                <a:ext cx="276578" cy="16161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896533" y="2233361"/>
              <a:ext cx="496711" cy="298910"/>
            </p14:xfrm>
          </p:contentPart>
        </mc:Choice>
        <mc:Fallback xmlns="">
          <p:pic>
            <p:nvPicPr>
              <p:cNvPr id="9" name="墨迹 8"/>
            </p:nvPicPr>
            <p:blipFill>
              <a:blip r:embed="rId14"/>
            </p:blipFill>
            <p:spPr>
              <a:xfrm>
                <a:off x="1896533" y="2233361"/>
                <a:ext cx="496711" cy="29891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2556933" y="679067"/>
              <a:ext cx="143933" cy="581428"/>
            </p14:xfrm>
          </p:contentPart>
        </mc:Choice>
        <mc:Fallback xmlns="">
          <p:pic>
            <p:nvPicPr>
              <p:cNvPr id="10" name="墨迹 9"/>
            </p:nvPicPr>
            <p:blipFill>
              <a:blip r:embed="rId16"/>
            </p:blipFill>
            <p:spPr>
              <a:xfrm>
                <a:off x="2556933" y="679067"/>
                <a:ext cx="143933" cy="58142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2528711" y="1325353"/>
              <a:ext cx="163689" cy="1189999"/>
            </p14:xfrm>
          </p:contentPart>
        </mc:Choice>
        <mc:Fallback xmlns="">
          <p:pic>
            <p:nvPicPr>
              <p:cNvPr id="11" name="墨迹 10"/>
            </p:nvPicPr>
            <p:blipFill>
              <a:blip r:embed="rId18"/>
            </p:blipFill>
            <p:spPr>
              <a:xfrm>
                <a:off x="2528711" y="1325353"/>
                <a:ext cx="163689" cy="118999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2874433" y="1187178"/>
              <a:ext cx="829733" cy="64858"/>
            </p14:xfrm>
          </p:contentPart>
        </mc:Choice>
        <mc:Fallback xmlns="">
          <p:pic>
            <p:nvPicPr>
              <p:cNvPr id="12" name="墨迹 11"/>
            </p:nvPicPr>
            <p:blipFill>
              <a:blip r:embed="rId20"/>
            </p:blipFill>
            <p:spPr>
              <a:xfrm>
                <a:off x="2874433" y="1187178"/>
                <a:ext cx="829733" cy="6485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3598333" y="1085662"/>
              <a:ext cx="211667" cy="298909"/>
            </p14:xfrm>
          </p:contentPart>
        </mc:Choice>
        <mc:Fallback xmlns="">
          <p:pic>
            <p:nvPicPr>
              <p:cNvPr id="13" name="墨迹 12"/>
            </p:nvPicPr>
            <p:blipFill>
              <a:blip r:embed="rId22"/>
            </p:blipFill>
            <p:spPr>
              <a:xfrm>
                <a:off x="3598333" y="1085662"/>
                <a:ext cx="211667" cy="29890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140200" y="422985"/>
              <a:ext cx="206022" cy="922107"/>
            </p14:xfrm>
          </p:contentPart>
        </mc:Choice>
        <mc:Fallback xmlns="">
          <p:pic>
            <p:nvPicPr>
              <p:cNvPr id="14" name="墨迹 13"/>
            </p:nvPicPr>
            <p:blipFill>
              <a:blip r:embed="rId24"/>
            </p:blipFill>
            <p:spPr>
              <a:xfrm>
                <a:off x="4140200" y="422985"/>
                <a:ext cx="206022" cy="92210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114800" y="1398671"/>
              <a:ext cx="28222" cy="1539666"/>
            </p14:xfrm>
          </p:contentPart>
        </mc:Choice>
        <mc:Fallback xmlns="">
          <p:pic>
            <p:nvPicPr>
              <p:cNvPr id="15" name="墨迹 14"/>
            </p:nvPicPr>
            <p:blipFill>
              <a:blip r:embed="rId26"/>
            </p:blipFill>
            <p:spPr>
              <a:xfrm>
                <a:off x="4114800" y="1398671"/>
                <a:ext cx="28222" cy="153966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602691" y="360947"/>
              <a:ext cx="347486" cy="198803"/>
            </p14:xfrm>
          </p:contentPart>
        </mc:Choice>
        <mc:Fallback xmlns="">
          <p:pic>
            <p:nvPicPr>
              <p:cNvPr id="16" name="墨迹 15"/>
            </p:nvPicPr>
            <p:blipFill>
              <a:blip r:embed="rId28"/>
            </p:blipFill>
            <p:spPr>
              <a:xfrm>
                <a:off x="4602691" y="360947"/>
                <a:ext cx="347486" cy="19880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611511" y="958766"/>
              <a:ext cx="333022" cy="191753"/>
            </p14:xfrm>
          </p:contentPart>
        </mc:Choice>
        <mc:Fallback xmlns="">
          <p:pic>
            <p:nvPicPr>
              <p:cNvPr id="17" name="墨迹 16"/>
            </p:nvPicPr>
            <p:blipFill>
              <a:blip r:embed="rId30"/>
            </p:blipFill>
            <p:spPr>
              <a:xfrm>
                <a:off x="4611511" y="958766"/>
                <a:ext cx="333022" cy="19175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4967111" y="1054643"/>
              <a:ext cx="152400" cy="140995"/>
            </p14:xfrm>
          </p:contentPart>
        </mc:Choice>
        <mc:Fallback xmlns="">
          <p:pic>
            <p:nvPicPr>
              <p:cNvPr id="18" name="墨迹 17"/>
            </p:nvPicPr>
            <p:blipFill>
              <a:blip r:embed="rId32"/>
            </p:blipFill>
            <p:spPr>
              <a:xfrm>
                <a:off x="4967111" y="1054643"/>
                <a:ext cx="152400" cy="14099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4645377" y="1471988"/>
              <a:ext cx="22578" cy="225592"/>
            </p14:xfrm>
          </p:contentPart>
        </mc:Choice>
        <mc:Fallback xmlns="">
          <p:pic>
            <p:nvPicPr>
              <p:cNvPr id="19" name="墨迹 18"/>
            </p:nvPicPr>
            <p:blipFill>
              <a:blip r:embed="rId34"/>
            </p:blipFill>
            <p:spPr>
              <a:xfrm>
                <a:off x="4645377" y="1471988"/>
                <a:ext cx="22578" cy="22559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4667955" y="1579144"/>
              <a:ext cx="129822" cy="45119"/>
            </p14:xfrm>
          </p:contentPart>
        </mc:Choice>
        <mc:Fallback xmlns="">
          <p:pic>
            <p:nvPicPr>
              <p:cNvPr id="20" name="墨迹 19"/>
            </p:nvPicPr>
            <p:blipFill>
              <a:blip r:embed="rId36"/>
            </p:blipFill>
            <p:spPr>
              <a:xfrm>
                <a:off x="4667955" y="1579144"/>
                <a:ext cx="129822" cy="4511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4806244" y="1427575"/>
              <a:ext cx="35278" cy="444839"/>
            </p14:xfrm>
          </p:contentPart>
        </mc:Choice>
        <mc:Fallback xmlns="">
          <p:pic>
            <p:nvPicPr>
              <p:cNvPr id="21" name="墨迹 20"/>
            </p:nvPicPr>
            <p:blipFill>
              <a:blip r:embed="rId38"/>
            </p:blipFill>
            <p:spPr>
              <a:xfrm>
                <a:off x="4806244" y="1427575"/>
                <a:ext cx="35278" cy="44483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4882444" y="1618623"/>
              <a:ext cx="155222" cy="146635"/>
            </p14:xfrm>
          </p:contentPart>
        </mc:Choice>
        <mc:Fallback xmlns="">
          <p:pic>
            <p:nvPicPr>
              <p:cNvPr id="22" name="墨迹 21"/>
            </p:nvPicPr>
            <p:blipFill>
              <a:blip r:embed="rId40"/>
            </p:blipFill>
            <p:spPr>
              <a:xfrm>
                <a:off x="4882444" y="1618623"/>
                <a:ext cx="155222" cy="14663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4580466" y="2064167"/>
              <a:ext cx="25400" cy="228412"/>
            </p14:xfrm>
          </p:contentPart>
        </mc:Choice>
        <mc:Fallback xmlns="">
          <p:pic>
            <p:nvPicPr>
              <p:cNvPr id="23" name="墨迹 22"/>
            </p:nvPicPr>
            <p:blipFill>
              <a:blip r:embed="rId42"/>
            </p:blipFill>
            <p:spPr>
              <a:xfrm>
                <a:off x="4580466" y="2064167"/>
                <a:ext cx="25400" cy="22841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4583288" y="2165684"/>
              <a:ext cx="127000" cy="56398"/>
            </p14:xfrm>
          </p:contentPart>
        </mc:Choice>
        <mc:Fallback xmlns="">
          <p:pic>
            <p:nvPicPr>
              <p:cNvPr id="24" name="墨迹 23"/>
            </p:nvPicPr>
            <p:blipFill>
              <a:blip r:embed="rId44"/>
            </p:blipFill>
            <p:spPr>
              <a:xfrm>
                <a:off x="4583288" y="2165684"/>
                <a:ext cx="127000" cy="5639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4707466" y="2044428"/>
              <a:ext cx="22578" cy="335568"/>
            </p14:xfrm>
          </p:contentPart>
        </mc:Choice>
        <mc:Fallback xmlns="">
          <p:pic>
            <p:nvPicPr>
              <p:cNvPr id="25" name="墨迹 24"/>
            </p:nvPicPr>
            <p:blipFill>
              <a:blip r:embed="rId46"/>
            </p:blipFill>
            <p:spPr>
              <a:xfrm>
                <a:off x="4707466" y="2044428"/>
                <a:ext cx="22578" cy="33556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4741333" y="2196703"/>
              <a:ext cx="287867" cy="139585"/>
            </p14:xfrm>
          </p:contentPart>
        </mc:Choice>
        <mc:Fallback xmlns="">
          <p:pic>
            <p:nvPicPr>
              <p:cNvPr id="26" name="墨迹 25"/>
            </p:nvPicPr>
            <p:blipFill>
              <a:blip r:embed="rId48"/>
            </p:blipFill>
            <p:spPr>
              <a:xfrm>
                <a:off x="4741333" y="2196703"/>
                <a:ext cx="287867" cy="13958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4504266" y="2629557"/>
              <a:ext cx="598311" cy="277056"/>
            </p14:xfrm>
          </p:contentPart>
        </mc:Choice>
        <mc:Fallback xmlns="">
          <p:pic>
            <p:nvPicPr>
              <p:cNvPr id="27" name="墨迹 26"/>
            </p:nvPicPr>
            <p:blipFill>
              <a:blip r:embed="rId50"/>
            </p:blipFill>
            <p:spPr>
              <a:xfrm>
                <a:off x="4504266" y="2629557"/>
                <a:ext cx="598311" cy="27705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068711" y="2769143"/>
              <a:ext cx="133350" cy="394786"/>
            </p14:xfrm>
          </p:contentPart>
        </mc:Choice>
        <mc:Fallback xmlns="">
          <p:pic>
            <p:nvPicPr>
              <p:cNvPr id="28" name="墨迹 27"/>
            </p:nvPicPr>
            <p:blipFill>
              <a:blip r:embed="rId52"/>
            </p:blipFill>
            <p:spPr>
              <a:xfrm>
                <a:off x="5068711" y="2769143"/>
                <a:ext cx="133350" cy="39478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8203494" y="1116680"/>
              <a:ext cx="28928" cy="16920"/>
            </p14:xfrm>
          </p:contentPart>
        </mc:Choice>
        <mc:Fallback xmlns="">
          <p:pic>
            <p:nvPicPr>
              <p:cNvPr id="29" name="墨迹 28"/>
            </p:nvPicPr>
            <p:blipFill>
              <a:blip r:embed="rId54"/>
            </p:blipFill>
            <p:spPr>
              <a:xfrm>
                <a:off x="8203494" y="1116680"/>
                <a:ext cx="28928" cy="1692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5645855" y="289744"/>
              <a:ext cx="117122" cy="182589"/>
            </p14:xfrm>
          </p:contentPart>
        </mc:Choice>
        <mc:Fallback xmlns="">
          <p:pic>
            <p:nvPicPr>
              <p:cNvPr id="30" name="墨迹 29"/>
            </p:nvPicPr>
            <p:blipFill>
              <a:blip r:embed="rId56"/>
            </p:blipFill>
            <p:spPr>
              <a:xfrm>
                <a:off x="5645855" y="289744"/>
                <a:ext cx="117122" cy="18258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5796844" y="389146"/>
              <a:ext cx="36688" cy="50758"/>
            </p14:xfrm>
          </p:contentPart>
        </mc:Choice>
        <mc:Fallback xmlns="">
          <p:pic>
            <p:nvPicPr>
              <p:cNvPr id="31" name="墨迹 30"/>
            </p:nvPicPr>
            <p:blipFill>
              <a:blip r:embed="rId58"/>
            </p:blipFill>
            <p:spPr>
              <a:xfrm>
                <a:off x="5796844" y="389146"/>
                <a:ext cx="36688" cy="507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5921022" y="166374"/>
              <a:ext cx="116416" cy="324288"/>
            </p14:xfrm>
          </p:contentPart>
        </mc:Choice>
        <mc:Fallback xmlns="">
          <p:pic>
            <p:nvPicPr>
              <p:cNvPr id="32" name="墨迹 31"/>
            </p:nvPicPr>
            <p:blipFill>
              <a:blip r:embed="rId60"/>
            </p:blipFill>
            <p:spPr>
              <a:xfrm>
                <a:off x="5921022" y="166374"/>
                <a:ext cx="116416" cy="32428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6098646" y="332748"/>
              <a:ext cx="194909" cy="90237"/>
            </p14:xfrm>
          </p:contentPart>
        </mc:Choice>
        <mc:Fallback xmlns="">
          <p:pic>
            <p:nvPicPr>
              <p:cNvPr id="33" name="墨迹 32"/>
            </p:nvPicPr>
            <p:blipFill>
              <a:blip r:embed="rId62"/>
            </p:blipFill>
            <p:spPr>
              <a:xfrm>
                <a:off x="6098646" y="332748"/>
                <a:ext cx="194909" cy="9023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6355644" y="253791"/>
              <a:ext cx="22578" cy="262250"/>
            </p14:xfrm>
          </p:contentPart>
        </mc:Choice>
        <mc:Fallback xmlns="">
          <p:pic>
            <p:nvPicPr>
              <p:cNvPr id="34" name="墨迹 33"/>
            </p:nvPicPr>
            <p:blipFill>
              <a:blip r:embed="rId64"/>
            </p:blipFill>
            <p:spPr>
              <a:xfrm>
                <a:off x="6355644" y="253791"/>
                <a:ext cx="22578" cy="26225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5847644" y="981325"/>
              <a:ext cx="107244" cy="157915"/>
            </p14:xfrm>
          </p:contentPart>
        </mc:Choice>
        <mc:Fallback xmlns="">
          <p:pic>
            <p:nvPicPr>
              <p:cNvPr id="35" name="墨迹 34"/>
            </p:nvPicPr>
            <p:blipFill>
              <a:blip r:embed="rId66"/>
            </p:blipFill>
            <p:spPr>
              <a:xfrm>
                <a:off x="5847644" y="981325"/>
                <a:ext cx="107244" cy="15791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5966177" y="1065922"/>
              <a:ext cx="39512" cy="70498"/>
            </p14:xfrm>
          </p:contentPart>
        </mc:Choice>
        <mc:Fallback xmlns="">
          <p:pic>
            <p:nvPicPr>
              <p:cNvPr id="36" name="墨迹 35"/>
            </p:nvPicPr>
            <p:blipFill>
              <a:blip r:embed="rId68"/>
            </p:blipFill>
            <p:spPr>
              <a:xfrm>
                <a:off x="5966177" y="1065922"/>
                <a:ext cx="39512" cy="7049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6098822" y="919287"/>
              <a:ext cx="172155" cy="239692"/>
            </p14:xfrm>
          </p:contentPart>
        </mc:Choice>
        <mc:Fallback xmlns="">
          <p:pic>
            <p:nvPicPr>
              <p:cNvPr id="37" name="墨迹 36"/>
            </p:nvPicPr>
            <p:blipFill>
              <a:blip r:embed="rId70"/>
            </p:blipFill>
            <p:spPr>
              <a:xfrm>
                <a:off x="6098822" y="919287"/>
                <a:ext cx="172155" cy="23969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5836355" y="1500187"/>
              <a:ext cx="186267" cy="224182"/>
            </p14:xfrm>
          </p:contentPart>
        </mc:Choice>
        <mc:Fallback xmlns="">
          <p:pic>
            <p:nvPicPr>
              <p:cNvPr id="38" name="墨迹 37"/>
            </p:nvPicPr>
            <p:blipFill>
              <a:blip r:embed="rId72"/>
            </p:blipFill>
            <p:spPr>
              <a:xfrm>
                <a:off x="5836355" y="1500187"/>
                <a:ext cx="186267" cy="2241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5655733" y="2092366"/>
              <a:ext cx="56444" cy="231232"/>
            </p14:xfrm>
          </p:contentPart>
        </mc:Choice>
        <mc:Fallback xmlns="">
          <p:pic>
            <p:nvPicPr>
              <p:cNvPr id="39" name="墨迹 38"/>
            </p:nvPicPr>
            <p:blipFill>
              <a:blip r:embed="rId74"/>
            </p:blipFill>
            <p:spPr>
              <a:xfrm>
                <a:off x="5655733" y="2092366"/>
                <a:ext cx="56444" cy="23123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5762977" y="2205162"/>
              <a:ext cx="42334" cy="53578"/>
            </p14:xfrm>
          </p:contentPart>
        </mc:Choice>
        <mc:Fallback xmlns="">
          <p:pic>
            <p:nvPicPr>
              <p:cNvPr id="40" name="墨迹 39"/>
            </p:nvPicPr>
            <p:blipFill>
              <a:blip r:embed="rId76"/>
            </p:blipFill>
            <p:spPr>
              <a:xfrm>
                <a:off x="5762977" y="2205162"/>
                <a:ext cx="42334" cy="5357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960533" y="2098006"/>
              <a:ext cx="110067" cy="146635"/>
            </p14:xfrm>
          </p:contentPart>
        </mc:Choice>
        <mc:Fallback xmlns="">
          <p:pic>
            <p:nvPicPr>
              <p:cNvPr id="41" name="墨迹 40"/>
            </p:nvPicPr>
            <p:blipFill>
              <a:blip r:embed="rId78"/>
            </p:blipFill>
            <p:spPr>
              <a:xfrm>
                <a:off x="5960533" y="2098006"/>
                <a:ext cx="110067" cy="14663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5736166" y="2669565"/>
              <a:ext cx="427566" cy="257492"/>
            </p14:xfrm>
          </p:contentPart>
        </mc:Choice>
        <mc:Fallback xmlns="">
          <p:pic>
            <p:nvPicPr>
              <p:cNvPr id="42" name="墨迹 41"/>
            </p:nvPicPr>
            <p:blipFill>
              <a:blip r:embed="rId80"/>
            </p:blipFill>
            <p:spPr>
              <a:xfrm>
                <a:off x="5736166" y="2669565"/>
                <a:ext cx="427566" cy="25749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6276622" y="2797342"/>
              <a:ext cx="36688" cy="67677"/>
            </p14:xfrm>
          </p:contentPart>
        </mc:Choice>
        <mc:Fallback xmlns="">
          <p:pic>
            <p:nvPicPr>
              <p:cNvPr id="43" name="墨迹 42"/>
            </p:nvPicPr>
            <p:blipFill>
              <a:blip r:embed="rId82"/>
            </p:blipFill>
            <p:spPr>
              <a:xfrm>
                <a:off x="6276622" y="2797342"/>
                <a:ext cx="36688" cy="6767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6413500" y="2692124"/>
              <a:ext cx="254705" cy="189815"/>
            </p14:xfrm>
          </p:contentPart>
        </mc:Choice>
        <mc:Fallback xmlns="">
          <p:pic>
            <p:nvPicPr>
              <p:cNvPr id="44" name="墨迹 43"/>
            </p:nvPicPr>
            <p:blipFill>
              <a:blip r:embed="rId84"/>
            </p:blipFill>
            <p:spPr>
              <a:xfrm>
                <a:off x="6413500" y="2692124"/>
                <a:ext cx="254705" cy="18981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6711244" y="2808621"/>
              <a:ext cx="112888" cy="129716"/>
            </p14:xfrm>
          </p:contentPart>
        </mc:Choice>
        <mc:Fallback xmlns="">
          <p:pic>
            <p:nvPicPr>
              <p:cNvPr id="45" name="墨迹 44"/>
            </p:nvPicPr>
            <p:blipFill>
              <a:blip r:embed="rId86"/>
            </p:blipFill>
            <p:spPr>
              <a:xfrm>
                <a:off x="6711244" y="2808621"/>
                <a:ext cx="112888" cy="12971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1766711" y="2549190"/>
              <a:ext cx="705555" cy="50759"/>
            </p14:xfrm>
          </p:contentPart>
        </mc:Choice>
        <mc:Fallback xmlns="">
          <p:pic>
            <p:nvPicPr>
              <p:cNvPr id="46" name="墨迹 45"/>
            </p:nvPicPr>
            <p:blipFill>
              <a:blip r:embed="rId88"/>
            </p:blipFill>
            <p:spPr>
              <a:xfrm>
                <a:off x="1766711" y="2549190"/>
                <a:ext cx="705555" cy="507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1781527" y="2255921"/>
              <a:ext cx="535517" cy="253791"/>
            </p14:xfrm>
          </p:contentPart>
        </mc:Choice>
        <mc:Fallback xmlns="">
          <p:pic>
            <p:nvPicPr>
              <p:cNvPr id="47" name="墨迹 46"/>
            </p:nvPicPr>
            <p:blipFill>
              <a:blip r:embed="rId90"/>
            </p:blipFill>
            <p:spPr>
              <a:xfrm>
                <a:off x="1781527" y="2255921"/>
                <a:ext cx="535517" cy="25379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1193800" y="1488907"/>
              <a:ext cx="81844" cy="306665"/>
            </p14:xfrm>
          </p:contentPart>
        </mc:Choice>
        <mc:Fallback xmlns="">
          <p:pic>
            <p:nvPicPr>
              <p:cNvPr id="48" name="墨迹 47"/>
            </p:nvPicPr>
            <p:blipFill>
              <a:blip r:embed="rId92"/>
            </p:blipFill>
            <p:spPr>
              <a:xfrm>
                <a:off x="1193800" y="1488907"/>
                <a:ext cx="81844" cy="30666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1286933" y="1703220"/>
              <a:ext cx="79022" cy="59218"/>
            </p14:xfrm>
          </p:contentPart>
        </mc:Choice>
        <mc:Fallback xmlns="">
          <p:pic>
            <p:nvPicPr>
              <p:cNvPr id="49" name="墨迹 48"/>
            </p:nvPicPr>
            <p:blipFill>
              <a:blip r:embed="rId94"/>
            </p:blipFill>
            <p:spPr>
              <a:xfrm>
                <a:off x="1286933" y="1703220"/>
                <a:ext cx="79022" cy="5921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1411111" y="1505827"/>
              <a:ext cx="112889" cy="214312"/>
            </p14:xfrm>
          </p:contentPart>
        </mc:Choice>
        <mc:Fallback xmlns="">
          <p:pic>
            <p:nvPicPr>
              <p:cNvPr id="50" name="墨迹 49"/>
            </p:nvPicPr>
            <p:blipFill>
              <a:blip r:embed="rId96"/>
            </p:blipFill>
            <p:spPr>
              <a:xfrm>
                <a:off x="1411111" y="1505827"/>
                <a:ext cx="112889" cy="21431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1545166" y="1419115"/>
              <a:ext cx="252589" cy="379982"/>
            </p14:xfrm>
          </p:contentPart>
        </mc:Choice>
        <mc:Fallback xmlns="">
          <p:pic>
            <p:nvPicPr>
              <p:cNvPr id="51" name="墨迹 50"/>
            </p:nvPicPr>
            <p:blipFill>
              <a:blip r:embed="rId98"/>
            </p:blipFill>
            <p:spPr>
              <a:xfrm>
                <a:off x="1545166" y="1419115"/>
                <a:ext cx="252589" cy="379982"/>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1349022" y="3665871"/>
              <a:ext cx="28222" cy="332749"/>
            </p14:xfrm>
          </p:contentPart>
        </mc:Choice>
        <mc:Fallback xmlns="">
          <p:pic>
            <p:nvPicPr>
              <p:cNvPr id="52" name="墨迹 51"/>
            </p:nvPicPr>
            <p:blipFill>
              <a:blip r:embed="rId100"/>
            </p:blipFill>
            <p:spPr>
              <a:xfrm>
                <a:off x="1349022" y="3665871"/>
                <a:ext cx="28222" cy="33274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1388533" y="3840705"/>
              <a:ext cx="121355" cy="16920"/>
            </p14:xfrm>
          </p:contentPart>
        </mc:Choice>
        <mc:Fallback xmlns="">
          <p:pic>
            <p:nvPicPr>
              <p:cNvPr id="53" name="墨迹 52"/>
            </p:nvPicPr>
            <p:blipFill>
              <a:blip r:embed="rId102"/>
            </p:blipFill>
            <p:spPr>
              <a:xfrm>
                <a:off x="1388533" y="3840705"/>
                <a:ext cx="121355" cy="1692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1535288" y="3610354"/>
              <a:ext cx="11289" cy="596938"/>
            </p14:xfrm>
          </p:contentPart>
        </mc:Choice>
        <mc:Fallback xmlns="">
          <p:pic>
            <p:nvPicPr>
              <p:cNvPr id="54" name="墨迹 53"/>
            </p:nvPicPr>
            <p:blipFill>
              <a:blip r:embed="rId104"/>
            </p:blipFill>
            <p:spPr>
              <a:xfrm>
                <a:off x="1535288" y="3610354"/>
                <a:ext cx="11289" cy="596938"/>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1794933" y="3582684"/>
              <a:ext cx="67733" cy="102927"/>
            </p14:xfrm>
          </p:contentPart>
        </mc:Choice>
        <mc:Fallback xmlns="">
          <p:pic>
            <p:nvPicPr>
              <p:cNvPr id="55" name="墨迹 54"/>
            </p:nvPicPr>
            <p:blipFill>
              <a:blip r:embed="rId106"/>
            </p:blipFill>
            <p:spPr>
              <a:xfrm>
                <a:off x="1794933" y="3582684"/>
                <a:ext cx="67733" cy="102927"/>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1646590" y="3688430"/>
              <a:ext cx="328965" cy="315829"/>
            </p14:xfrm>
          </p:contentPart>
        </mc:Choice>
        <mc:Fallback xmlns="">
          <p:pic>
            <p:nvPicPr>
              <p:cNvPr id="56" name="墨迹 55"/>
            </p:nvPicPr>
            <p:blipFill>
              <a:blip r:embed="rId108"/>
            </p:blipFill>
            <p:spPr>
              <a:xfrm>
                <a:off x="1646590" y="3688430"/>
                <a:ext cx="328965" cy="31582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2032000" y="3596784"/>
              <a:ext cx="47977" cy="695105"/>
            </p14:xfrm>
          </p:contentPart>
        </mc:Choice>
        <mc:Fallback xmlns="">
          <p:pic>
            <p:nvPicPr>
              <p:cNvPr id="57" name="墨迹 56"/>
            </p:nvPicPr>
            <p:blipFill>
              <a:blip r:embed="rId110"/>
            </p:blipFill>
            <p:spPr>
              <a:xfrm>
                <a:off x="2032000" y="3596784"/>
                <a:ext cx="47977" cy="69510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1988784" y="3694070"/>
              <a:ext cx="108127" cy="62038"/>
            </p14:xfrm>
          </p:contentPart>
        </mc:Choice>
        <mc:Fallback xmlns="">
          <p:pic>
            <p:nvPicPr>
              <p:cNvPr id="58" name="墨迹 57"/>
            </p:nvPicPr>
            <p:blipFill>
              <a:blip r:embed="rId112"/>
            </p:blipFill>
            <p:spPr>
              <a:xfrm>
                <a:off x="1988784" y="3694070"/>
                <a:ext cx="108127" cy="6203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2150533" y="3632032"/>
              <a:ext cx="95955" cy="33839"/>
            </p14:xfrm>
          </p:contentPart>
        </mc:Choice>
        <mc:Fallback xmlns="">
          <p:pic>
            <p:nvPicPr>
              <p:cNvPr id="59" name="墨迹 58"/>
            </p:nvPicPr>
            <p:blipFill>
              <a:blip r:embed="rId114"/>
            </p:blipFill>
            <p:spPr>
              <a:xfrm>
                <a:off x="2150533" y="3632032"/>
                <a:ext cx="95955" cy="3383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2050873" y="3750468"/>
              <a:ext cx="339549" cy="224183"/>
            </p14:xfrm>
          </p:contentPart>
        </mc:Choice>
        <mc:Fallback xmlns="">
          <p:pic>
            <p:nvPicPr>
              <p:cNvPr id="60" name="墨迹 59"/>
            </p:nvPicPr>
            <p:blipFill>
              <a:blip r:embed="rId116"/>
            </p:blipFill>
            <p:spPr>
              <a:xfrm>
                <a:off x="2050873" y="3750468"/>
                <a:ext cx="339549" cy="22418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2889955" y="3668162"/>
              <a:ext cx="101600" cy="202328"/>
            </p14:xfrm>
          </p:contentPart>
        </mc:Choice>
        <mc:Fallback xmlns="">
          <p:pic>
            <p:nvPicPr>
              <p:cNvPr id="61" name="墨迹 60"/>
            </p:nvPicPr>
            <p:blipFill>
              <a:blip r:embed="rId118"/>
            </p:blipFill>
            <p:spPr>
              <a:xfrm>
                <a:off x="2889955" y="3668162"/>
                <a:ext cx="101600" cy="20232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2982206" y="3620048"/>
              <a:ext cx="263349" cy="289744"/>
            </p14:xfrm>
          </p:contentPart>
        </mc:Choice>
        <mc:Fallback xmlns="">
          <p:pic>
            <p:nvPicPr>
              <p:cNvPr id="62" name="墨迹 61"/>
            </p:nvPicPr>
            <p:blipFill>
              <a:blip r:embed="rId120"/>
            </p:blipFill>
            <p:spPr>
              <a:xfrm>
                <a:off x="2982206" y="3620048"/>
                <a:ext cx="263349" cy="28974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3330222" y="3750468"/>
              <a:ext cx="158044" cy="39479"/>
            </p14:xfrm>
          </p:contentPart>
        </mc:Choice>
        <mc:Fallback xmlns="">
          <p:pic>
            <p:nvPicPr>
              <p:cNvPr id="63" name="墨迹 62"/>
            </p:nvPicPr>
            <p:blipFill>
              <a:blip r:embed="rId122"/>
            </p:blipFill>
            <p:spPr>
              <a:xfrm>
                <a:off x="3330222" y="3750468"/>
                <a:ext cx="158044" cy="394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3314170" y="3857625"/>
              <a:ext cx="171274" cy="360"/>
            </p14:xfrm>
          </p:contentPart>
        </mc:Choice>
        <mc:Fallback xmlns="">
          <p:pic>
            <p:nvPicPr>
              <p:cNvPr id="64" name="墨迹 63"/>
            </p:nvPicPr>
            <p:blipFill>
              <a:blip r:embed="rId124"/>
            </p:blipFill>
            <p:spPr>
              <a:xfrm>
                <a:off x="3314170" y="3857625"/>
                <a:ext cx="171274" cy="36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3663244" y="3564355"/>
              <a:ext cx="90311" cy="383506"/>
            </p14:xfrm>
          </p:contentPart>
        </mc:Choice>
        <mc:Fallback xmlns="">
          <p:pic>
            <p:nvPicPr>
              <p:cNvPr id="65" name="墨迹 64"/>
            </p:nvPicPr>
            <p:blipFill>
              <a:blip r:embed="rId126"/>
            </p:blipFill>
            <p:spPr>
              <a:xfrm>
                <a:off x="3663244" y="3564355"/>
                <a:ext cx="90311" cy="38350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3759200" y="3846345"/>
              <a:ext cx="42333" cy="53578"/>
            </p14:xfrm>
          </p:contentPart>
        </mc:Choice>
        <mc:Fallback xmlns="">
          <p:pic>
            <p:nvPicPr>
              <p:cNvPr id="66" name="墨迹 65"/>
            </p:nvPicPr>
            <p:blipFill>
              <a:blip r:embed="rId128"/>
            </p:blipFill>
            <p:spPr>
              <a:xfrm>
                <a:off x="3759200" y="3846345"/>
                <a:ext cx="42333" cy="5357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3875616" y="3620753"/>
              <a:ext cx="157339" cy="231232"/>
            </p14:xfrm>
          </p:contentPart>
        </mc:Choice>
        <mc:Fallback xmlns="">
          <p:pic>
            <p:nvPicPr>
              <p:cNvPr id="67" name="墨迹 66"/>
            </p:nvPicPr>
            <p:blipFill>
              <a:blip r:embed="rId130"/>
            </p:blipFill>
            <p:spPr>
              <a:xfrm>
                <a:off x="3875616" y="3620753"/>
                <a:ext cx="157339" cy="231232"/>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4056768" y="3689135"/>
              <a:ext cx="179916" cy="107156"/>
            </p14:xfrm>
          </p:contentPart>
        </mc:Choice>
        <mc:Fallback xmlns="">
          <p:pic>
            <p:nvPicPr>
              <p:cNvPr id="68" name="墨迹 67"/>
            </p:nvPicPr>
            <p:blipFill>
              <a:blip r:embed="rId132"/>
            </p:blipFill>
            <p:spPr>
              <a:xfrm>
                <a:off x="4056768" y="3689135"/>
                <a:ext cx="179916" cy="10715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4306711" y="3580569"/>
              <a:ext cx="19755" cy="339093"/>
            </p14:xfrm>
          </p:contentPart>
        </mc:Choice>
        <mc:Fallback xmlns="">
          <p:pic>
            <p:nvPicPr>
              <p:cNvPr id="69" name="墨迹 68"/>
            </p:nvPicPr>
            <p:blipFill>
              <a:blip r:embed="rId134"/>
            </p:blipFill>
            <p:spPr>
              <a:xfrm>
                <a:off x="4306711" y="3580569"/>
                <a:ext cx="19755" cy="33909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1401762" y="4618998"/>
              <a:ext cx="148519" cy="223653"/>
            </p14:xfrm>
          </p:contentPart>
        </mc:Choice>
        <mc:Fallback xmlns="">
          <p:pic>
            <p:nvPicPr>
              <p:cNvPr id="70" name="墨迹 69"/>
            </p:nvPicPr>
            <p:blipFill>
              <a:blip r:embed="rId136"/>
            </p:blipFill>
            <p:spPr>
              <a:xfrm>
                <a:off x="1401762" y="4618998"/>
                <a:ext cx="148519" cy="22365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1738488" y="4432884"/>
              <a:ext cx="118534" cy="78958"/>
            </p14:xfrm>
          </p:contentPart>
        </mc:Choice>
        <mc:Fallback xmlns="">
          <p:pic>
            <p:nvPicPr>
              <p:cNvPr id="71" name="墨迹 70"/>
            </p:nvPicPr>
            <p:blipFill>
              <a:blip r:embed="rId138"/>
            </p:blipFill>
            <p:spPr>
              <a:xfrm>
                <a:off x="1738488" y="4432884"/>
                <a:ext cx="118534" cy="7895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1626305" y="4562600"/>
              <a:ext cx="337961" cy="330809"/>
            </p14:xfrm>
          </p:contentPart>
        </mc:Choice>
        <mc:Fallback xmlns="">
          <p:pic>
            <p:nvPicPr>
              <p:cNvPr id="72" name="墨迹 71"/>
            </p:nvPicPr>
            <p:blipFill>
              <a:blip r:embed="rId140"/>
            </p:blipFill>
            <p:spPr>
              <a:xfrm>
                <a:off x="1626305" y="4562600"/>
                <a:ext cx="337961" cy="33080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2020711" y="4467428"/>
              <a:ext cx="11289" cy="647873"/>
            </p14:xfrm>
          </p:contentPart>
        </mc:Choice>
        <mc:Fallback xmlns="">
          <p:pic>
            <p:nvPicPr>
              <p:cNvPr id="73" name="墨迹 72"/>
            </p:nvPicPr>
            <p:blipFill>
              <a:blip r:embed="rId142"/>
            </p:blipFill>
            <p:spPr>
              <a:xfrm>
                <a:off x="2020711" y="4467428"/>
                <a:ext cx="11289" cy="64787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1969911" y="4635917"/>
              <a:ext cx="59266" cy="67678"/>
            </p14:xfrm>
          </p:contentPart>
        </mc:Choice>
        <mc:Fallback xmlns="">
          <p:pic>
            <p:nvPicPr>
              <p:cNvPr id="74" name="墨迹 73"/>
            </p:nvPicPr>
            <p:blipFill>
              <a:blip r:embed="rId144"/>
            </p:blipFill>
            <p:spPr>
              <a:xfrm>
                <a:off x="1969911" y="4635917"/>
                <a:ext cx="59266" cy="6767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2144888" y="4489282"/>
              <a:ext cx="88371" cy="53579"/>
            </p14:xfrm>
          </p:contentPart>
        </mc:Choice>
        <mc:Fallback xmlns="">
          <p:pic>
            <p:nvPicPr>
              <p:cNvPr id="75" name="墨迹 74"/>
            </p:nvPicPr>
            <p:blipFill>
              <a:blip r:embed="rId146"/>
            </p:blipFill>
            <p:spPr>
              <a:xfrm>
                <a:off x="2144888" y="4489282"/>
                <a:ext cx="88371" cy="5357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2009422" y="4579519"/>
              <a:ext cx="279400" cy="256611"/>
            </p14:xfrm>
          </p:contentPart>
        </mc:Choice>
        <mc:Fallback xmlns="">
          <p:pic>
            <p:nvPicPr>
              <p:cNvPr id="76" name="墨迹 75"/>
            </p:nvPicPr>
            <p:blipFill>
              <a:blip r:embed="rId148"/>
            </p:blipFill>
            <p:spPr>
              <a:xfrm>
                <a:off x="2009422" y="4579519"/>
                <a:ext cx="279400" cy="25661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2494844" y="4641557"/>
              <a:ext cx="33867" cy="62038"/>
            </p14:xfrm>
          </p:contentPart>
        </mc:Choice>
        <mc:Fallback xmlns="">
          <p:pic>
            <p:nvPicPr>
              <p:cNvPr id="77" name="墨迹 76"/>
            </p:nvPicPr>
            <p:blipFill>
              <a:blip r:embed="rId150"/>
            </p:blipFill>
            <p:spPr>
              <a:xfrm>
                <a:off x="2494844" y="4641557"/>
                <a:ext cx="33867" cy="6203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2446337" y="4754353"/>
              <a:ext cx="54151" cy="53578"/>
            </p14:xfrm>
          </p:contentPart>
        </mc:Choice>
        <mc:Fallback xmlns="">
          <p:pic>
            <p:nvPicPr>
              <p:cNvPr id="78" name="墨迹 77"/>
            </p:nvPicPr>
            <p:blipFill>
              <a:blip r:embed="rId152"/>
            </p:blipFill>
            <p:spPr>
              <a:xfrm>
                <a:off x="2446337" y="4754353"/>
                <a:ext cx="54151" cy="5357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3208161" y="4466723"/>
              <a:ext cx="99483" cy="290450"/>
            </p14:xfrm>
          </p:contentPart>
        </mc:Choice>
        <mc:Fallback xmlns="">
          <p:pic>
            <p:nvPicPr>
              <p:cNvPr id="79" name="墨迹 78"/>
            </p:nvPicPr>
            <p:blipFill>
              <a:blip r:embed="rId154"/>
            </p:blipFill>
            <p:spPr>
              <a:xfrm>
                <a:off x="3208161" y="4466723"/>
                <a:ext cx="99483" cy="29045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3369733" y="4662001"/>
              <a:ext cx="53622" cy="89532"/>
            </p14:xfrm>
          </p:contentPart>
        </mc:Choice>
        <mc:Fallback xmlns="">
          <p:pic>
            <p:nvPicPr>
              <p:cNvPr id="80" name="墨迹 79"/>
            </p:nvPicPr>
            <p:blipFill>
              <a:blip r:embed="rId156"/>
            </p:blipFill>
            <p:spPr>
              <a:xfrm>
                <a:off x="3369733" y="4662001"/>
                <a:ext cx="53622" cy="89532"/>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3509256" y="4466723"/>
              <a:ext cx="139877" cy="203033"/>
            </p14:xfrm>
          </p:contentPart>
        </mc:Choice>
        <mc:Fallback xmlns="">
          <p:pic>
            <p:nvPicPr>
              <p:cNvPr id="81" name="墨迹 80"/>
            </p:nvPicPr>
            <p:blipFill>
              <a:blip r:embed="rId158"/>
            </p:blipFill>
            <p:spPr>
              <a:xfrm>
                <a:off x="3509256" y="4466723"/>
                <a:ext cx="139877" cy="20303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3697111" y="4534401"/>
              <a:ext cx="152400" cy="11279"/>
            </p14:xfrm>
          </p:contentPart>
        </mc:Choice>
        <mc:Fallback xmlns="">
          <p:pic>
            <p:nvPicPr>
              <p:cNvPr id="82" name="墨迹 81"/>
            </p:nvPicPr>
            <p:blipFill>
              <a:blip r:embed="rId160"/>
            </p:blipFill>
            <p:spPr>
              <a:xfrm>
                <a:off x="3697111" y="4534401"/>
                <a:ext cx="152400" cy="1127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3934177" y="4475888"/>
              <a:ext cx="77082" cy="132535"/>
            </p14:xfrm>
          </p:contentPart>
        </mc:Choice>
        <mc:Fallback xmlns="">
          <p:pic>
            <p:nvPicPr>
              <p:cNvPr id="83" name="墨迹 82"/>
            </p:nvPicPr>
            <p:blipFill>
              <a:blip r:embed="rId162"/>
            </p:blipFill>
            <p:spPr>
              <a:xfrm>
                <a:off x="3934177" y="4475888"/>
                <a:ext cx="77082" cy="13253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4030133" y="4523121"/>
              <a:ext cx="62089" cy="45119"/>
            </p14:xfrm>
          </p:contentPart>
        </mc:Choice>
        <mc:Fallback xmlns="">
          <p:pic>
            <p:nvPicPr>
              <p:cNvPr id="84" name="墨迹 83"/>
            </p:nvPicPr>
            <p:blipFill>
              <a:blip r:embed="rId164"/>
            </p:blipFill>
            <p:spPr>
              <a:xfrm>
                <a:off x="4030133" y="4523121"/>
                <a:ext cx="62089" cy="4511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4188177" y="4285368"/>
              <a:ext cx="90311" cy="319883"/>
            </p14:xfrm>
          </p:contentPart>
        </mc:Choice>
        <mc:Fallback xmlns="">
          <p:pic>
            <p:nvPicPr>
              <p:cNvPr id="85" name="墨迹 84"/>
            </p:nvPicPr>
            <p:blipFill>
              <a:blip r:embed="rId166"/>
            </p:blipFill>
            <p:spPr>
              <a:xfrm>
                <a:off x="4188177" y="4285368"/>
                <a:ext cx="90311" cy="319883"/>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4298950" y="4489282"/>
              <a:ext cx="179916" cy="33839"/>
            </p14:xfrm>
          </p:contentPart>
        </mc:Choice>
        <mc:Fallback xmlns="">
          <p:pic>
            <p:nvPicPr>
              <p:cNvPr id="86" name="墨迹 85"/>
            </p:nvPicPr>
            <p:blipFill>
              <a:blip r:embed="rId168"/>
            </p:blipFill>
            <p:spPr>
              <a:xfrm>
                <a:off x="4298950" y="4489282"/>
                <a:ext cx="179916" cy="3383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4546600" y="4378777"/>
              <a:ext cx="81844" cy="175892"/>
            </p14:xfrm>
          </p:contentPart>
        </mc:Choice>
        <mc:Fallback xmlns="">
          <p:pic>
            <p:nvPicPr>
              <p:cNvPr id="87" name="墨迹 86"/>
            </p:nvPicPr>
            <p:blipFill>
              <a:blip r:embed="rId170"/>
            </p:blipFill>
            <p:spPr>
              <a:xfrm>
                <a:off x="4546600" y="4378777"/>
                <a:ext cx="81844" cy="175892"/>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4656666" y="4432884"/>
              <a:ext cx="50800" cy="81777"/>
            </p14:xfrm>
          </p:contentPart>
        </mc:Choice>
        <mc:Fallback xmlns="">
          <p:pic>
            <p:nvPicPr>
              <p:cNvPr id="88" name="墨迹 87"/>
            </p:nvPicPr>
            <p:blipFill>
              <a:blip r:embed="rId172"/>
            </p:blipFill>
            <p:spPr>
              <a:xfrm>
                <a:off x="4656666" y="4432884"/>
                <a:ext cx="50800" cy="8177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4803422" y="4294004"/>
              <a:ext cx="73378" cy="223478"/>
            </p14:xfrm>
          </p:contentPart>
        </mc:Choice>
        <mc:Fallback xmlns="">
          <p:pic>
            <p:nvPicPr>
              <p:cNvPr id="89" name="墨迹 88"/>
            </p:nvPicPr>
            <p:blipFill>
              <a:blip r:embed="rId174"/>
            </p:blipFill>
            <p:spPr>
              <a:xfrm>
                <a:off x="4803422" y="4294004"/>
                <a:ext cx="73378" cy="22347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4927600" y="4382126"/>
              <a:ext cx="163688" cy="22559"/>
            </p14:xfrm>
          </p:contentPart>
        </mc:Choice>
        <mc:Fallback xmlns="">
          <p:pic>
            <p:nvPicPr>
              <p:cNvPr id="90" name="墨迹 89"/>
            </p:nvPicPr>
            <p:blipFill>
              <a:blip r:embed="rId176"/>
            </p:blipFill>
            <p:spPr>
              <a:xfrm>
                <a:off x="4927600" y="4382126"/>
                <a:ext cx="163688" cy="2255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5102577" y="4243951"/>
              <a:ext cx="62089" cy="281990"/>
            </p14:xfrm>
          </p:contentPart>
        </mc:Choice>
        <mc:Fallback xmlns="">
          <p:pic>
            <p:nvPicPr>
              <p:cNvPr id="91" name="墨迹 90"/>
            </p:nvPicPr>
            <p:blipFill>
              <a:blip r:embed="rId178"/>
            </p:blipFill>
            <p:spPr>
              <a:xfrm>
                <a:off x="5102577" y="4243951"/>
                <a:ext cx="62089" cy="28199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5187244" y="4430769"/>
              <a:ext cx="39511" cy="66973"/>
            </p14:xfrm>
          </p:contentPart>
        </mc:Choice>
        <mc:Fallback xmlns="">
          <p:pic>
            <p:nvPicPr>
              <p:cNvPr id="92" name="墨迹 91"/>
            </p:nvPicPr>
            <p:blipFill>
              <a:blip r:embed="rId180"/>
            </p:blipFill>
            <p:spPr>
              <a:xfrm>
                <a:off x="5187244" y="4430769"/>
                <a:ext cx="39511" cy="66973"/>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5290784" y="4258051"/>
              <a:ext cx="86254" cy="228412"/>
            </p14:xfrm>
          </p:contentPart>
        </mc:Choice>
        <mc:Fallback xmlns="">
          <p:pic>
            <p:nvPicPr>
              <p:cNvPr id="93" name="墨迹 92"/>
            </p:nvPicPr>
            <p:blipFill>
              <a:blip r:embed="rId182"/>
            </p:blipFill>
            <p:spPr>
              <a:xfrm>
                <a:off x="5290784" y="4258051"/>
                <a:ext cx="86254" cy="228412"/>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5458177" y="4269330"/>
              <a:ext cx="141112" cy="39479"/>
            </p14:xfrm>
          </p:contentPart>
        </mc:Choice>
        <mc:Fallback xmlns="">
          <p:pic>
            <p:nvPicPr>
              <p:cNvPr id="94" name="墨迹 93"/>
            </p:nvPicPr>
            <p:blipFill>
              <a:blip r:embed="rId184"/>
            </p:blipFill>
            <p:spPr>
              <a:xfrm>
                <a:off x="5458177" y="4269330"/>
                <a:ext cx="141112" cy="3947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5446888" y="4415965"/>
              <a:ext cx="163689" cy="19739"/>
            </p14:xfrm>
          </p:contentPart>
        </mc:Choice>
        <mc:Fallback xmlns="">
          <p:pic>
            <p:nvPicPr>
              <p:cNvPr id="95" name="墨迹 94"/>
            </p:nvPicPr>
            <p:blipFill>
              <a:blip r:embed="rId186"/>
            </p:blipFill>
            <p:spPr>
              <a:xfrm>
                <a:off x="5446888" y="4415965"/>
                <a:ext cx="163689" cy="1973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5764918" y="4103661"/>
              <a:ext cx="37571" cy="498418"/>
            </p14:xfrm>
          </p:contentPart>
        </mc:Choice>
        <mc:Fallback xmlns="">
          <p:pic>
            <p:nvPicPr>
              <p:cNvPr id="96" name="墨迹 95"/>
            </p:nvPicPr>
            <p:blipFill>
              <a:blip r:embed="rId188"/>
            </p:blipFill>
            <p:spPr>
              <a:xfrm>
                <a:off x="5764918" y="4103661"/>
                <a:ext cx="37571" cy="498418"/>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7507111" y="1497367"/>
              <a:ext cx="33866" cy="19739"/>
            </p14:xfrm>
          </p:contentPart>
        </mc:Choice>
        <mc:Fallback xmlns="">
          <p:pic>
            <p:nvPicPr>
              <p:cNvPr id="97" name="墨迹 96"/>
            </p:nvPicPr>
            <p:blipFill>
              <a:blip r:embed="rId190"/>
            </p:blipFill>
            <p:spPr>
              <a:xfrm>
                <a:off x="7507111" y="1497367"/>
                <a:ext cx="33866" cy="1973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2223911" y="5205537"/>
              <a:ext cx="530577" cy="296795"/>
            </p14:xfrm>
          </p:contentPart>
        </mc:Choice>
        <mc:Fallback xmlns="">
          <p:pic>
            <p:nvPicPr>
              <p:cNvPr id="98" name="墨迹 97"/>
            </p:nvPicPr>
            <p:blipFill>
              <a:blip r:embed="rId192"/>
            </p:blipFill>
            <p:spPr>
              <a:xfrm>
                <a:off x="2223911" y="5205537"/>
                <a:ext cx="530577" cy="296795"/>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2822222" y="5352172"/>
              <a:ext cx="70555" cy="59218"/>
            </p14:xfrm>
          </p:contentPart>
        </mc:Choice>
        <mc:Fallback xmlns="">
          <p:pic>
            <p:nvPicPr>
              <p:cNvPr id="99" name="墨迹 98"/>
            </p:nvPicPr>
            <p:blipFill>
              <a:blip r:embed="rId194"/>
            </p:blipFill>
            <p:spPr>
              <a:xfrm>
                <a:off x="2822222" y="5352172"/>
                <a:ext cx="70555" cy="5921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3132666" y="5190028"/>
              <a:ext cx="237067" cy="218542"/>
            </p14:xfrm>
          </p:contentPart>
        </mc:Choice>
        <mc:Fallback xmlns="">
          <p:pic>
            <p:nvPicPr>
              <p:cNvPr id="100" name="墨迹 99"/>
            </p:nvPicPr>
            <p:blipFill>
              <a:blip r:embed="rId196"/>
            </p:blipFill>
            <p:spPr>
              <a:xfrm>
                <a:off x="3132666" y="5190028"/>
                <a:ext cx="237067" cy="21854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3482622" y="5312694"/>
              <a:ext cx="115711" cy="129715"/>
            </p14:xfrm>
          </p:contentPart>
        </mc:Choice>
        <mc:Fallback xmlns="">
          <p:pic>
            <p:nvPicPr>
              <p:cNvPr id="101" name="墨迹 100"/>
            </p:nvPicPr>
            <p:blipFill>
              <a:blip r:embed="rId198"/>
            </p:blipFill>
            <p:spPr>
              <a:xfrm>
                <a:off x="3482622" y="5312694"/>
                <a:ext cx="115711" cy="129715"/>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3810000" y="5194258"/>
              <a:ext cx="180622" cy="22559"/>
            </p14:xfrm>
          </p:contentPart>
        </mc:Choice>
        <mc:Fallback xmlns="">
          <p:pic>
            <p:nvPicPr>
              <p:cNvPr id="102" name="墨迹 101"/>
            </p:nvPicPr>
            <p:blipFill>
              <a:blip r:embed="rId200"/>
            </p:blipFill>
            <p:spPr>
              <a:xfrm>
                <a:off x="3810000" y="5194258"/>
                <a:ext cx="180622" cy="22559"/>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3843866" y="5177338"/>
              <a:ext cx="11289" cy="146635"/>
            </p14:xfrm>
          </p:contentPart>
        </mc:Choice>
        <mc:Fallback xmlns="">
          <p:pic>
            <p:nvPicPr>
              <p:cNvPr id="103" name="墨迹 102"/>
            </p:nvPicPr>
            <p:blipFill>
              <a:blip r:embed="rId202"/>
            </p:blipFill>
            <p:spPr>
              <a:xfrm>
                <a:off x="3843866" y="5177338"/>
                <a:ext cx="11289" cy="14663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3860800" y="5188618"/>
              <a:ext cx="199319" cy="142405"/>
            </p14:xfrm>
          </p:contentPart>
        </mc:Choice>
        <mc:Fallback xmlns="">
          <p:pic>
            <p:nvPicPr>
              <p:cNvPr id="104" name="墨迹 103"/>
            </p:nvPicPr>
            <p:blipFill>
              <a:blip r:embed="rId204"/>
            </p:blipFill>
            <p:spPr>
              <a:xfrm>
                <a:off x="3860800" y="5188618"/>
                <a:ext cx="199319" cy="142405"/>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3934177" y="5056083"/>
              <a:ext cx="56445" cy="544241"/>
            </p14:xfrm>
          </p:contentPart>
        </mc:Choice>
        <mc:Fallback xmlns="">
          <p:pic>
            <p:nvPicPr>
              <p:cNvPr id="105" name="墨迹 104"/>
            </p:nvPicPr>
            <p:blipFill>
              <a:blip r:embed="rId206"/>
            </p:blipFill>
            <p:spPr>
              <a:xfrm>
                <a:off x="3934177" y="5056083"/>
                <a:ext cx="56445" cy="54424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4139318" y="5126580"/>
              <a:ext cx="173037" cy="152275"/>
            </p14:xfrm>
          </p:contentPart>
        </mc:Choice>
        <mc:Fallback xmlns="">
          <p:pic>
            <p:nvPicPr>
              <p:cNvPr id="106" name="墨迹 105"/>
            </p:nvPicPr>
            <p:blipFill>
              <a:blip r:embed="rId208"/>
            </p:blipFill>
            <p:spPr>
              <a:xfrm>
                <a:off x="4139318" y="5126580"/>
                <a:ext cx="173037" cy="15227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4429477" y="5087101"/>
              <a:ext cx="148167" cy="193163"/>
            </p14:xfrm>
          </p:contentPart>
        </mc:Choice>
        <mc:Fallback xmlns="">
          <p:pic>
            <p:nvPicPr>
              <p:cNvPr id="107" name="墨迹 106"/>
            </p:nvPicPr>
            <p:blipFill>
              <a:blip r:embed="rId210"/>
            </p:blipFill>
            <p:spPr>
              <a:xfrm>
                <a:off x="4429477" y="5087101"/>
                <a:ext cx="148167" cy="193163"/>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4430888" y="5067362"/>
              <a:ext cx="349956" cy="248680"/>
            </p14:xfrm>
          </p:contentPart>
        </mc:Choice>
        <mc:Fallback xmlns="">
          <p:pic>
            <p:nvPicPr>
              <p:cNvPr id="108" name="墨迹 107"/>
            </p:nvPicPr>
            <p:blipFill>
              <a:blip r:embed="rId212"/>
            </p:blipFill>
            <p:spPr>
              <a:xfrm>
                <a:off x="4430888" y="5067362"/>
                <a:ext cx="349956" cy="24868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9" name="墨迹 108"/>
              <p14:cNvContentPartPr/>
              <p14:nvPr/>
            </p14:nvContentPartPr>
            <p14:xfrm>
              <a:off x="4790722" y="5177338"/>
              <a:ext cx="91722" cy="138880"/>
            </p14:xfrm>
          </p:contentPart>
        </mc:Choice>
        <mc:Fallback xmlns="">
          <p:pic>
            <p:nvPicPr>
              <p:cNvPr id="109" name="墨迹 108"/>
            </p:nvPicPr>
            <p:blipFill>
              <a:blip r:embed="rId214"/>
            </p:blipFill>
            <p:spPr>
              <a:xfrm>
                <a:off x="4790722" y="5177338"/>
                <a:ext cx="91722" cy="13888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0" name="墨迹 109"/>
              <p14:cNvContentPartPr/>
              <p14:nvPr/>
            </p14:nvContentPartPr>
            <p14:xfrm>
              <a:off x="4907315" y="5137860"/>
              <a:ext cx="244122" cy="174481"/>
            </p14:xfrm>
          </p:contentPart>
        </mc:Choice>
        <mc:Fallback xmlns="">
          <p:pic>
            <p:nvPicPr>
              <p:cNvPr id="110" name="墨迹 109"/>
            </p:nvPicPr>
            <p:blipFill>
              <a:blip r:embed="rId216"/>
            </p:blipFill>
            <p:spPr>
              <a:xfrm>
                <a:off x="4907315" y="5137860"/>
                <a:ext cx="244122" cy="174481"/>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1" name="墨迹 110"/>
              <p14:cNvContentPartPr/>
              <p14:nvPr/>
            </p14:nvContentPartPr>
            <p14:xfrm>
              <a:off x="4947355" y="5012022"/>
              <a:ext cx="155222" cy="218894"/>
            </p14:xfrm>
          </p:contentPart>
        </mc:Choice>
        <mc:Fallback xmlns="">
          <p:pic>
            <p:nvPicPr>
              <p:cNvPr id="111" name="墨迹 110"/>
            </p:nvPicPr>
            <p:blipFill>
              <a:blip r:embed="rId218"/>
            </p:blipFill>
            <p:spPr>
              <a:xfrm>
                <a:off x="4947355" y="5012022"/>
                <a:ext cx="155222" cy="218894"/>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2" name="墨迹 111"/>
              <p14:cNvContentPartPr/>
              <p14:nvPr/>
            </p14:nvContentPartPr>
            <p14:xfrm>
              <a:off x="4989688" y="5171698"/>
              <a:ext cx="67734" cy="70498"/>
            </p14:xfrm>
          </p:contentPart>
        </mc:Choice>
        <mc:Fallback xmlns="">
          <p:pic>
            <p:nvPicPr>
              <p:cNvPr id="112" name="墨迹 111"/>
            </p:nvPicPr>
            <p:blipFill>
              <a:blip r:embed="rId220"/>
            </p:blipFill>
            <p:spPr>
              <a:xfrm>
                <a:off x="4989688" y="5171698"/>
                <a:ext cx="67734" cy="70498"/>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3" name="墨迹 112"/>
              <p14:cNvContentPartPr/>
              <p14:nvPr/>
            </p14:nvContentPartPr>
            <p14:xfrm>
              <a:off x="4961466" y="5016075"/>
              <a:ext cx="79022" cy="99226"/>
            </p14:xfrm>
          </p:contentPart>
        </mc:Choice>
        <mc:Fallback xmlns="">
          <p:pic>
            <p:nvPicPr>
              <p:cNvPr id="113" name="墨迹 112"/>
            </p:nvPicPr>
            <p:blipFill>
              <a:blip r:embed="rId222"/>
            </p:blipFill>
            <p:spPr>
              <a:xfrm>
                <a:off x="4961466" y="5016075"/>
                <a:ext cx="79022" cy="9922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5260622" y="5060841"/>
              <a:ext cx="88194" cy="129187"/>
            </p14:xfrm>
          </p:contentPart>
        </mc:Choice>
        <mc:Fallback xmlns="">
          <p:pic>
            <p:nvPicPr>
              <p:cNvPr id="114" name="墨迹 113"/>
            </p:nvPicPr>
            <p:blipFill>
              <a:blip r:embed="rId224"/>
            </p:blipFill>
            <p:spPr>
              <a:xfrm>
                <a:off x="5260622" y="5060841"/>
                <a:ext cx="88194" cy="129187"/>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5367866" y="5126580"/>
              <a:ext cx="33866" cy="59747"/>
            </p14:xfrm>
          </p:contentPart>
        </mc:Choice>
        <mc:Fallback xmlns="">
          <p:pic>
            <p:nvPicPr>
              <p:cNvPr id="115" name="墨迹 114"/>
            </p:nvPicPr>
            <p:blipFill>
              <a:blip r:embed="rId226"/>
            </p:blipFill>
            <p:spPr>
              <a:xfrm>
                <a:off x="5367866" y="5126580"/>
                <a:ext cx="33866" cy="59747"/>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5339644" y="4993340"/>
              <a:ext cx="158044" cy="324993"/>
            </p14:xfrm>
          </p:contentPart>
        </mc:Choice>
        <mc:Fallback xmlns="">
          <p:pic>
            <p:nvPicPr>
              <p:cNvPr id="116" name="墨迹 115"/>
            </p:nvPicPr>
            <p:blipFill>
              <a:blip r:embed="rId228"/>
            </p:blipFill>
            <p:spPr>
              <a:xfrm>
                <a:off x="5339644" y="4993340"/>
                <a:ext cx="158044" cy="32499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5514622" y="5030704"/>
              <a:ext cx="79022" cy="39478"/>
            </p14:xfrm>
          </p:contentPart>
        </mc:Choice>
        <mc:Fallback xmlns="">
          <p:pic>
            <p:nvPicPr>
              <p:cNvPr id="117" name="墨迹 116"/>
            </p:nvPicPr>
            <p:blipFill>
              <a:blip r:embed="rId230"/>
            </p:blipFill>
            <p:spPr>
              <a:xfrm>
                <a:off x="5514622" y="5030704"/>
                <a:ext cx="79022" cy="39478"/>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5556426" y="5109661"/>
              <a:ext cx="209374" cy="95876"/>
            </p14:xfrm>
          </p:contentPart>
        </mc:Choice>
        <mc:Fallback xmlns="">
          <p:pic>
            <p:nvPicPr>
              <p:cNvPr id="118" name="墨迹 117"/>
            </p:nvPicPr>
            <p:blipFill>
              <a:blip r:embed="rId232"/>
            </p:blipFill>
            <p:spPr>
              <a:xfrm>
                <a:off x="5556426" y="5109661"/>
                <a:ext cx="209374" cy="9587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5748866" y="5092036"/>
              <a:ext cx="40922" cy="310894"/>
            </p14:xfrm>
          </p:contentPart>
        </mc:Choice>
        <mc:Fallback xmlns="">
          <p:pic>
            <p:nvPicPr>
              <p:cNvPr id="119" name="墨迹 118"/>
            </p:nvPicPr>
            <p:blipFill>
              <a:blip r:embed="rId234"/>
            </p:blipFill>
            <p:spPr>
              <a:xfrm>
                <a:off x="5748866" y="5092036"/>
                <a:ext cx="40922" cy="310894"/>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6423377" y="3147009"/>
              <a:ext cx="100189" cy="118436"/>
            </p14:xfrm>
          </p:contentPart>
        </mc:Choice>
        <mc:Fallback xmlns="">
          <p:pic>
            <p:nvPicPr>
              <p:cNvPr id="120" name="墨迹 119"/>
            </p:nvPicPr>
            <p:blipFill>
              <a:blip r:embed="rId236"/>
            </p:blipFill>
            <p:spPr>
              <a:xfrm>
                <a:off x="6423377" y="3147009"/>
                <a:ext cx="100189" cy="11843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6558844" y="3169569"/>
              <a:ext cx="36688" cy="59217"/>
            </p14:xfrm>
          </p:contentPart>
        </mc:Choice>
        <mc:Fallback xmlns="">
          <p:pic>
            <p:nvPicPr>
              <p:cNvPr id="121" name="墨迹 120"/>
            </p:nvPicPr>
            <p:blipFill>
              <a:blip r:embed="rId238"/>
            </p:blipFill>
            <p:spPr>
              <a:xfrm>
                <a:off x="6558844" y="3169569"/>
                <a:ext cx="36688" cy="5921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6604000" y="3071930"/>
              <a:ext cx="79022" cy="303491"/>
            </p14:xfrm>
          </p:contentPart>
        </mc:Choice>
        <mc:Fallback xmlns="">
          <p:pic>
            <p:nvPicPr>
              <p:cNvPr id="122" name="墨迹 121"/>
            </p:nvPicPr>
            <p:blipFill>
              <a:blip r:embed="rId240"/>
            </p:blipFill>
            <p:spPr>
              <a:xfrm>
                <a:off x="6604000" y="3071930"/>
                <a:ext cx="79022" cy="30349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6728177" y="3101891"/>
              <a:ext cx="107245" cy="25379"/>
            </p14:xfrm>
          </p:contentPart>
        </mc:Choice>
        <mc:Fallback xmlns="">
          <p:pic>
            <p:nvPicPr>
              <p:cNvPr id="123" name="墨迹 122"/>
            </p:nvPicPr>
            <p:blipFill>
              <a:blip r:embed="rId242"/>
            </p:blipFill>
            <p:spPr>
              <a:xfrm>
                <a:off x="6728177" y="3101891"/>
                <a:ext cx="107245" cy="2537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5717822" y="3171683"/>
              <a:ext cx="110772" cy="108390"/>
            </p14:xfrm>
          </p:contentPart>
        </mc:Choice>
        <mc:Fallback xmlns="">
          <p:pic>
            <p:nvPicPr>
              <p:cNvPr id="124" name="墨迹 123"/>
            </p:nvPicPr>
            <p:blipFill>
              <a:blip r:embed="rId244"/>
            </p:blipFill>
            <p:spPr>
              <a:xfrm>
                <a:off x="5717822" y="3171683"/>
                <a:ext cx="110772" cy="10839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5864577" y="3214687"/>
              <a:ext cx="16934" cy="45118"/>
            </p14:xfrm>
          </p:contentPart>
        </mc:Choice>
        <mc:Fallback xmlns="">
          <p:pic>
            <p:nvPicPr>
              <p:cNvPr id="125" name="墨迹 124"/>
            </p:nvPicPr>
            <p:blipFill>
              <a:blip r:embed="rId246"/>
            </p:blipFill>
            <p:spPr>
              <a:xfrm>
                <a:off x="5864577" y="3214687"/>
                <a:ext cx="16934" cy="45118"/>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5878688" y="3096251"/>
              <a:ext cx="110067" cy="335568"/>
            </p14:xfrm>
          </p:contentPart>
        </mc:Choice>
        <mc:Fallback xmlns="">
          <p:pic>
            <p:nvPicPr>
              <p:cNvPr id="126" name="墨迹 125"/>
            </p:nvPicPr>
            <p:blipFill>
              <a:blip r:embed="rId248"/>
            </p:blipFill>
            <p:spPr>
              <a:xfrm>
                <a:off x="5878688" y="3096251"/>
                <a:ext cx="110067" cy="335568"/>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6005688" y="3130090"/>
              <a:ext cx="101600" cy="16919"/>
            </p14:xfrm>
          </p:contentPart>
        </mc:Choice>
        <mc:Fallback xmlns="">
          <p:pic>
            <p:nvPicPr>
              <p:cNvPr id="127" name="墨迹 126"/>
            </p:nvPicPr>
            <p:blipFill>
              <a:blip r:embed="rId250"/>
            </p:blipFill>
            <p:spPr>
              <a:xfrm>
                <a:off x="6005688" y="3130090"/>
                <a:ext cx="101600" cy="1691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4560711" y="3193538"/>
              <a:ext cx="115711" cy="124428"/>
            </p14:xfrm>
          </p:contentPart>
        </mc:Choice>
        <mc:Fallback xmlns="">
          <p:pic>
            <p:nvPicPr>
              <p:cNvPr id="128" name="墨迹 127"/>
            </p:nvPicPr>
            <p:blipFill>
              <a:blip r:embed="rId252"/>
            </p:blipFill>
            <p:spPr>
              <a:xfrm>
                <a:off x="4560711" y="3193538"/>
                <a:ext cx="115711" cy="124428"/>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4701822" y="3248526"/>
              <a:ext cx="64911" cy="50758"/>
            </p14:xfrm>
          </p:contentPart>
        </mc:Choice>
        <mc:Fallback xmlns="">
          <p:pic>
            <p:nvPicPr>
              <p:cNvPr id="129" name="墨迹 128"/>
            </p:nvPicPr>
            <p:blipFill>
              <a:blip r:embed="rId254"/>
            </p:blipFill>
            <p:spPr>
              <a:xfrm>
                <a:off x="4701822" y="3248526"/>
                <a:ext cx="64911" cy="50758"/>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4718755" y="3075102"/>
              <a:ext cx="141111" cy="421575"/>
            </p14:xfrm>
          </p:contentPart>
        </mc:Choice>
        <mc:Fallback xmlns="">
          <p:pic>
            <p:nvPicPr>
              <p:cNvPr id="130" name="墨迹 129"/>
            </p:nvPicPr>
            <p:blipFill>
              <a:blip r:embed="rId256"/>
            </p:blipFill>
            <p:spPr>
              <a:xfrm>
                <a:off x="4718755" y="3075102"/>
                <a:ext cx="141111" cy="421575"/>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4848577" y="3126389"/>
              <a:ext cx="186267" cy="71379"/>
            </p14:xfrm>
          </p:contentPart>
        </mc:Choice>
        <mc:Fallback xmlns="">
          <p:pic>
            <p:nvPicPr>
              <p:cNvPr id="131" name="墨迹 130"/>
            </p:nvPicPr>
            <p:blipFill>
              <a:blip r:embed="rId258"/>
            </p:blipFill>
            <p:spPr>
              <a:xfrm>
                <a:off x="4848577" y="3126389"/>
                <a:ext cx="186267" cy="7137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4986161" y="3214687"/>
              <a:ext cx="214489" cy="91999"/>
            </p14:xfrm>
          </p:contentPart>
        </mc:Choice>
        <mc:Fallback xmlns="">
          <p:pic>
            <p:nvPicPr>
              <p:cNvPr id="132" name="墨迹 131"/>
            </p:nvPicPr>
            <p:blipFill>
              <a:blip r:embed="rId260"/>
            </p:blipFill>
            <p:spPr>
              <a:xfrm>
                <a:off x="4986161" y="3214687"/>
                <a:ext cx="214489" cy="9199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5226755" y="3139607"/>
              <a:ext cx="42334" cy="345791"/>
            </p14:xfrm>
          </p:contentPart>
        </mc:Choice>
        <mc:Fallback xmlns="">
          <p:pic>
            <p:nvPicPr>
              <p:cNvPr id="133" name="墨迹 132"/>
            </p:nvPicPr>
            <p:blipFill>
              <a:blip r:embed="rId262"/>
            </p:blipFill>
            <p:spPr>
              <a:xfrm>
                <a:off x="5226755" y="3139607"/>
                <a:ext cx="42334" cy="345791"/>
              </a:xfrm>
              <a:prstGeom prst="rect"/>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29" name="墨迹 28"/>
              <p14:cNvContentPartPr/>
              <p14:nvPr/>
            </p14:nvContentPartPr>
            <p14:xfrm>
              <a:off x="8203494" y="1116680"/>
              <a:ext cx="28928" cy="16920"/>
            </p14:xfrm>
          </p:contentPart>
        </mc:Choice>
        <mc:Fallback xmlns="">
          <p:pic>
            <p:nvPicPr>
              <p:cNvPr id="29" name="墨迹 28"/>
            </p:nvPicPr>
            <p:blipFill>
              <a:blip r:embed="rId2"/>
            </p:blipFill>
            <p:spPr>
              <a:xfrm>
                <a:off x="8203494" y="1116680"/>
                <a:ext cx="28928" cy="1692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17" name="墨迹 116"/>
              <p14:cNvContentPartPr/>
              <p14:nvPr/>
            </p14:nvContentPartPr>
            <p14:xfrm>
              <a:off x="5514622" y="5030704"/>
              <a:ext cx="79022" cy="39478"/>
            </p14:xfrm>
          </p:contentPart>
        </mc:Choice>
        <mc:Fallback xmlns="">
          <p:pic>
            <p:nvPicPr>
              <p:cNvPr id="117" name="墨迹 116"/>
            </p:nvPicPr>
            <p:blipFill>
              <a:blip r:embed="rId4"/>
            </p:blipFill>
            <p:spPr>
              <a:xfrm>
                <a:off x="5514622" y="5030704"/>
                <a:ext cx="79022" cy="394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 name="墨迹 1"/>
              <p14:cNvContentPartPr/>
              <p14:nvPr/>
            </p14:nvContentPartPr>
            <p14:xfrm>
              <a:off x="7618236" y="981325"/>
              <a:ext cx="10231" cy="16920"/>
            </p14:xfrm>
          </p:contentPart>
        </mc:Choice>
        <mc:Fallback xmlns="">
          <p:pic>
            <p:nvPicPr>
              <p:cNvPr id="2" name="墨迹 1"/>
            </p:nvPicPr>
            <p:blipFill>
              <a:blip r:embed="rId6"/>
            </p:blipFill>
            <p:spPr>
              <a:xfrm>
                <a:off x="7618236" y="981325"/>
                <a:ext cx="10231" cy="1692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34" name="墨迹 133"/>
              <p14:cNvContentPartPr/>
              <p14:nvPr/>
            </p14:nvContentPartPr>
            <p14:xfrm>
              <a:off x="2387600" y="936207"/>
              <a:ext cx="191911" cy="370288"/>
            </p14:xfrm>
          </p:contentPart>
        </mc:Choice>
        <mc:Fallback xmlns="">
          <p:pic>
            <p:nvPicPr>
              <p:cNvPr id="134" name="墨迹 133"/>
            </p:nvPicPr>
            <p:blipFill>
              <a:blip r:embed="rId8"/>
            </p:blipFill>
            <p:spPr>
              <a:xfrm>
                <a:off x="2387600" y="936207"/>
                <a:ext cx="191911" cy="37028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35" name="墨迹 134"/>
              <p14:cNvContentPartPr/>
              <p14:nvPr/>
            </p14:nvContentPartPr>
            <p14:xfrm>
              <a:off x="2692400" y="1088481"/>
              <a:ext cx="84666" cy="174834"/>
            </p14:xfrm>
          </p:contentPart>
        </mc:Choice>
        <mc:Fallback xmlns="">
          <p:pic>
            <p:nvPicPr>
              <p:cNvPr id="135" name="墨迹 134"/>
            </p:nvPicPr>
            <p:blipFill>
              <a:blip r:embed="rId10"/>
            </p:blipFill>
            <p:spPr>
              <a:xfrm>
                <a:off x="2692400" y="1088481"/>
                <a:ext cx="84666" cy="17483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6" name="墨迹 135"/>
              <p14:cNvContentPartPr/>
              <p14:nvPr/>
            </p14:nvContentPartPr>
            <p14:xfrm>
              <a:off x="2791177" y="1116680"/>
              <a:ext cx="114300" cy="200918"/>
            </p14:xfrm>
          </p:contentPart>
        </mc:Choice>
        <mc:Fallback xmlns="">
          <p:pic>
            <p:nvPicPr>
              <p:cNvPr id="136" name="墨迹 135"/>
            </p:nvPicPr>
            <p:blipFill>
              <a:blip r:embed="rId12"/>
            </p:blipFill>
            <p:spPr>
              <a:xfrm>
                <a:off x="2791177" y="1116680"/>
                <a:ext cx="114300" cy="20091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7" name="墨迹 136"/>
              <p14:cNvContentPartPr/>
              <p14:nvPr/>
            </p14:nvContentPartPr>
            <p14:xfrm>
              <a:off x="2912533" y="1084780"/>
              <a:ext cx="101600" cy="265952"/>
            </p14:xfrm>
          </p:contentPart>
        </mc:Choice>
        <mc:Fallback xmlns="">
          <p:pic>
            <p:nvPicPr>
              <p:cNvPr id="137" name="墨迹 136"/>
            </p:nvPicPr>
            <p:blipFill>
              <a:blip r:embed="rId14"/>
            </p:blipFill>
            <p:spPr>
              <a:xfrm>
                <a:off x="2912533" y="1084780"/>
                <a:ext cx="101600" cy="26595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8" name="墨迹 137"/>
              <p14:cNvContentPartPr/>
              <p14:nvPr/>
            </p14:nvContentPartPr>
            <p14:xfrm>
              <a:off x="3165122" y="1094121"/>
              <a:ext cx="230011" cy="28199"/>
            </p14:xfrm>
          </p:contentPart>
        </mc:Choice>
        <mc:Fallback xmlns="">
          <p:pic>
            <p:nvPicPr>
              <p:cNvPr id="138" name="墨迹 137"/>
            </p:nvPicPr>
            <p:blipFill>
              <a:blip r:embed="rId16"/>
            </p:blipFill>
            <p:spPr>
              <a:xfrm>
                <a:off x="3165122" y="1094121"/>
                <a:ext cx="230011" cy="2819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9" name="墨迹 138"/>
              <p14:cNvContentPartPr/>
              <p14:nvPr/>
            </p14:nvContentPartPr>
            <p14:xfrm>
              <a:off x="3290711" y="943961"/>
              <a:ext cx="36689" cy="350373"/>
            </p14:xfrm>
          </p:contentPart>
        </mc:Choice>
        <mc:Fallback xmlns="">
          <p:pic>
            <p:nvPicPr>
              <p:cNvPr id="139" name="墨迹 138"/>
            </p:nvPicPr>
            <p:blipFill>
              <a:blip r:embed="rId18"/>
            </p:blipFill>
            <p:spPr>
              <a:xfrm>
                <a:off x="3290711" y="943961"/>
                <a:ext cx="36689" cy="35037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0" name="墨迹 139"/>
              <p14:cNvContentPartPr/>
              <p14:nvPr/>
            </p14:nvContentPartPr>
            <p14:xfrm>
              <a:off x="3606800" y="830460"/>
              <a:ext cx="468488" cy="331339"/>
            </p14:xfrm>
          </p:contentPart>
        </mc:Choice>
        <mc:Fallback xmlns="">
          <p:pic>
            <p:nvPicPr>
              <p:cNvPr id="140" name="墨迹 139"/>
            </p:nvPicPr>
            <p:blipFill>
              <a:blip r:embed="rId20"/>
            </p:blipFill>
            <p:spPr>
              <a:xfrm>
                <a:off x="3606800" y="830460"/>
                <a:ext cx="468488" cy="33133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1" name="墨迹 140"/>
              <p14:cNvContentPartPr/>
              <p14:nvPr/>
            </p14:nvContentPartPr>
            <p14:xfrm>
              <a:off x="4261555" y="1003884"/>
              <a:ext cx="50800" cy="118436"/>
            </p14:xfrm>
          </p:contentPart>
        </mc:Choice>
        <mc:Fallback xmlns="">
          <p:pic>
            <p:nvPicPr>
              <p:cNvPr id="141" name="墨迹 140"/>
            </p:nvPicPr>
            <p:blipFill>
              <a:blip r:embed="rId22"/>
            </p:blipFill>
            <p:spPr>
              <a:xfrm>
                <a:off x="4261555" y="1003884"/>
                <a:ext cx="50800" cy="11843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2" name="墨迹 141"/>
              <p14:cNvContentPartPr/>
              <p14:nvPr/>
            </p14:nvContentPartPr>
            <p14:xfrm>
              <a:off x="4380088" y="975685"/>
              <a:ext cx="65794" cy="152275"/>
            </p14:xfrm>
          </p:contentPart>
        </mc:Choice>
        <mc:Fallback xmlns="">
          <p:pic>
            <p:nvPicPr>
              <p:cNvPr id="142" name="墨迹 141"/>
            </p:nvPicPr>
            <p:blipFill>
              <a:blip r:embed="rId24"/>
            </p:blipFill>
            <p:spPr>
              <a:xfrm>
                <a:off x="4380088" y="975685"/>
                <a:ext cx="65794" cy="15227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43" name="墨迹 142"/>
              <p14:cNvContentPartPr/>
              <p14:nvPr/>
            </p14:nvContentPartPr>
            <p14:xfrm>
              <a:off x="4453466" y="947486"/>
              <a:ext cx="115711" cy="217133"/>
            </p14:xfrm>
          </p:contentPart>
        </mc:Choice>
        <mc:Fallback xmlns="">
          <p:pic>
            <p:nvPicPr>
              <p:cNvPr id="143" name="墨迹 142"/>
            </p:nvPicPr>
            <p:blipFill>
              <a:blip r:embed="rId26"/>
            </p:blipFill>
            <p:spPr>
              <a:xfrm>
                <a:off x="4453466" y="947486"/>
                <a:ext cx="115711" cy="21713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44" name="墨迹 143"/>
              <p14:cNvContentPartPr/>
              <p14:nvPr/>
            </p14:nvContentPartPr>
            <p14:xfrm>
              <a:off x="4651022" y="924927"/>
              <a:ext cx="191911" cy="16920"/>
            </p14:xfrm>
          </p:contentPart>
        </mc:Choice>
        <mc:Fallback xmlns="">
          <p:pic>
            <p:nvPicPr>
              <p:cNvPr id="144" name="墨迹 143"/>
            </p:nvPicPr>
            <p:blipFill>
              <a:blip r:embed="rId28"/>
            </p:blipFill>
            <p:spPr>
              <a:xfrm>
                <a:off x="4651022" y="924927"/>
                <a:ext cx="191911" cy="1692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45" name="墨迹 144"/>
              <p14:cNvContentPartPr/>
              <p14:nvPr/>
            </p14:nvContentPartPr>
            <p14:xfrm>
              <a:off x="4724400" y="838744"/>
              <a:ext cx="22577" cy="314595"/>
            </p14:xfrm>
          </p:contentPart>
        </mc:Choice>
        <mc:Fallback xmlns="">
          <p:pic>
            <p:nvPicPr>
              <p:cNvPr id="145" name="墨迹 144"/>
            </p:nvPicPr>
            <p:blipFill>
              <a:blip r:embed="rId30"/>
            </p:blipFill>
            <p:spPr>
              <a:xfrm>
                <a:off x="4724400" y="838744"/>
                <a:ext cx="22577" cy="31459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46" name="墨迹 145"/>
              <p14:cNvContentPartPr/>
              <p14:nvPr/>
            </p14:nvContentPartPr>
            <p14:xfrm>
              <a:off x="4875388" y="840330"/>
              <a:ext cx="249767" cy="206382"/>
            </p14:xfrm>
          </p:contentPart>
        </mc:Choice>
        <mc:Fallback xmlns="">
          <p:pic>
            <p:nvPicPr>
              <p:cNvPr id="146" name="墨迹 145"/>
            </p:nvPicPr>
            <p:blipFill>
              <a:blip r:embed="rId32"/>
            </p:blipFill>
            <p:spPr>
              <a:xfrm>
                <a:off x="4875388" y="840330"/>
                <a:ext cx="249767" cy="20638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47" name="墨迹 146"/>
              <p14:cNvContentPartPr/>
              <p14:nvPr/>
            </p14:nvContentPartPr>
            <p14:xfrm>
              <a:off x="5136444" y="830989"/>
              <a:ext cx="32456" cy="185761"/>
            </p14:xfrm>
          </p:contentPart>
        </mc:Choice>
        <mc:Fallback xmlns="">
          <p:pic>
            <p:nvPicPr>
              <p:cNvPr id="147" name="墨迹 146"/>
            </p:nvPicPr>
            <p:blipFill>
              <a:blip r:embed="rId34"/>
            </p:blipFill>
            <p:spPr>
              <a:xfrm>
                <a:off x="5136444" y="830989"/>
                <a:ext cx="32456" cy="18576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48" name="墨迹 147"/>
              <p14:cNvContentPartPr/>
              <p14:nvPr/>
            </p14:nvContentPartPr>
            <p14:xfrm>
              <a:off x="5142088" y="868529"/>
              <a:ext cx="98778" cy="56398"/>
            </p14:xfrm>
          </p:contentPart>
        </mc:Choice>
        <mc:Fallback xmlns="">
          <p:pic>
            <p:nvPicPr>
              <p:cNvPr id="148" name="墨迹 147"/>
            </p:nvPicPr>
            <p:blipFill>
              <a:blip r:embed="rId36"/>
            </p:blipFill>
            <p:spPr>
              <a:xfrm>
                <a:off x="5142088" y="868529"/>
                <a:ext cx="98778" cy="5639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49" name="墨迹 148"/>
              <p14:cNvContentPartPr/>
              <p14:nvPr/>
            </p14:nvContentPartPr>
            <p14:xfrm>
              <a:off x="5249333" y="703389"/>
              <a:ext cx="16934" cy="531727"/>
            </p14:xfrm>
          </p:contentPart>
        </mc:Choice>
        <mc:Fallback xmlns="">
          <p:pic>
            <p:nvPicPr>
              <p:cNvPr id="149" name="墨迹 148"/>
            </p:nvPicPr>
            <p:blipFill>
              <a:blip r:embed="rId38"/>
            </p:blipFill>
            <p:spPr>
              <a:xfrm>
                <a:off x="5249333" y="703389"/>
                <a:ext cx="16934" cy="5317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50" name="墨迹 149"/>
              <p14:cNvContentPartPr/>
              <p14:nvPr/>
            </p14:nvContentPartPr>
            <p14:xfrm>
              <a:off x="5283200" y="829051"/>
              <a:ext cx="286455" cy="180473"/>
            </p14:xfrm>
          </p:contentPart>
        </mc:Choice>
        <mc:Fallback xmlns="">
          <p:pic>
            <p:nvPicPr>
              <p:cNvPr id="150" name="墨迹 149"/>
            </p:nvPicPr>
            <p:blipFill>
              <a:blip r:embed="rId40"/>
            </p:blipFill>
            <p:spPr>
              <a:xfrm>
                <a:off x="5283200" y="829051"/>
                <a:ext cx="286455" cy="18047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51" name="墨迹 150"/>
              <p14:cNvContentPartPr/>
              <p14:nvPr/>
            </p14:nvContentPartPr>
            <p14:xfrm>
              <a:off x="5712177" y="795212"/>
              <a:ext cx="79023" cy="231232"/>
            </p14:xfrm>
          </p:contentPart>
        </mc:Choice>
        <mc:Fallback xmlns="">
          <p:pic>
            <p:nvPicPr>
              <p:cNvPr id="151" name="墨迹 150"/>
            </p:nvPicPr>
            <p:blipFill>
              <a:blip r:embed="rId42"/>
            </p:blipFill>
            <p:spPr>
              <a:xfrm>
                <a:off x="5712177" y="795212"/>
                <a:ext cx="79023" cy="23123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52" name="墨迹 151"/>
              <p14:cNvContentPartPr/>
              <p14:nvPr/>
            </p14:nvContentPartPr>
            <p14:xfrm>
              <a:off x="5810250" y="812131"/>
              <a:ext cx="147461" cy="382097"/>
            </p14:xfrm>
          </p:contentPart>
        </mc:Choice>
        <mc:Fallback xmlns="">
          <p:pic>
            <p:nvPicPr>
              <p:cNvPr id="152" name="墨迹 151"/>
            </p:nvPicPr>
            <p:blipFill>
              <a:blip r:embed="rId44"/>
            </p:blipFill>
            <p:spPr>
              <a:xfrm>
                <a:off x="5810250" y="812131"/>
                <a:ext cx="147461" cy="38209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53" name="墨迹 152"/>
              <p14:cNvContentPartPr/>
              <p14:nvPr/>
            </p14:nvContentPartPr>
            <p14:xfrm>
              <a:off x="5994400" y="778292"/>
              <a:ext cx="121708" cy="296090"/>
            </p14:xfrm>
          </p:contentPart>
        </mc:Choice>
        <mc:Fallback xmlns="">
          <p:pic>
            <p:nvPicPr>
              <p:cNvPr id="153" name="墨迹 152"/>
            </p:nvPicPr>
            <p:blipFill>
              <a:blip r:embed="rId46"/>
            </p:blipFill>
            <p:spPr>
              <a:xfrm>
                <a:off x="5994400" y="778292"/>
                <a:ext cx="121708" cy="29609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54" name="墨迹 153"/>
              <p14:cNvContentPartPr/>
              <p14:nvPr/>
            </p14:nvContentPartPr>
            <p14:xfrm>
              <a:off x="6186311" y="778292"/>
              <a:ext cx="318206" cy="33839"/>
            </p14:xfrm>
          </p:contentPart>
        </mc:Choice>
        <mc:Fallback xmlns="">
          <p:pic>
            <p:nvPicPr>
              <p:cNvPr id="154" name="墨迹 153"/>
            </p:nvPicPr>
            <p:blipFill>
              <a:blip r:embed="rId48"/>
            </p:blipFill>
            <p:spPr>
              <a:xfrm>
                <a:off x="6186311" y="778292"/>
                <a:ext cx="318206" cy="3383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55" name="墨迹 154"/>
              <p14:cNvContentPartPr/>
              <p14:nvPr/>
            </p14:nvContentPartPr>
            <p14:xfrm>
              <a:off x="6161616" y="891088"/>
              <a:ext cx="289984" cy="25379"/>
            </p14:xfrm>
          </p:contentPart>
        </mc:Choice>
        <mc:Fallback xmlns="">
          <p:pic>
            <p:nvPicPr>
              <p:cNvPr id="155" name="墨迹 154"/>
            </p:nvPicPr>
            <p:blipFill>
              <a:blip r:embed="rId50"/>
            </p:blipFill>
            <p:spPr>
              <a:xfrm>
                <a:off x="6161616" y="891088"/>
                <a:ext cx="289984" cy="2537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56" name="墨迹 155"/>
              <p14:cNvContentPartPr/>
              <p14:nvPr/>
            </p14:nvContentPartPr>
            <p14:xfrm>
              <a:off x="6491111" y="716254"/>
              <a:ext cx="166511" cy="107157"/>
            </p14:xfrm>
          </p:contentPart>
        </mc:Choice>
        <mc:Fallback xmlns="">
          <p:pic>
            <p:nvPicPr>
              <p:cNvPr id="156" name="墨迹 155"/>
            </p:nvPicPr>
            <p:blipFill>
              <a:blip r:embed="rId52"/>
            </p:blipFill>
            <p:spPr>
              <a:xfrm>
                <a:off x="6491111" y="716254"/>
                <a:ext cx="166511" cy="10715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57" name="墨迹 156"/>
              <p14:cNvContentPartPr/>
              <p14:nvPr/>
            </p14:nvContentPartPr>
            <p14:xfrm>
              <a:off x="6142566" y="891088"/>
              <a:ext cx="139700" cy="118436"/>
            </p14:xfrm>
          </p:contentPart>
        </mc:Choice>
        <mc:Fallback xmlns="">
          <p:pic>
            <p:nvPicPr>
              <p:cNvPr id="157" name="墨迹 156"/>
            </p:nvPicPr>
            <p:blipFill>
              <a:blip r:embed="rId54"/>
            </p:blipFill>
            <p:spPr>
              <a:xfrm>
                <a:off x="6142566" y="891088"/>
                <a:ext cx="139700" cy="11843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58" name="墨迹 157"/>
              <p14:cNvContentPartPr/>
              <p14:nvPr/>
            </p14:nvContentPartPr>
            <p14:xfrm>
              <a:off x="6999111" y="620378"/>
              <a:ext cx="598311" cy="281990"/>
            </p14:xfrm>
          </p:contentPart>
        </mc:Choice>
        <mc:Fallback xmlns="">
          <p:pic>
            <p:nvPicPr>
              <p:cNvPr id="158" name="墨迹 157"/>
            </p:nvPicPr>
            <p:blipFill>
              <a:blip r:embed="rId56"/>
            </p:blipFill>
            <p:spPr>
              <a:xfrm>
                <a:off x="6999111" y="620378"/>
                <a:ext cx="598311" cy="28199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59" name="墨迹 158"/>
              <p14:cNvContentPartPr/>
              <p14:nvPr/>
            </p14:nvContentPartPr>
            <p14:xfrm>
              <a:off x="7569200" y="727534"/>
              <a:ext cx="129822" cy="358127"/>
            </p14:xfrm>
          </p:contentPart>
        </mc:Choice>
        <mc:Fallback xmlns="">
          <p:pic>
            <p:nvPicPr>
              <p:cNvPr id="159" name="墨迹 158"/>
            </p:nvPicPr>
            <p:blipFill>
              <a:blip r:embed="rId58"/>
            </p:blipFill>
            <p:spPr>
              <a:xfrm>
                <a:off x="7569200" y="727534"/>
                <a:ext cx="129822" cy="35812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60" name="墨迹 159"/>
              <p14:cNvContentPartPr/>
              <p14:nvPr/>
            </p14:nvContentPartPr>
            <p14:xfrm>
              <a:off x="7947377" y="729473"/>
              <a:ext cx="90312" cy="148397"/>
            </p14:xfrm>
          </p:contentPart>
        </mc:Choice>
        <mc:Fallback xmlns="">
          <p:pic>
            <p:nvPicPr>
              <p:cNvPr id="160" name="墨迹 159"/>
            </p:nvPicPr>
            <p:blipFill>
              <a:blip r:embed="rId60"/>
            </p:blipFill>
            <p:spPr>
              <a:xfrm>
                <a:off x="7947377" y="729473"/>
                <a:ext cx="90312" cy="14839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61" name="墨迹 160"/>
              <p14:cNvContentPartPr/>
              <p14:nvPr/>
            </p14:nvContentPartPr>
            <p14:xfrm>
              <a:off x="8023577" y="746745"/>
              <a:ext cx="115712" cy="133064"/>
            </p14:xfrm>
          </p:contentPart>
        </mc:Choice>
        <mc:Fallback xmlns="">
          <p:pic>
            <p:nvPicPr>
              <p:cNvPr id="161" name="墨迹 160"/>
            </p:nvPicPr>
            <p:blipFill>
              <a:blip r:embed="rId62"/>
            </p:blipFill>
            <p:spPr>
              <a:xfrm>
                <a:off x="8023577" y="746745"/>
                <a:ext cx="115712" cy="13306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62" name="墨迹 161"/>
              <p14:cNvContentPartPr/>
              <p14:nvPr/>
            </p14:nvContentPartPr>
            <p14:xfrm>
              <a:off x="8142111" y="693695"/>
              <a:ext cx="130528" cy="242512"/>
            </p14:xfrm>
          </p:contentPart>
        </mc:Choice>
        <mc:Fallback xmlns="">
          <p:pic>
            <p:nvPicPr>
              <p:cNvPr id="162" name="墨迹 161"/>
            </p:nvPicPr>
            <p:blipFill>
              <a:blip r:embed="rId64"/>
            </p:blipFill>
            <p:spPr>
              <a:xfrm>
                <a:off x="8142111" y="693695"/>
                <a:ext cx="130528" cy="24251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63" name="墨迹 162"/>
              <p14:cNvContentPartPr/>
              <p14:nvPr/>
            </p14:nvContentPartPr>
            <p14:xfrm>
              <a:off x="8382000" y="724714"/>
              <a:ext cx="225777" cy="25379"/>
            </p14:xfrm>
          </p:contentPart>
        </mc:Choice>
        <mc:Fallback xmlns="">
          <p:pic>
            <p:nvPicPr>
              <p:cNvPr id="163" name="墨迹 162"/>
            </p:nvPicPr>
            <p:blipFill>
              <a:blip r:embed="rId66"/>
            </p:blipFill>
            <p:spPr>
              <a:xfrm>
                <a:off x="8382000" y="724714"/>
                <a:ext cx="225777" cy="2537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64" name="墨迹 163"/>
              <p14:cNvContentPartPr/>
              <p14:nvPr/>
            </p14:nvContentPartPr>
            <p14:xfrm>
              <a:off x="8452555" y="620907"/>
              <a:ext cx="42334" cy="295560"/>
            </p14:xfrm>
          </p:contentPart>
        </mc:Choice>
        <mc:Fallback xmlns="">
          <p:pic>
            <p:nvPicPr>
              <p:cNvPr id="164" name="墨迹 163"/>
            </p:nvPicPr>
            <p:blipFill>
              <a:blip r:embed="rId68"/>
            </p:blipFill>
            <p:spPr>
              <a:xfrm>
                <a:off x="8452555" y="620907"/>
                <a:ext cx="42334" cy="29556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65" name="墨迹 164"/>
              <p14:cNvContentPartPr/>
              <p14:nvPr/>
            </p14:nvContentPartPr>
            <p14:xfrm>
              <a:off x="8731073" y="563980"/>
              <a:ext cx="316971" cy="240573"/>
            </p14:xfrm>
          </p:contentPart>
        </mc:Choice>
        <mc:Fallback xmlns="">
          <p:pic>
            <p:nvPicPr>
              <p:cNvPr id="165" name="墨迹 164"/>
            </p:nvPicPr>
            <p:blipFill>
              <a:blip r:embed="rId70"/>
            </p:blipFill>
            <p:spPr>
              <a:xfrm>
                <a:off x="8731073" y="563980"/>
                <a:ext cx="316971" cy="24057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66" name="墨迹 165"/>
              <p14:cNvContentPartPr/>
              <p14:nvPr/>
            </p14:nvContentPartPr>
            <p14:xfrm>
              <a:off x="9067800" y="537896"/>
              <a:ext cx="25400" cy="213960"/>
            </p14:xfrm>
          </p:contentPart>
        </mc:Choice>
        <mc:Fallback xmlns="">
          <p:pic>
            <p:nvPicPr>
              <p:cNvPr id="166" name="墨迹 165"/>
            </p:nvPicPr>
            <p:blipFill>
              <a:blip r:embed="rId72"/>
            </p:blipFill>
            <p:spPr>
              <a:xfrm>
                <a:off x="9067800" y="537896"/>
                <a:ext cx="25400" cy="21396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67" name="墨迹 166"/>
              <p14:cNvContentPartPr/>
              <p14:nvPr/>
            </p14:nvContentPartPr>
            <p14:xfrm>
              <a:off x="9064977" y="620378"/>
              <a:ext cx="124178" cy="90237"/>
            </p14:xfrm>
          </p:contentPart>
        </mc:Choice>
        <mc:Fallback xmlns="">
          <p:pic>
            <p:nvPicPr>
              <p:cNvPr id="167" name="墨迹 166"/>
            </p:nvPicPr>
            <p:blipFill>
              <a:blip r:embed="rId74"/>
            </p:blipFill>
            <p:spPr>
              <a:xfrm>
                <a:off x="9064977" y="620378"/>
                <a:ext cx="124178" cy="9023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68" name="墨迹 167"/>
              <p14:cNvContentPartPr/>
              <p14:nvPr/>
            </p14:nvContentPartPr>
            <p14:xfrm>
              <a:off x="9175044" y="451360"/>
              <a:ext cx="36688" cy="580723"/>
            </p14:xfrm>
          </p:contentPart>
        </mc:Choice>
        <mc:Fallback xmlns="">
          <p:pic>
            <p:nvPicPr>
              <p:cNvPr id="168" name="墨迹 167"/>
            </p:nvPicPr>
            <p:blipFill>
              <a:blip r:embed="rId76"/>
            </p:blipFill>
            <p:spPr>
              <a:xfrm>
                <a:off x="9175044" y="451360"/>
                <a:ext cx="36688" cy="58072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69" name="墨迹 168"/>
              <p14:cNvContentPartPr/>
              <p14:nvPr/>
            </p14:nvContentPartPr>
            <p14:xfrm>
              <a:off x="9234663" y="637297"/>
              <a:ext cx="163337" cy="140995"/>
            </p14:xfrm>
          </p:contentPart>
        </mc:Choice>
        <mc:Fallback xmlns="">
          <p:pic>
            <p:nvPicPr>
              <p:cNvPr id="169" name="墨迹 168"/>
            </p:nvPicPr>
            <p:blipFill>
              <a:blip r:embed="rId78"/>
            </p:blipFill>
            <p:spPr>
              <a:xfrm>
                <a:off x="9234663" y="637297"/>
                <a:ext cx="163337" cy="14099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70" name="墨迹 169"/>
              <p14:cNvContentPartPr/>
              <p14:nvPr/>
            </p14:nvContentPartPr>
            <p14:xfrm>
              <a:off x="4914194" y="1741993"/>
              <a:ext cx="225954" cy="147340"/>
            </p14:xfrm>
          </p:contentPart>
        </mc:Choice>
        <mc:Fallback xmlns="">
          <p:pic>
            <p:nvPicPr>
              <p:cNvPr id="170" name="墨迹 169"/>
            </p:nvPicPr>
            <p:blipFill>
              <a:blip r:embed="rId80"/>
            </p:blipFill>
            <p:spPr>
              <a:xfrm>
                <a:off x="4914194" y="1741993"/>
                <a:ext cx="225954" cy="14734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71" name="墨迹 170"/>
              <p14:cNvContentPartPr/>
              <p14:nvPr/>
            </p14:nvContentPartPr>
            <p14:xfrm>
              <a:off x="5226755" y="1640477"/>
              <a:ext cx="16934" cy="203738"/>
            </p14:xfrm>
          </p:contentPart>
        </mc:Choice>
        <mc:Fallback xmlns="">
          <p:pic>
            <p:nvPicPr>
              <p:cNvPr id="171" name="墨迹 170"/>
            </p:nvPicPr>
            <p:blipFill>
              <a:blip r:embed="rId82"/>
            </p:blipFill>
            <p:spPr>
              <a:xfrm>
                <a:off x="5226755" y="1640477"/>
                <a:ext cx="16934" cy="20373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72" name="墨迹 171"/>
              <p14:cNvContentPartPr/>
              <p14:nvPr/>
            </p14:nvContentPartPr>
            <p14:xfrm>
              <a:off x="5232400" y="1725779"/>
              <a:ext cx="90311" cy="45119"/>
            </p14:xfrm>
          </p:contentPart>
        </mc:Choice>
        <mc:Fallback xmlns="">
          <p:pic>
            <p:nvPicPr>
              <p:cNvPr id="172" name="墨迹 171"/>
            </p:nvPicPr>
            <p:blipFill>
              <a:blip r:embed="rId84"/>
            </p:blipFill>
            <p:spPr>
              <a:xfrm>
                <a:off x="5232400" y="1725779"/>
                <a:ext cx="90311" cy="4511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73" name="墨迹 172"/>
              <p14:cNvContentPartPr/>
              <p14:nvPr/>
            </p14:nvContentPartPr>
            <p14:xfrm>
              <a:off x="5322711" y="1522041"/>
              <a:ext cx="2822" cy="556226"/>
            </p14:xfrm>
          </p:contentPart>
        </mc:Choice>
        <mc:Fallback xmlns="">
          <p:pic>
            <p:nvPicPr>
              <p:cNvPr id="173" name="墨迹 172"/>
            </p:nvPicPr>
            <p:blipFill>
              <a:blip r:embed="rId86"/>
            </p:blipFill>
            <p:spPr>
              <a:xfrm>
                <a:off x="5322711" y="1522041"/>
                <a:ext cx="2822" cy="55622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74" name="墨迹 173"/>
              <p14:cNvContentPartPr/>
              <p14:nvPr/>
            </p14:nvContentPartPr>
            <p14:xfrm>
              <a:off x="5437893" y="1703220"/>
              <a:ext cx="152929" cy="22559"/>
            </p14:xfrm>
          </p:contentPart>
        </mc:Choice>
        <mc:Fallback xmlns="">
          <p:pic>
            <p:nvPicPr>
              <p:cNvPr id="174" name="墨迹 173"/>
            </p:nvPicPr>
            <p:blipFill>
              <a:blip r:embed="rId88"/>
            </p:blipFill>
            <p:spPr>
              <a:xfrm>
                <a:off x="5437893" y="1703220"/>
                <a:ext cx="152929" cy="225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75" name="墨迹 174"/>
              <p14:cNvContentPartPr/>
              <p14:nvPr/>
            </p14:nvContentPartPr>
            <p14:xfrm>
              <a:off x="5447065" y="1779357"/>
              <a:ext cx="205846" cy="8460"/>
            </p14:xfrm>
          </p:contentPart>
        </mc:Choice>
        <mc:Fallback xmlns="">
          <p:pic>
            <p:nvPicPr>
              <p:cNvPr id="175" name="墨迹 174"/>
            </p:nvPicPr>
            <p:blipFill>
              <a:blip r:embed="rId90"/>
            </p:blipFill>
            <p:spPr>
              <a:xfrm>
                <a:off x="5447065" y="1779357"/>
                <a:ext cx="205846" cy="846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76" name="墨迹 175"/>
              <p14:cNvContentPartPr/>
              <p14:nvPr/>
            </p14:nvContentPartPr>
            <p14:xfrm>
              <a:off x="5728228" y="1596064"/>
              <a:ext cx="140053" cy="186113"/>
            </p14:xfrm>
          </p:contentPart>
        </mc:Choice>
        <mc:Fallback xmlns="">
          <p:pic>
            <p:nvPicPr>
              <p:cNvPr id="176" name="墨迹 175"/>
            </p:nvPicPr>
            <p:blipFill>
              <a:blip r:embed="rId92"/>
            </p:blipFill>
            <p:spPr>
              <a:xfrm>
                <a:off x="5728228" y="1596064"/>
                <a:ext cx="140053" cy="186113"/>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77" name="墨迹 176"/>
              <p14:cNvContentPartPr/>
              <p14:nvPr/>
            </p14:nvContentPartPr>
            <p14:xfrm>
              <a:off x="5909733" y="1567865"/>
              <a:ext cx="28222" cy="231232"/>
            </p14:xfrm>
          </p:contentPart>
        </mc:Choice>
        <mc:Fallback xmlns="">
          <p:pic>
            <p:nvPicPr>
              <p:cNvPr id="177" name="墨迹 176"/>
            </p:nvPicPr>
            <p:blipFill>
              <a:blip r:embed="rId94"/>
            </p:blipFill>
            <p:spPr>
              <a:xfrm>
                <a:off x="5909733" y="1567865"/>
                <a:ext cx="28222" cy="23123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78" name="墨迹 177"/>
              <p14:cNvContentPartPr/>
              <p14:nvPr/>
            </p14:nvContentPartPr>
            <p14:xfrm>
              <a:off x="5926666" y="1680661"/>
              <a:ext cx="84666" cy="33839"/>
            </p14:xfrm>
          </p:contentPart>
        </mc:Choice>
        <mc:Fallback xmlns="">
          <p:pic>
            <p:nvPicPr>
              <p:cNvPr id="178" name="墨迹 177"/>
            </p:nvPicPr>
            <p:blipFill>
              <a:blip r:embed="rId96"/>
            </p:blipFill>
            <p:spPr>
              <a:xfrm>
                <a:off x="5926666" y="1680661"/>
                <a:ext cx="84666" cy="3383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79" name="墨迹 178"/>
              <p14:cNvContentPartPr/>
              <p14:nvPr/>
            </p14:nvContentPartPr>
            <p14:xfrm>
              <a:off x="6022622" y="1494019"/>
              <a:ext cx="22578" cy="502471"/>
            </p14:xfrm>
          </p:contentPart>
        </mc:Choice>
        <mc:Fallback xmlns="">
          <p:pic>
            <p:nvPicPr>
              <p:cNvPr id="179" name="墨迹 178"/>
            </p:nvPicPr>
            <p:blipFill>
              <a:blip r:embed="rId98"/>
            </p:blipFill>
            <p:spPr>
              <a:xfrm>
                <a:off x="6022622" y="1494019"/>
                <a:ext cx="22578" cy="50247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80" name="墨迹 179"/>
              <p14:cNvContentPartPr/>
              <p14:nvPr/>
            </p14:nvContentPartPr>
            <p14:xfrm>
              <a:off x="6132688" y="1740936"/>
              <a:ext cx="8467" cy="154037"/>
            </p14:xfrm>
          </p:contentPart>
        </mc:Choice>
        <mc:Fallback xmlns="">
          <p:pic>
            <p:nvPicPr>
              <p:cNvPr id="180" name="墨迹 179"/>
            </p:nvPicPr>
            <p:blipFill>
              <a:blip r:embed="rId100"/>
            </p:blipFill>
            <p:spPr>
              <a:xfrm>
                <a:off x="6132688" y="1740936"/>
                <a:ext cx="8467" cy="15403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81" name="墨迹 180"/>
              <p14:cNvContentPartPr/>
              <p14:nvPr/>
            </p14:nvContentPartPr>
            <p14:xfrm>
              <a:off x="6186311" y="1703220"/>
              <a:ext cx="163689" cy="16919"/>
            </p14:xfrm>
          </p:contentPart>
        </mc:Choice>
        <mc:Fallback xmlns="">
          <p:pic>
            <p:nvPicPr>
              <p:cNvPr id="181" name="墨迹 180"/>
            </p:nvPicPr>
            <p:blipFill>
              <a:blip r:embed="rId102"/>
            </p:blipFill>
            <p:spPr>
              <a:xfrm>
                <a:off x="6186311" y="1703220"/>
                <a:ext cx="163689" cy="169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82" name="墨迹 181"/>
              <p14:cNvContentPartPr/>
              <p14:nvPr/>
            </p14:nvContentPartPr>
            <p14:xfrm>
              <a:off x="6276622" y="1575972"/>
              <a:ext cx="33866" cy="273883"/>
            </p14:xfrm>
          </p:contentPart>
        </mc:Choice>
        <mc:Fallback xmlns="">
          <p:pic>
            <p:nvPicPr>
              <p:cNvPr id="182" name="墨迹 181"/>
            </p:nvPicPr>
            <p:blipFill>
              <a:blip r:embed="rId104"/>
            </p:blipFill>
            <p:spPr>
              <a:xfrm>
                <a:off x="6276622" y="1575972"/>
                <a:ext cx="33866" cy="27388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83" name="墨迹 182"/>
              <p14:cNvContentPartPr/>
              <p14:nvPr/>
            </p14:nvContentPartPr>
            <p14:xfrm>
              <a:off x="6426905" y="1579144"/>
              <a:ext cx="129117" cy="197393"/>
            </p14:xfrm>
          </p:contentPart>
        </mc:Choice>
        <mc:Fallback xmlns="">
          <p:pic>
            <p:nvPicPr>
              <p:cNvPr id="183" name="墨迹 182"/>
            </p:nvPicPr>
            <p:blipFill>
              <a:blip r:embed="rId106"/>
            </p:blipFill>
            <p:spPr>
              <a:xfrm>
                <a:off x="6426905" y="1579144"/>
                <a:ext cx="129117" cy="19739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84" name="墨迹 183"/>
              <p14:cNvContentPartPr/>
              <p14:nvPr/>
            </p14:nvContentPartPr>
            <p14:xfrm>
              <a:off x="6623755" y="1522746"/>
              <a:ext cx="36689" cy="245332"/>
            </p14:xfrm>
          </p:contentPart>
        </mc:Choice>
        <mc:Fallback xmlns="">
          <p:pic>
            <p:nvPicPr>
              <p:cNvPr id="184" name="墨迹 183"/>
            </p:nvPicPr>
            <p:blipFill>
              <a:blip r:embed="rId108"/>
            </p:blipFill>
            <p:spPr>
              <a:xfrm>
                <a:off x="6623755" y="1522746"/>
                <a:ext cx="36689" cy="24533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85" name="墨迹 184"/>
              <p14:cNvContentPartPr/>
              <p14:nvPr/>
            </p14:nvContentPartPr>
            <p14:xfrm>
              <a:off x="6649155" y="1638362"/>
              <a:ext cx="98778" cy="53578"/>
            </p14:xfrm>
          </p:contentPart>
        </mc:Choice>
        <mc:Fallback xmlns="">
          <p:pic>
            <p:nvPicPr>
              <p:cNvPr id="185" name="墨迹 184"/>
            </p:nvPicPr>
            <p:blipFill>
              <a:blip r:embed="rId110"/>
            </p:blipFill>
            <p:spPr>
              <a:xfrm>
                <a:off x="6649155" y="1638362"/>
                <a:ext cx="98778" cy="5357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86" name="墨迹 185"/>
              <p14:cNvContentPartPr/>
              <p14:nvPr/>
            </p14:nvContentPartPr>
            <p14:xfrm>
              <a:off x="6728177" y="1457888"/>
              <a:ext cx="33867" cy="513223"/>
            </p14:xfrm>
          </p:contentPart>
        </mc:Choice>
        <mc:Fallback xmlns="">
          <p:pic>
            <p:nvPicPr>
              <p:cNvPr id="186" name="墨迹 185"/>
            </p:nvPicPr>
            <p:blipFill>
              <a:blip r:embed="rId112"/>
            </p:blipFill>
            <p:spPr>
              <a:xfrm>
                <a:off x="6728177" y="1457888"/>
                <a:ext cx="33867" cy="51322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87" name="墨迹 186"/>
              <p14:cNvContentPartPr/>
              <p14:nvPr/>
            </p14:nvContentPartPr>
            <p14:xfrm>
              <a:off x="6801555" y="1663741"/>
              <a:ext cx="146756" cy="112796"/>
            </p14:xfrm>
          </p:contentPart>
        </mc:Choice>
        <mc:Fallback xmlns="">
          <p:pic>
            <p:nvPicPr>
              <p:cNvPr id="187" name="墨迹 186"/>
            </p:nvPicPr>
            <p:blipFill>
              <a:blip r:embed="rId114"/>
            </p:blipFill>
            <p:spPr>
              <a:xfrm>
                <a:off x="6801555" y="1663741"/>
                <a:ext cx="146756" cy="11279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88" name="墨迹 187"/>
              <p14:cNvContentPartPr/>
              <p14:nvPr/>
            </p14:nvContentPartPr>
            <p14:xfrm>
              <a:off x="6956425" y="1601703"/>
              <a:ext cx="197908" cy="33839"/>
            </p14:xfrm>
          </p:contentPart>
        </mc:Choice>
        <mc:Fallback xmlns="">
          <p:pic>
            <p:nvPicPr>
              <p:cNvPr id="188" name="墨迹 187"/>
            </p:nvPicPr>
            <p:blipFill>
              <a:blip r:embed="rId116"/>
            </p:blipFill>
            <p:spPr>
              <a:xfrm>
                <a:off x="6956425" y="1601703"/>
                <a:ext cx="197908" cy="3383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89" name="墨迹 188"/>
              <p14:cNvContentPartPr/>
              <p14:nvPr/>
            </p14:nvContentPartPr>
            <p14:xfrm>
              <a:off x="7078133" y="1474632"/>
              <a:ext cx="16934" cy="313185"/>
            </p14:xfrm>
          </p:contentPart>
        </mc:Choice>
        <mc:Fallback xmlns="">
          <p:pic>
            <p:nvPicPr>
              <p:cNvPr id="189" name="墨迹 188"/>
            </p:nvPicPr>
            <p:blipFill>
              <a:blip r:embed="rId118"/>
            </p:blipFill>
            <p:spPr>
              <a:xfrm>
                <a:off x="7078133" y="1474632"/>
                <a:ext cx="16934" cy="31318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90" name="墨迹 189"/>
              <p14:cNvContentPartPr/>
              <p14:nvPr/>
            </p14:nvContentPartPr>
            <p14:xfrm>
              <a:off x="7274983" y="1517106"/>
              <a:ext cx="133350" cy="169194"/>
            </p14:xfrm>
          </p:contentPart>
        </mc:Choice>
        <mc:Fallback xmlns="">
          <p:pic>
            <p:nvPicPr>
              <p:cNvPr id="190" name="墨迹 189"/>
            </p:nvPicPr>
            <p:blipFill>
              <a:blip r:embed="rId120"/>
            </p:blipFill>
            <p:spPr>
              <a:xfrm>
                <a:off x="7274983" y="1517106"/>
                <a:ext cx="133350" cy="16919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91" name="墨迹 190"/>
              <p14:cNvContentPartPr/>
              <p14:nvPr/>
            </p14:nvContentPartPr>
            <p14:xfrm>
              <a:off x="7461955" y="1438149"/>
              <a:ext cx="39512" cy="234052"/>
            </p14:xfrm>
          </p:contentPart>
        </mc:Choice>
        <mc:Fallback xmlns="">
          <p:pic>
            <p:nvPicPr>
              <p:cNvPr id="191" name="墨迹 190"/>
            </p:nvPicPr>
            <p:blipFill>
              <a:blip r:embed="rId122"/>
            </p:blipFill>
            <p:spPr>
              <a:xfrm>
                <a:off x="7461955" y="1438149"/>
                <a:ext cx="39512" cy="234052"/>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92" name="墨迹 191"/>
              <p14:cNvContentPartPr/>
              <p14:nvPr/>
            </p14:nvContentPartPr>
            <p14:xfrm>
              <a:off x="7484533" y="1528386"/>
              <a:ext cx="115711" cy="56398"/>
            </p14:xfrm>
          </p:contentPart>
        </mc:Choice>
        <mc:Fallback xmlns="">
          <p:pic>
            <p:nvPicPr>
              <p:cNvPr id="192" name="墨迹 191"/>
            </p:nvPicPr>
            <p:blipFill>
              <a:blip r:embed="rId124"/>
            </p:blipFill>
            <p:spPr>
              <a:xfrm>
                <a:off x="7484533" y="1528386"/>
                <a:ext cx="115711" cy="5639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93" name="墨迹 192"/>
              <p14:cNvContentPartPr/>
              <p14:nvPr/>
            </p14:nvContentPartPr>
            <p14:xfrm>
              <a:off x="7605888" y="1338043"/>
              <a:ext cx="25400" cy="666906"/>
            </p14:xfrm>
          </p:contentPart>
        </mc:Choice>
        <mc:Fallback xmlns="">
          <p:pic>
            <p:nvPicPr>
              <p:cNvPr id="193" name="墨迹 192"/>
            </p:nvPicPr>
            <p:blipFill>
              <a:blip r:embed="rId126"/>
            </p:blipFill>
            <p:spPr>
              <a:xfrm>
                <a:off x="7605888" y="1338043"/>
                <a:ext cx="25400" cy="66690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94" name="墨迹 193"/>
              <p14:cNvContentPartPr/>
              <p14:nvPr/>
            </p14:nvContentPartPr>
            <p14:xfrm>
              <a:off x="7639755" y="1601703"/>
              <a:ext cx="186796" cy="386327"/>
            </p14:xfrm>
          </p:contentPart>
        </mc:Choice>
        <mc:Fallback xmlns="">
          <p:pic>
            <p:nvPicPr>
              <p:cNvPr id="194" name="墨迹 193"/>
            </p:nvPicPr>
            <p:blipFill>
              <a:blip r:embed="rId128"/>
            </p:blipFill>
            <p:spPr>
              <a:xfrm>
                <a:off x="7639755" y="1601703"/>
                <a:ext cx="186796" cy="38632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95" name="墨迹 194"/>
              <p14:cNvContentPartPr/>
              <p14:nvPr/>
            </p14:nvContentPartPr>
            <p14:xfrm>
              <a:off x="3031066" y="2603473"/>
              <a:ext cx="39511" cy="608394"/>
            </p14:xfrm>
          </p:contentPart>
        </mc:Choice>
        <mc:Fallback xmlns="">
          <p:pic>
            <p:nvPicPr>
              <p:cNvPr id="195" name="墨迹 194"/>
            </p:nvPicPr>
            <p:blipFill>
              <a:blip r:embed="rId130"/>
            </p:blipFill>
            <p:spPr>
              <a:xfrm>
                <a:off x="3031066" y="2603473"/>
                <a:ext cx="39511" cy="60839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6" name="墨迹 195"/>
              <p14:cNvContentPartPr/>
              <p14:nvPr/>
            </p14:nvContentPartPr>
            <p14:xfrm>
              <a:off x="3065638" y="2761740"/>
              <a:ext cx="182739" cy="235815"/>
            </p14:xfrm>
          </p:contentPart>
        </mc:Choice>
        <mc:Fallback xmlns="">
          <p:pic>
            <p:nvPicPr>
              <p:cNvPr id="196" name="墨迹 195"/>
            </p:nvPicPr>
            <p:blipFill>
              <a:blip r:embed="rId132"/>
            </p:blipFill>
            <p:spPr>
              <a:xfrm>
                <a:off x="3065638" y="2761740"/>
                <a:ext cx="182739" cy="23581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97" name="墨迹 196"/>
              <p14:cNvContentPartPr/>
              <p14:nvPr/>
            </p14:nvContentPartPr>
            <p14:xfrm>
              <a:off x="3358444" y="2797342"/>
              <a:ext cx="143933" cy="28199"/>
            </p14:xfrm>
          </p:contentPart>
        </mc:Choice>
        <mc:Fallback xmlns="">
          <p:pic>
            <p:nvPicPr>
              <p:cNvPr id="197" name="墨迹 196"/>
            </p:nvPicPr>
            <p:blipFill>
              <a:blip r:embed="rId134"/>
            </p:blipFill>
            <p:spPr>
              <a:xfrm>
                <a:off x="3358444" y="2797342"/>
                <a:ext cx="143933" cy="2819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98" name="墨迹 197"/>
              <p14:cNvContentPartPr/>
              <p14:nvPr/>
            </p14:nvContentPartPr>
            <p14:xfrm>
              <a:off x="3349625" y="2910138"/>
              <a:ext cx="214841" cy="20620"/>
            </p14:xfrm>
          </p:contentPart>
        </mc:Choice>
        <mc:Fallback xmlns="">
          <p:pic>
            <p:nvPicPr>
              <p:cNvPr id="198" name="墨迹 197"/>
            </p:nvPicPr>
            <p:blipFill>
              <a:blip r:embed="rId136"/>
            </p:blipFill>
            <p:spPr>
              <a:xfrm>
                <a:off x="3349625" y="2910138"/>
                <a:ext cx="214841" cy="2062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99" name="墨迹 198"/>
              <p14:cNvContentPartPr/>
              <p14:nvPr/>
            </p14:nvContentPartPr>
            <p14:xfrm>
              <a:off x="3736622" y="2602768"/>
              <a:ext cx="31044" cy="383507"/>
            </p14:xfrm>
          </p:contentPart>
        </mc:Choice>
        <mc:Fallback xmlns="">
          <p:pic>
            <p:nvPicPr>
              <p:cNvPr id="199" name="墨迹 198"/>
            </p:nvPicPr>
            <p:blipFill>
              <a:blip r:embed="rId138"/>
            </p:blipFill>
            <p:spPr>
              <a:xfrm>
                <a:off x="3736622" y="2602768"/>
                <a:ext cx="31044" cy="38350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00" name="墨迹 199"/>
              <p14:cNvContentPartPr/>
              <p14:nvPr/>
            </p14:nvContentPartPr>
            <p14:xfrm>
              <a:off x="3744206" y="2698645"/>
              <a:ext cx="161749" cy="152275"/>
            </p14:xfrm>
          </p:contentPart>
        </mc:Choice>
        <mc:Fallback xmlns="">
          <p:pic>
            <p:nvPicPr>
              <p:cNvPr id="200" name="墨迹 199"/>
            </p:nvPicPr>
            <p:blipFill>
              <a:blip r:embed="rId140"/>
            </p:blipFill>
            <p:spPr>
              <a:xfrm>
                <a:off x="3744206" y="2698645"/>
                <a:ext cx="161749" cy="15227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1" name="墨迹 200"/>
              <p14:cNvContentPartPr/>
              <p14:nvPr/>
            </p14:nvContentPartPr>
            <p14:xfrm>
              <a:off x="3973688" y="2763503"/>
              <a:ext cx="5645" cy="166374"/>
            </p14:xfrm>
          </p:contentPart>
        </mc:Choice>
        <mc:Fallback xmlns="">
          <p:pic>
            <p:nvPicPr>
              <p:cNvPr id="201" name="墨迹 200"/>
            </p:nvPicPr>
            <p:blipFill>
              <a:blip r:embed="rId142"/>
            </p:blipFill>
            <p:spPr>
              <a:xfrm>
                <a:off x="3973688" y="2763503"/>
                <a:ext cx="5645" cy="16637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02" name="墨迹 201"/>
              <p14:cNvContentPartPr/>
              <p14:nvPr/>
            </p14:nvContentPartPr>
            <p14:xfrm>
              <a:off x="4092222" y="2582324"/>
              <a:ext cx="14111" cy="378572"/>
            </p14:xfrm>
          </p:contentPart>
        </mc:Choice>
        <mc:Fallback xmlns="">
          <p:pic>
            <p:nvPicPr>
              <p:cNvPr id="202" name="墨迹 201"/>
            </p:nvPicPr>
            <p:blipFill>
              <a:blip r:embed="rId144"/>
            </p:blipFill>
            <p:spPr>
              <a:xfrm>
                <a:off x="4092222" y="2582324"/>
                <a:ext cx="14111" cy="37857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03" name="墨迹 202"/>
              <p14:cNvContentPartPr/>
              <p14:nvPr/>
            </p14:nvContentPartPr>
            <p14:xfrm>
              <a:off x="4111977" y="2652822"/>
              <a:ext cx="127000" cy="203738"/>
            </p14:xfrm>
          </p:contentPart>
        </mc:Choice>
        <mc:Fallback xmlns="">
          <p:pic>
            <p:nvPicPr>
              <p:cNvPr id="203" name="墨迹 202"/>
            </p:nvPicPr>
            <p:blipFill>
              <a:blip r:embed="rId146"/>
            </p:blipFill>
            <p:spPr>
              <a:xfrm>
                <a:off x="4111977" y="2652822"/>
                <a:ext cx="127000" cy="20373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04" name="墨迹 203"/>
              <p14:cNvContentPartPr/>
              <p14:nvPr/>
            </p14:nvContentPartPr>
            <p14:xfrm>
              <a:off x="4295422" y="2746583"/>
              <a:ext cx="81844" cy="133417"/>
            </p14:xfrm>
          </p:contentPart>
        </mc:Choice>
        <mc:Fallback xmlns="">
          <p:pic>
            <p:nvPicPr>
              <p:cNvPr id="204" name="墨迹 203"/>
            </p:nvPicPr>
            <p:blipFill>
              <a:blip r:embed="rId148"/>
            </p:blipFill>
            <p:spPr>
              <a:xfrm>
                <a:off x="4295422" y="2746583"/>
                <a:ext cx="81844" cy="13341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05" name="墨迹 204"/>
              <p14:cNvContentPartPr/>
              <p14:nvPr/>
            </p14:nvContentPartPr>
            <p14:xfrm>
              <a:off x="4504266" y="2439919"/>
              <a:ext cx="25400" cy="574555"/>
            </p14:xfrm>
          </p:contentPart>
        </mc:Choice>
        <mc:Fallback xmlns="">
          <p:pic>
            <p:nvPicPr>
              <p:cNvPr id="205" name="墨迹 204"/>
            </p:nvPicPr>
            <p:blipFill>
              <a:blip r:embed="rId150"/>
            </p:blipFill>
            <p:spPr>
              <a:xfrm>
                <a:off x="4504266" y="2439919"/>
                <a:ext cx="25400" cy="57455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06" name="墨迹 205"/>
              <p14:cNvContentPartPr/>
              <p14:nvPr/>
            </p14:nvContentPartPr>
            <p14:xfrm>
              <a:off x="4506559" y="2615106"/>
              <a:ext cx="217841" cy="207615"/>
            </p14:xfrm>
          </p:contentPart>
        </mc:Choice>
        <mc:Fallback xmlns="">
          <p:pic>
            <p:nvPicPr>
              <p:cNvPr id="206" name="墨迹 205"/>
            </p:nvPicPr>
            <p:blipFill>
              <a:blip r:embed="rId152"/>
            </p:blipFill>
            <p:spPr>
              <a:xfrm>
                <a:off x="4506559" y="2615106"/>
                <a:ext cx="217841" cy="20761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07" name="墨迹 206"/>
              <p14:cNvContentPartPr/>
              <p14:nvPr/>
            </p14:nvContentPartPr>
            <p14:xfrm>
              <a:off x="4758266" y="2715036"/>
              <a:ext cx="79022" cy="367116"/>
            </p14:xfrm>
          </p:contentPart>
        </mc:Choice>
        <mc:Fallback xmlns="">
          <p:pic>
            <p:nvPicPr>
              <p:cNvPr id="207" name="墨迹 206"/>
            </p:nvPicPr>
            <p:blipFill>
              <a:blip r:embed="rId154"/>
            </p:blipFill>
            <p:spPr>
              <a:xfrm>
                <a:off x="4758266" y="2715036"/>
                <a:ext cx="79022" cy="36711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08" name="墨迹 207"/>
              <p14:cNvContentPartPr/>
              <p14:nvPr/>
            </p14:nvContentPartPr>
            <p14:xfrm>
              <a:off x="4984044" y="2661986"/>
              <a:ext cx="172156" cy="11280"/>
            </p14:xfrm>
          </p:contentPart>
        </mc:Choice>
        <mc:Fallback xmlns="">
          <p:pic>
            <p:nvPicPr>
              <p:cNvPr id="208" name="墨迹 207"/>
            </p:nvPicPr>
            <p:blipFill>
              <a:blip r:embed="rId156"/>
            </p:blipFill>
            <p:spPr>
              <a:xfrm>
                <a:off x="4984044" y="2661986"/>
                <a:ext cx="172156" cy="1128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09" name="墨迹 208"/>
              <p14:cNvContentPartPr/>
              <p14:nvPr/>
            </p14:nvContentPartPr>
            <p14:xfrm>
              <a:off x="4976636" y="2797342"/>
              <a:ext cx="233186" cy="16919"/>
            </p14:xfrm>
          </p:contentPart>
        </mc:Choice>
        <mc:Fallback xmlns="">
          <p:pic>
            <p:nvPicPr>
              <p:cNvPr id="209" name="墨迹 208"/>
            </p:nvPicPr>
            <p:blipFill>
              <a:blip r:embed="rId158"/>
            </p:blipFill>
            <p:spPr>
              <a:xfrm>
                <a:off x="4976636" y="2797342"/>
                <a:ext cx="233186" cy="169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10" name="墨迹 209"/>
              <p14:cNvContentPartPr/>
              <p14:nvPr/>
            </p14:nvContentPartPr>
            <p14:xfrm>
              <a:off x="5425722" y="2650707"/>
              <a:ext cx="1183922" cy="78957"/>
            </p14:xfrm>
          </p:contentPart>
        </mc:Choice>
        <mc:Fallback xmlns="">
          <p:pic>
            <p:nvPicPr>
              <p:cNvPr id="210" name="墨迹 209"/>
            </p:nvPicPr>
            <p:blipFill>
              <a:blip r:embed="rId160"/>
            </p:blipFill>
            <p:spPr>
              <a:xfrm>
                <a:off x="5425722" y="2650707"/>
                <a:ext cx="1183922" cy="7895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11" name="墨迹 210"/>
              <p14:cNvContentPartPr/>
              <p14:nvPr/>
            </p14:nvContentPartPr>
            <p14:xfrm>
              <a:off x="5627511" y="2289759"/>
              <a:ext cx="84666" cy="287630"/>
            </p14:xfrm>
          </p:contentPart>
        </mc:Choice>
        <mc:Fallback xmlns="">
          <p:pic>
            <p:nvPicPr>
              <p:cNvPr id="211" name="墨迹 210"/>
            </p:nvPicPr>
            <p:blipFill>
              <a:blip r:embed="rId162"/>
            </p:blipFill>
            <p:spPr>
              <a:xfrm>
                <a:off x="5627511" y="2289759"/>
                <a:ext cx="84666" cy="28763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12" name="墨迹 211"/>
              <p14:cNvContentPartPr/>
              <p14:nvPr/>
            </p14:nvContentPartPr>
            <p14:xfrm>
              <a:off x="5813777" y="2317253"/>
              <a:ext cx="22578" cy="212198"/>
            </p14:xfrm>
          </p:contentPart>
        </mc:Choice>
        <mc:Fallback xmlns="">
          <p:pic>
            <p:nvPicPr>
              <p:cNvPr id="212" name="墨迹 211"/>
            </p:nvPicPr>
            <p:blipFill>
              <a:blip r:embed="rId164"/>
            </p:blipFill>
            <p:spPr>
              <a:xfrm>
                <a:off x="5813777" y="2317253"/>
                <a:ext cx="22578" cy="21219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13" name="墨迹 212"/>
              <p14:cNvContentPartPr/>
              <p14:nvPr/>
            </p14:nvContentPartPr>
            <p14:xfrm>
              <a:off x="5819422" y="2385636"/>
              <a:ext cx="104422" cy="39479"/>
            </p14:xfrm>
          </p:contentPart>
        </mc:Choice>
        <mc:Fallback xmlns="">
          <p:pic>
            <p:nvPicPr>
              <p:cNvPr id="213" name="墨迹 212"/>
            </p:nvPicPr>
            <p:blipFill>
              <a:blip r:embed="rId166"/>
            </p:blipFill>
            <p:spPr>
              <a:xfrm>
                <a:off x="5819422" y="2385636"/>
                <a:ext cx="104422" cy="394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14" name="墨迹 213"/>
              <p14:cNvContentPartPr/>
              <p14:nvPr/>
            </p14:nvContentPartPr>
            <p14:xfrm>
              <a:off x="5912555" y="2203576"/>
              <a:ext cx="31045" cy="509169"/>
            </p14:xfrm>
          </p:contentPart>
        </mc:Choice>
        <mc:Fallback xmlns="">
          <p:pic>
            <p:nvPicPr>
              <p:cNvPr id="214" name="墨迹 213"/>
            </p:nvPicPr>
            <p:blipFill>
              <a:blip r:embed="rId168"/>
            </p:blipFill>
            <p:spPr>
              <a:xfrm>
                <a:off x="5912555" y="2203576"/>
                <a:ext cx="31045" cy="50916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15" name="墨迹 214"/>
              <p14:cNvContentPartPr/>
              <p14:nvPr/>
            </p14:nvContentPartPr>
            <p14:xfrm>
              <a:off x="5969705" y="2408195"/>
              <a:ext cx="106539" cy="107157"/>
            </p14:xfrm>
          </p:contentPart>
        </mc:Choice>
        <mc:Fallback xmlns="">
          <p:pic>
            <p:nvPicPr>
              <p:cNvPr id="215" name="墨迹 214"/>
            </p:nvPicPr>
            <p:blipFill>
              <a:blip r:embed="rId170"/>
            </p:blipFill>
            <p:spPr>
              <a:xfrm>
                <a:off x="5969705" y="2408195"/>
                <a:ext cx="106539" cy="10715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16" name="墨迹 215"/>
              <p14:cNvContentPartPr/>
              <p14:nvPr/>
            </p14:nvContentPartPr>
            <p14:xfrm>
              <a:off x="6076244" y="2255921"/>
              <a:ext cx="132644" cy="338388"/>
            </p14:xfrm>
          </p:contentPart>
        </mc:Choice>
        <mc:Fallback xmlns="">
          <p:pic>
            <p:nvPicPr>
              <p:cNvPr id="216" name="墨迹 215"/>
            </p:nvPicPr>
            <p:blipFill>
              <a:blip r:embed="rId172"/>
            </p:blipFill>
            <p:spPr>
              <a:xfrm>
                <a:off x="6076244" y="2255921"/>
                <a:ext cx="132644" cy="33838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217" name="墨迹 216"/>
              <p14:cNvContentPartPr/>
              <p14:nvPr/>
            </p14:nvContentPartPr>
            <p14:xfrm>
              <a:off x="6248400" y="2100650"/>
              <a:ext cx="132644" cy="138351"/>
            </p14:xfrm>
          </p:contentPart>
        </mc:Choice>
        <mc:Fallback xmlns="">
          <p:pic>
            <p:nvPicPr>
              <p:cNvPr id="217" name="墨迹 216"/>
            </p:nvPicPr>
            <p:blipFill>
              <a:blip r:embed="rId174"/>
            </p:blipFill>
            <p:spPr>
              <a:xfrm>
                <a:off x="6248400" y="2100650"/>
                <a:ext cx="132644" cy="138351"/>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218" name="墨迹 217"/>
              <p14:cNvContentPartPr/>
              <p14:nvPr/>
            </p14:nvContentPartPr>
            <p14:xfrm>
              <a:off x="5661377" y="2819901"/>
              <a:ext cx="112889" cy="304020"/>
            </p14:xfrm>
          </p:contentPart>
        </mc:Choice>
        <mc:Fallback xmlns="">
          <p:pic>
            <p:nvPicPr>
              <p:cNvPr id="218" name="墨迹 217"/>
            </p:nvPicPr>
            <p:blipFill>
              <a:blip r:embed="rId176"/>
            </p:blipFill>
            <p:spPr>
              <a:xfrm>
                <a:off x="5661377" y="2819901"/>
                <a:ext cx="112889" cy="30402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219" name="墨迹 218"/>
              <p14:cNvContentPartPr/>
              <p14:nvPr/>
            </p14:nvContentPartPr>
            <p14:xfrm>
              <a:off x="5819422" y="2876828"/>
              <a:ext cx="90311" cy="134826"/>
            </p14:xfrm>
          </p:contentPart>
        </mc:Choice>
        <mc:Fallback xmlns="">
          <p:pic>
            <p:nvPicPr>
              <p:cNvPr id="219" name="墨迹 218"/>
            </p:nvPicPr>
            <p:blipFill>
              <a:blip r:embed="rId178"/>
            </p:blipFill>
            <p:spPr>
              <a:xfrm>
                <a:off x="5819422" y="2876828"/>
                <a:ext cx="90311" cy="134826"/>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220" name="墨迹 219"/>
              <p14:cNvContentPartPr/>
              <p14:nvPr/>
            </p14:nvContentPartPr>
            <p14:xfrm>
              <a:off x="5889977" y="2771962"/>
              <a:ext cx="36689" cy="451185"/>
            </p14:xfrm>
          </p:contentPart>
        </mc:Choice>
        <mc:Fallback xmlns="">
          <p:pic>
            <p:nvPicPr>
              <p:cNvPr id="220" name="墨迹 219"/>
            </p:nvPicPr>
            <p:blipFill>
              <a:blip r:embed="rId180"/>
            </p:blipFill>
            <p:spPr>
              <a:xfrm>
                <a:off x="5889977" y="2771962"/>
                <a:ext cx="36689" cy="45118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221" name="墨迹 220"/>
              <p14:cNvContentPartPr/>
              <p14:nvPr/>
            </p14:nvContentPartPr>
            <p14:xfrm>
              <a:off x="5892800" y="2943976"/>
              <a:ext cx="258233" cy="144520"/>
            </p14:xfrm>
          </p:contentPart>
        </mc:Choice>
        <mc:Fallback xmlns="">
          <p:pic>
            <p:nvPicPr>
              <p:cNvPr id="221" name="墨迹 220"/>
            </p:nvPicPr>
            <p:blipFill>
              <a:blip r:embed="rId182"/>
            </p:blipFill>
            <p:spPr>
              <a:xfrm>
                <a:off x="5892800" y="2943976"/>
                <a:ext cx="258233" cy="144520"/>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222" name="墨迹 221"/>
              <p14:cNvContentPartPr/>
              <p14:nvPr/>
            </p14:nvContentPartPr>
            <p14:xfrm>
              <a:off x="6186311" y="2808621"/>
              <a:ext cx="112889" cy="372227"/>
            </p14:xfrm>
          </p:contentPart>
        </mc:Choice>
        <mc:Fallback xmlns="">
          <p:pic>
            <p:nvPicPr>
              <p:cNvPr id="222" name="墨迹 221"/>
            </p:nvPicPr>
            <p:blipFill>
              <a:blip r:embed="rId184"/>
            </p:blipFill>
            <p:spPr>
              <a:xfrm>
                <a:off x="6186311" y="2808621"/>
                <a:ext cx="112889" cy="37222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223" name="墨迹 222"/>
              <p14:cNvContentPartPr/>
              <p14:nvPr/>
            </p14:nvContentPartPr>
            <p14:xfrm>
              <a:off x="6380162" y="2740944"/>
              <a:ext cx="105304" cy="116497"/>
            </p14:xfrm>
          </p:contentPart>
        </mc:Choice>
        <mc:Fallback xmlns="">
          <p:pic>
            <p:nvPicPr>
              <p:cNvPr id="223" name="墨迹 222"/>
            </p:nvPicPr>
            <p:blipFill>
              <a:blip r:embed="rId186"/>
            </p:blipFill>
            <p:spPr>
              <a:xfrm>
                <a:off x="6380162" y="2740944"/>
                <a:ext cx="105304" cy="11649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224" name="墨迹 223"/>
              <p14:cNvContentPartPr/>
              <p14:nvPr/>
            </p14:nvContentPartPr>
            <p14:xfrm>
              <a:off x="6709833" y="2498432"/>
              <a:ext cx="182034" cy="22559"/>
            </p14:xfrm>
          </p:contentPart>
        </mc:Choice>
        <mc:Fallback xmlns="">
          <p:pic>
            <p:nvPicPr>
              <p:cNvPr id="224" name="墨迹 223"/>
            </p:nvPicPr>
            <p:blipFill>
              <a:blip r:embed="rId188"/>
            </p:blipFill>
            <p:spPr>
              <a:xfrm>
                <a:off x="6709833" y="2498432"/>
                <a:ext cx="182034" cy="225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225" name="墨迹 224"/>
              <p14:cNvContentPartPr/>
              <p14:nvPr/>
            </p14:nvContentPartPr>
            <p14:xfrm>
              <a:off x="6708422" y="2611228"/>
              <a:ext cx="208844" cy="22559"/>
            </p14:xfrm>
          </p:contentPart>
        </mc:Choice>
        <mc:Fallback xmlns="">
          <p:pic>
            <p:nvPicPr>
              <p:cNvPr id="225" name="墨迹 224"/>
            </p:nvPicPr>
            <p:blipFill>
              <a:blip r:embed="rId190"/>
            </p:blipFill>
            <p:spPr>
              <a:xfrm>
                <a:off x="6708422" y="2611228"/>
                <a:ext cx="208844" cy="2255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226" name="墨迹 225"/>
              <p14:cNvContentPartPr/>
              <p14:nvPr/>
            </p14:nvContentPartPr>
            <p14:xfrm>
              <a:off x="7100711" y="2588669"/>
              <a:ext cx="1120422" cy="22559"/>
            </p14:xfrm>
          </p:contentPart>
        </mc:Choice>
        <mc:Fallback xmlns="">
          <p:pic>
            <p:nvPicPr>
              <p:cNvPr id="226" name="墨迹 225"/>
            </p:nvPicPr>
            <p:blipFill>
              <a:blip r:embed="rId192"/>
            </p:blipFill>
            <p:spPr>
              <a:xfrm>
                <a:off x="7100711" y="2588669"/>
                <a:ext cx="1120422" cy="2255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227" name="墨迹 226"/>
              <p14:cNvContentPartPr/>
              <p14:nvPr/>
            </p14:nvContentPartPr>
            <p14:xfrm>
              <a:off x="7339188" y="2195998"/>
              <a:ext cx="101953" cy="308074"/>
            </p14:xfrm>
          </p:contentPart>
        </mc:Choice>
        <mc:Fallback xmlns="">
          <p:pic>
            <p:nvPicPr>
              <p:cNvPr id="227" name="墨迹 226"/>
            </p:nvPicPr>
            <p:blipFill>
              <a:blip r:embed="rId194"/>
            </p:blipFill>
            <p:spPr>
              <a:xfrm>
                <a:off x="7339188" y="2195998"/>
                <a:ext cx="101953" cy="308074"/>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228" name="墨迹 227"/>
              <p14:cNvContentPartPr/>
              <p14:nvPr/>
            </p14:nvContentPartPr>
            <p14:xfrm>
              <a:off x="7524044" y="2236886"/>
              <a:ext cx="22578" cy="179769"/>
            </p14:xfrm>
          </p:contentPart>
        </mc:Choice>
        <mc:Fallback xmlns="">
          <p:pic>
            <p:nvPicPr>
              <p:cNvPr id="228" name="墨迹 227"/>
            </p:nvPicPr>
            <p:blipFill>
              <a:blip r:embed="rId196"/>
            </p:blipFill>
            <p:spPr>
              <a:xfrm>
                <a:off x="7524044" y="2236886"/>
                <a:ext cx="22578" cy="17976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229" name="墨迹 228"/>
              <p14:cNvContentPartPr/>
              <p14:nvPr/>
            </p14:nvContentPartPr>
            <p14:xfrm>
              <a:off x="7538155" y="2323598"/>
              <a:ext cx="76200" cy="11280"/>
            </p14:xfrm>
          </p:contentPart>
        </mc:Choice>
        <mc:Fallback xmlns="">
          <p:pic>
            <p:nvPicPr>
              <p:cNvPr id="229" name="墨迹 228"/>
            </p:nvPicPr>
            <p:blipFill>
              <a:blip r:embed="rId198"/>
            </p:blipFill>
            <p:spPr>
              <a:xfrm>
                <a:off x="7538155" y="2323598"/>
                <a:ext cx="76200" cy="1128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230" name="墨迹 229"/>
              <p14:cNvContentPartPr/>
              <p14:nvPr/>
            </p14:nvContentPartPr>
            <p14:xfrm>
              <a:off x="7594600" y="2157929"/>
              <a:ext cx="36688" cy="439200"/>
            </p14:xfrm>
          </p:contentPart>
        </mc:Choice>
        <mc:Fallback xmlns="">
          <p:pic>
            <p:nvPicPr>
              <p:cNvPr id="230" name="墨迹 229"/>
            </p:nvPicPr>
            <p:blipFill>
              <a:blip r:embed="rId200"/>
            </p:blipFill>
            <p:spPr>
              <a:xfrm>
                <a:off x="7594600" y="2157929"/>
                <a:ext cx="36688" cy="43920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231" name="墨迹 230"/>
              <p14:cNvContentPartPr/>
              <p14:nvPr/>
            </p14:nvContentPartPr>
            <p14:xfrm>
              <a:off x="7669036" y="2357437"/>
              <a:ext cx="100541" cy="77019"/>
            </p14:xfrm>
          </p:contentPart>
        </mc:Choice>
        <mc:Fallback xmlns="">
          <p:pic>
            <p:nvPicPr>
              <p:cNvPr id="231" name="墨迹 230"/>
            </p:nvPicPr>
            <p:blipFill>
              <a:blip r:embed="rId202"/>
            </p:blipFill>
            <p:spPr>
              <a:xfrm>
                <a:off x="7669036" y="2357437"/>
                <a:ext cx="100541" cy="7701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232" name="墨迹 231"/>
              <p14:cNvContentPartPr/>
              <p14:nvPr/>
            </p14:nvContentPartPr>
            <p14:xfrm>
              <a:off x="7732888" y="2143125"/>
              <a:ext cx="139171" cy="359008"/>
            </p14:xfrm>
          </p:contentPart>
        </mc:Choice>
        <mc:Fallback xmlns="">
          <p:pic>
            <p:nvPicPr>
              <p:cNvPr id="232" name="墨迹 231"/>
            </p:nvPicPr>
            <p:blipFill>
              <a:blip r:embed="rId204"/>
            </p:blipFill>
            <p:spPr>
              <a:xfrm>
                <a:off x="7732888" y="2143125"/>
                <a:ext cx="139171" cy="35900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234" name="墨迹 233"/>
              <p14:cNvContentPartPr/>
              <p14:nvPr/>
            </p14:nvContentPartPr>
            <p14:xfrm>
              <a:off x="7374290" y="2695825"/>
              <a:ext cx="87665" cy="259431"/>
            </p14:xfrm>
          </p:contentPart>
        </mc:Choice>
        <mc:Fallback xmlns="">
          <p:pic>
            <p:nvPicPr>
              <p:cNvPr id="234" name="墨迹 233"/>
            </p:nvPicPr>
            <p:blipFill>
              <a:blip r:embed="rId206"/>
            </p:blipFill>
            <p:spPr>
              <a:xfrm>
                <a:off x="7374290" y="2695825"/>
                <a:ext cx="87665" cy="25943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35" name="墨迹 234"/>
              <p14:cNvContentPartPr/>
              <p14:nvPr/>
            </p14:nvContentPartPr>
            <p14:xfrm>
              <a:off x="7490177" y="2746583"/>
              <a:ext cx="93134" cy="157210"/>
            </p14:xfrm>
          </p:contentPart>
        </mc:Choice>
        <mc:Fallback xmlns="">
          <p:pic>
            <p:nvPicPr>
              <p:cNvPr id="235" name="墨迹 234"/>
            </p:nvPicPr>
            <p:blipFill>
              <a:blip r:embed="rId208"/>
            </p:blipFill>
            <p:spPr>
              <a:xfrm>
                <a:off x="7490177" y="2746583"/>
                <a:ext cx="93134" cy="157210"/>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36" name="墨迹 235"/>
              <p14:cNvContentPartPr/>
              <p14:nvPr/>
            </p14:nvContentPartPr>
            <p14:xfrm>
              <a:off x="7587544" y="2687365"/>
              <a:ext cx="7056" cy="400426"/>
            </p14:xfrm>
          </p:contentPart>
        </mc:Choice>
        <mc:Fallback xmlns="">
          <p:pic>
            <p:nvPicPr>
              <p:cNvPr id="236" name="墨迹 235"/>
            </p:nvPicPr>
            <p:blipFill>
              <a:blip r:embed="rId210"/>
            </p:blipFill>
            <p:spPr>
              <a:xfrm>
                <a:off x="7587544" y="2687365"/>
                <a:ext cx="7056" cy="400426"/>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37" name="墨迹 236"/>
              <p14:cNvContentPartPr/>
              <p14:nvPr/>
            </p14:nvContentPartPr>
            <p14:xfrm>
              <a:off x="7625644" y="2799280"/>
              <a:ext cx="208844" cy="148398"/>
            </p14:xfrm>
          </p:contentPart>
        </mc:Choice>
        <mc:Fallback xmlns="">
          <p:pic>
            <p:nvPicPr>
              <p:cNvPr id="237" name="墨迹 236"/>
            </p:nvPicPr>
            <p:blipFill>
              <a:blip r:embed="rId212"/>
            </p:blipFill>
            <p:spPr>
              <a:xfrm>
                <a:off x="7625644" y="2799280"/>
                <a:ext cx="208844" cy="148398"/>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38" name="墨迹 237"/>
              <p14:cNvContentPartPr/>
              <p14:nvPr/>
            </p14:nvContentPartPr>
            <p14:xfrm>
              <a:off x="7876822" y="2707105"/>
              <a:ext cx="110066" cy="332748"/>
            </p14:xfrm>
          </p:contentPart>
        </mc:Choice>
        <mc:Fallback xmlns="">
          <p:pic>
            <p:nvPicPr>
              <p:cNvPr id="238" name="墨迹 237"/>
            </p:nvPicPr>
            <p:blipFill>
              <a:blip r:embed="rId214"/>
            </p:blipFill>
            <p:spPr>
              <a:xfrm>
                <a:off x="7876822" y="2707105"/>
                <a:ext cx="110066" cy="332748"/>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39" name="墨迹 238"/>
              <p14:cNvContentPartPr/>
              <p14:nvPr/>
            </p14:nvContentPartPr>
            <p14:xfrm>
              <a:off x="4113388" y="4322027"/>
              <a:ext cx="12700" cy="3701"/>
            </p14:xfrm>
          </p:contentPart>
        </mc:Choice>
        <mc:Fallback xmlns="">
          <p:pic>
            <p:nvPicPr>
              <p:cNvPr id="239" name="墨迹 238"/>
            </p:nvPicPr>
            <p:blipFill>
              <a:blip r:embed="rId216"/>
            </p:blipFill>
            <p:spPr>
              <a:xfrm>
                <a:off x="4113388" y="4322027"/>
                <a:ext cx="12700" cy="3701"/>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40" name="墨迹 239"/>
              <p14:cNvContentPartPr/>
              <p14:nvPr/>
            </p14:nvContentPartPr>
            <p14:xfrm>
              <a:off x="3589866" y="3899923"/>
              <a:ext cx="11289" cy="405008"/>
            </p14:xfrm>
          </p:contentPart>
        </mc:Choice>
        <mc:Fallback xmlns="">
          <p:pic>
            <p:nvPicPr>
              <p:cNvPr id="240" name="墨迹 239"/>
            </p:nvPicPr>
            <p:blipFill>
              <a:blip r:embed="rId218"/>
            </p:blipFill>
            <p:spPr>
              <a:xfrm>
                <a:off x="3589866" y="3899923"/>
                <a:ext cx="11289" cy="405008"/>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41" name="墨迹 240"/>
              <p14:cNvContentPartPr/>
              <p14:nvPr/>
            </p14:nvContentPartPr>
            <p14:xfrm>
              <a:off x="3608740" y="4046558"/>
              <a:ext cx="147637" cy="177653"/>
            </p14:xfrm>
          </p:contentPart>
        </mc:Choice>
        <mc:Fallback xmlns="">
          <p:pic>
            <p:nvPicPr>
              <p:cNvPr id="241" name="墨迹 240"/>
            </p:nvPicPr>
            <p:blipFill>
              <a:blip r:embed="rId220"/>
            </p:blipFill>
            <p:spPr>
              <a:xfrm>
                <a:off x="3608740" y="4046558"/>
                <a:ext cx="147637" cy="177653"/>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42" name="墨迹 241"/>
              <p14:cNvContentPartPr/>
              <p14:nvPr/>
            </p14:nvContentPartPr>
            <p14:xfrm>
              <a:off x="3872088" y="4119875"/>
              <a:ext cx="11289" cy="188934"/>
            </p14:xfrm>
          </p:contentPart>
        </mc:Choice>
        <mc:Fallback xmlns="">
          <p:pic>
            <p:nvPicPr>
              <p:cNvPr id="242" name="墨迹 241"/>
            </p:nvPicPr>
            <p:blipFill>
              <a:blip r:embed="rId222"/>
            </p:blipFill>
            <p:spPr>
              <a:xfrm>
                <a:off x="3872088" y="4119875"/>
                <a:ext cx="11289" cy="188934"/>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43" name="墨迹 242"/>
              <p14:cNvContentPartPr/>
              <p14:nvPr/>
            </p14:nvContentPartPr>
            <p14:xfrm>
              <a:off x="3968044" y="4021179"/>
              <a:ext cx="143933" cy="33839"/>
            </p14:xfrm>
          </p:contentPart>
        </mc:Choice>
        <mc:Fallback xmlns="">
          <p:pic>
            <p:nvPicPr>
              <p:cNvPr id="243" name="墨迹 242"/>
            </p:nvPicPr>
            <p:blipFill>
              <a:blip r:embed="rId224"/>
            </p:blipFill>
            <p:spPr>
              <a:xfrm>
                <a:off x="3968044" y="4021179"/>
                <a:ext cx="143933" cy="3383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44" name="墨迹 243"/>
              <p14:cNvContentPartPr/>
              <p14:nvPr/>
            </p14:nvContentPartPr>
            <p14:xfrm>
              <a:off x="3965927" y="4167814"/>
              <a:ext cx="222250" cy="11279"/>
            </p14:xfrm>
          </p:contentPart>
        </mc:Choice>
        <mc:Fallback xmlns="">
          <p:pic>
            <p:nvPicPr>
              <p:cNvPr id="244" name="墨迹 243"/>
            </p:nvPicPr>
            <p:blipFill>
              <a:blip r:embed="rId226"/>
            </p:blipFill>
            <p:spPr>
              <a:xfrm>
                <a:off x="3965927" y="4167814"/>
                <a:ext cx="222250" cy="1127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45" name="墨迹 244"/>
              <p14:cNvContentPartPr/>
              <p14:nvPr/>
            </p14:nvContentPartPr>
            <p14:xfrm>
              <a:off x="4250266" y="4131155"/>
              <a:ext cx="731838" cy="25379"/>
            </p14:xfrm>
          </p:contentPart>
        </mc:Choice>
        <mc:Fallback xmlns="">
          <p:pic>
            <p:nvPicPr>
              <p:cNvPr id="245" name="墨迹 244"/>
            </p:nvPicPr>
            <p:blipFill>
              <a:blip r:embed="rId228"/>
            </p:blipFill>
            <p:spPr>
              <a:xfrm>
                <a:off x="4250266" y="4131155"/>
                <a:ext cx="731838" cy="2537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46" name="墨迹 245"/>
              <p14:cNvContentPartPr/>
              <p14:nvPr/>
            </p14:nvContentPartPr>
            <p14:xfrm>
              <a:off x="4442177" y="3727909"/>
              <a:ext cx="112889" cy="268067"/>
            </p14:xfrm>
          </p:contentPart>
        </mc:Choice>
        <mc:Fallback xmlns="">
          <p:pic>
            <p:nvPicPr>
              <p:cNvPr id="246" name="墨迹 245"/>
            </p:nvPicPr>
            <p:blipFill>
              <a:blip r:embed="rId230"/>
            </p:blipFill>
            <p:spPr>
              <a:xfrm>
                <a:off x="4442177" y="3727909"/>
                <a:ext cx="112889" cy="268067"/>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47" name="墨迹 246"/>
              <p14:cNvContentPartPr/>
              <p14:nvPr/>
            </p14:nvContentPartPr>
            <p14:xfrm>
              <a:off x="4617155" y="3817441"/>
              <a:ext cx="95956" cy="131830"/>
            </p14:xfrm>
          </p:contentPart>
        </mc:Choice>
        <mc:Fallback xmlns="">
          <p:pic>
            <p:nvPicPr>
              <p:cNvPr id="247" name="墨迹 246"/>
            </p:nvPicPr>
            <p:blipFill>
              <a:blip r:embed="rId232"/>
            </p:blipFill>
            <p:spPr>
              <a:xfrm>
                <a:off x="4617155" y="3817441"/>
                <a:ext cx="95956" cy="13183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48" name="墨迹 247"/>
              <p14:cNvContentPartPr/>
              <p14:nvPr/>
            </p14:nvContentPartPr>
            <p14:xfrm>
              <a:off x="4701822" y="3704645"/>
              <a:ext cx="11289" cy="426510"/>
            </p14:xfrm>
          </p:contentPart>
        </mc:Choice>
        <mc:Fallback xmlns="">
          <p:pic>
            <p:nvPicPr>
              <p:cNvPr id="248" name="墨迹 247"/>
            </p:nvPicPr>
            <p:blipFill>
              <a:blip r:embed="rId234"/>
            </p:blipFill>
            <p:spPr>
              <a:xfrm>
                <a:off x="4701822" y="3704645"/>
                <a:ext cx="11289" cy="426510"/>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49" name="墨迹 248"/>
              <p14:cNvContentPartPr/>
              <p14:nvPr/>
            </p14:nvContentPartPr>
            <p14:xfrm>
              <a:off x="4739216" y="3885823"/>
              <a:ext cx="112184" cy="95877"/>
            </p14:xfrm>
          </p:contentPart>
        </mc:Choice>
        <mc:Fallback xmlns="">
          <p:pic>
            <p:nvPicPr>
              <p:cNvPr id="249" name="墨迹 248"/>
            </p:nvPicPr>
            <p:blipFill>
              <a:blip r:embed="rId236"/>
            </p:blipFill>
            <p:spPr>
              <a:xfrm>
                <a:off x="4739216" y="3885823"/>
                <a:ext cx="112184" cy="95877"/>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50" name="墨迹 249"/>
              <p14:cNvContentPartPr/>
              <p14:nvPr/>
            </p14:nvContentPartPr>
            <p14:xfrm>
              <a:off x="4792133" y="3727909"/>
              <a:ext cx="124178" cy="372227"/>
            </p14:xfrm>
          </p:contentPart>
        </mc:Choice>
        <mc:Fallback xmlns="">
          <p:pic>
            <p:nvPicPr>
              <p:cNvPr id="250" name="墨迹 249"/>
            </p:nvPicPr>
            <p:blipFill>
              <a:blip r:embed="rId238"/>
            </p:blipFill>
            <p:spPr>
              <a:xfrm>
                <a:off x="4792133" y="3727909"/>
                <a:ext cx="124178" cy="37222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51" name="墨迹 250"/>
              <p14:cNvContentPartPr/>
              <p14:nvPr/>
            </p14:nvContentPartPr>
            <p14:xfrm>
              <a:off x="4445000" y="4259989"/>
              <a:ext cx="70555" cy="269477"/>
            </p14:xfrm>
          </p:contentPart>
        </mc:Choice>
        <mc:Fallback xmlns="">
          <p:pic>
            <p:nvPicPr>
              <p:cNvPr id="251" name="墨迹 250"/>
            </p:nvPicPr>
            <p:blipFill>
              <a:blip r:embed="rId240"/>
            </p:blipFill>
            <p:spPr>
              <a:xfrm>
                <a:off x="4445000" y="4259989"/>
                <a:ext cx="70555" cy="269477"/>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252" name="墨迹 251"/>
              <p14:cNvContentPartPr/>
              <p14:nvPr/>
            </p14:nvContentPartPr>
            <p14:xfrm>
              <a:off x="4538133" y="4339123"/>
              <a:ext cx="16933" cy="164259"/>
            </p14:xfrm>
          </p:contentPart>
        </mc:Choice>
        <mc:Fallback xmlns="">
          <p:pic>
            <p:nvPicPr>
              <p:cNvPr id="252" name="墨迹 251"/>
            </p:nvPicPr>
            <p:blipFill>
              <a:blip r:embed="rId242"/>
            </p:blipFill>
            <p:spPr>
              <a:xfrm>
                <a:off x="4538133" y="4339123"/>
                <a:ext cx="16933" cy="16425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253" name="墨迹 252"/>
              <p14:cNvContentPartPr/>
              <p14:nvPr/>
            </p14:nvContentPartPr>
            <p14:xfrm>
              <a:off x="4549422" y="4382126"/>
              <a:ext cx="62089" cy="28199"/>
            </p14:xfrm>
          </p:contentPart>
        </mc:Choice>
        <mc:Fallback xmlns="">
          <p:pic>
            <p:nvPicPr>
              <p:cNvPr id="253" name="墨迹 252"/>
            </p:nvPicPr>
            <p:blipFill>
              <a:blip r:embed="rId244"/>
            </p:blipFill>
            <p:spPr>
              <a:xfrm>
                <a:off x="4549422" y="4382126"/>
                <a:ext cx="62089" cy="28199"/>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254" name="墨迹 253"/>
              <p14:cNvContentPartPr/>
              <p14:nvPr/>
            </p14:nvContentPartPr>
            <p14:xfrm>
              <a:off x="4614333" y="4216457"/>
              <a:ext cx="19755" cy="453299"/>
            </p14:xfrm>
          </p:contentPart>
        </mc:Choice>
        <mc:Fallback xmlns="">
          <p:pic>
            <p:nvPicPr>
              <p:cNvPr id="254" name="墨迹 253"/>
            </p:nvPicPr>
            <p:blipFill>
              <a:blip r:embed="rId246"/>
            </p:blipFill>
            <p:spPr>
              <a:xfrm>
                <a:off x="4614333" y="4216457"/>
                <a:ext cx="19755" cy="45329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255" name="墨迹 254"/>
              <p14:cNvContentPartPr/>
              <p14:nvPr/>
            </p14:nvContentPartPr>
            <p14:xfrm>
              <a:off x="4656666" y="4406800"/>
              <a:ext cx="231422" cy="116321"/>
            </p14:xfrm>
          </p:contentPart>
        </mc:Choice>
        <mc:Fallback xmlns="">
          <p:pic>
            <p:nvPicPr>
              <p:cNvPr id="255" name="墨迹 254"/>
            </p:nvPicPr>
            <p:blipFill>
              <a:blip r:embed="rId248"/>
            </p:blipFill>
            <p:spPr>
              <a:xfrm>
                <a:off x="4656666" y="4406800"/>
                <a:ext cx="231422" cy="116321"/>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256" name="墨迹 255"/>
              <p14:cNvContentPartPr/>
              <p14:nvPr/>
            </p14:nvContentPartPr>
            <p14:xfrm>
              <a:off x="4848577" y="4258051"/>
              <a:ext cx="135467" cy="310189"/>
            </p14:xfrm>
          </p:contentPart>
        </mc:Choice>
        <mc:Fallback xmlns="">
          <p:pic>
            <p:nvPicPr>
              <p:cNvPr id="256" name="墨迹 255"/>
            </p:nvPicPr>
            <p:blipFill>
              <a:blip r:embed="rId250"/>
            </p:blipFill>
            <p:spPr>
              <a:xfrm>
                <a:off x="4848577" y="4258051"/>
                <a:ext cx="135467" cy="31018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257" name="墨迹 256"/>
              <p14:cNvContentPartPr/>
              <p14:nvPr/>
            </p14:nvContentPartPr>
            <p14:xfrm>
              <a:off x="4950177" y="4111416"/>
              <a:ext cx="493889" cy="39478"/>
            </p14:xfrm>
          </p:contentPart>
        </mc:Choice>
        <mc:Fallback xmlns="">
          <p:pic>
            <p:nvPicPr>
              <p:cNvPr id="257" name="墨迹 256"/>
            </p:nvPicPr>
            <p:blipFill>
              <a:blip r:embed="rId252"/>
            </p:blipFill>
            <p:spPr>
              <a:xfrm>
                <a:off x="4950177" y="4111416"/>
                <a:ext cx="493889" cy="39478"/>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258" name="墨迹 257"/>
              <p14:cNvContentPartPr/>
              <p14:nvPr/>
            </p14:nvContentPartPr>
            <p14:xfrm>
              <a:off x="5181600" y="3727909"/>
              <a:ext cx="112888" cy="279875"/>
            </p14:xfrm>
          </p:contentPart>
        </mc:Choice>
        <mc:Fallback xmlns="">
          <p:pic>
            <p:nvPicPr>
              <p:cNvPr id="258" name="墨迹 257"/>
            </p:nvPicPr>
            <p:blipFill>
              <a:blip r:embed="rId254"/>
            </p:blipFill>
            <p:spPr>
              <a:xfrm>
                <a:off x="5181600" y="3727909"/>
                <a:ext cx="112888" cy="279875"/>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259" name="墨迹 258"/>
              <p14:cNvContentPartPr/>
              <p14:nvPr/>
            </p14:nvContentPartPr>
            <p14:xfrm>
              <a:off x="5302955" y="3764039"/>
              <a:ext cx="266171" cy="187347"/>
            </p14:xfrm>
          </p:contentPart>
        </mc:Choice>
        <mc:Fallback xmlns="">
          <p:pic>
            <p:nvPicPr>
              <p:cNvPr id="259" name="墨迹 258"/>
            </p:nvPicPr>
            <p:blipFill>
              <a:blip r:embed="rId256"/>
            </p:blipFill>
            <p:spPr>
              <a:xfrm>
                <a:off x="5302955" y="3764039"/>
                <a:ext cx="266171" cy="187347"/>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260" name="墨迹 259"/>
              <p14:cNvContentPartPr/>
              <p14:nvPr/>
            </p14:nvContentPartPr>
            <p14:xfrm>
              <a:off x="5565422" y="3665871"/>
              <a:ext cx="141111" cy="375047"/>
            </p14:xfrm>
          </p:contentPart>
        </mc:Choice>
        <mc:Fallback xmlns="">
          <p:pic>
            <p:nvPicPr>
              <p:cNvPr id="260" name="墨迹 259"/>
            </p:nvPicPr>
            <p:blipFill>
              <a:blip r:embed="rId258"/>
            </p:blipFill>
            <p:spPr>
              <a:xfrm>
                <a:off x="5565422" y="3665871"/>
                <a:ext cx="141111" cy="37504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261" name="墨迹 260"/>
              <p14:cNvContentPartPr/>
              <p14:nvPr/>
            </p14:nvContentPartPr>
            <p14:xfrm>
              <a:off x="5406672" y="4066297"/>
              <a:ext cx="596194" cy="50758"/>
            </p14:xfrm>
          </p:contentPart>
        </mc:Choice>
        <mc:Fallback xmlns="">
          <p:pic>
            <p:nvPicPr>
              <p:cNvPr id="261" name="墨迹 260"/>
            </p:nvPicPr>
            <p:blipFill>
              <a:blip r:embed="rId260"/>
            </p:blipFill>
            <p:spPr>
              <a:xfrm>
                <a:off x="5406672" y="4066297"/>
                <a:ext cx="596194" cy="50758"/>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262" name="墨迹 261"/>
              <p14:cNvContentPartPr/>
              <p14:nvPr/>
            </p14:nvContentPartPr>
            <p14:xfrm>
              <a:off x="3697111" y="5093446"/>
              <a:ext cx="16933" cy="469161"/>
            </p14:xfrm>
          </p:contentPart>
        </mc:Choice>
        <mc:Fallback xmlns="">
          <p:pic>
            <p:nvPicPr>
              <p:cNvPr id="262" name="墨迹 261"/>
            </p:nvPicPr>
            <p:blipFill>
              <a:blip r:embed="rId262"/>
            </p:blipFill>
            <p:spPr>
              <a:xfrm>
                <a:off x="3697111" y="5093446"/>
                <a:ext cx="16933" cy="469161"/>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63" name="墨迹 262"/>
              <p14:cNvContentPartPr/>
              <p14:nvPr/>
            </p14:nvContentPartPr>
            <p14:xfrm>
              <a:off x="3694288" y="5253123"/>
              <a:ext cx="160867" cy="209026"/>
            </p14:xfrm>
          </p:contentPart>
        </mc:Choice>
        <mc:Fallback xmlns="">
          <p:pic>
            <p:nvPicPr>
              <p:cNvPr id="263" name="墨迹 262"/>
            </p:nvPicPr>
            <p:blipFill>
              <a:blip r:embed="rId264"/>
            </p:blipFill>
            <p:spPr>
              <a:xfrm>
                <a:off x="3694288" y="5253123"/>
                <a:ext cx="160867" cy="209026"/>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64" name="墨迹 263"/>
              <p14:cNvContentPartPr/>
              <p14:nvPr/>
            </p14:nvContentPartPr>
            <p14:xfrm>
              <a:off x="3930826" y="5340893"/>
              <a:ext cx="102129" cy="118435"/>
            </p14:xfrm>
          </p:contentPart>
        </mc:Choice>
        <mc:Fallback xmlns="">
          <p:pic>
            <p:nvPicPr>
              <p:cNvPr id="264" name="墨迹 263"/>
            </p:nvPicPr>
            <p:blipFill>
              <a:blip r:embed="rId266"/>
            </p:blipFill>
            <p:spPr>
              <a:xfrm>
                <a:off x="3930826" y="5340893"/>
                <a:ext cx="102129" cy="118435"/>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65" name="墨迹 264"/>
              <p14:cNvContentPartPr/>
              <p14:nvPr/>
            </p14:nvContentPartPr>
            <p14:xfrm>
              <a:off x="4164894" y="5233736"/>
              <a:ext cx="153106" cy="33839"/>
            </p14:xfrm>
          </p:contentPart>
        </mc:Choice>
        <mc:Fallback xmlns="">
          <p:pic>
            <p:nvPicPr>
              <p:cNvPr id="265" name="墨迹 264"/>
            </p:nvPicPr>
            <p:blipFill>
              <a:blip r:embed="rId268"/>
            </p:blipFill>
            <p:spPr>
              <a:xfrm>
                <a:off x="4164894" y="5233736"/>
                <a:ext cx="153106" cy="3383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66" name="墨迹 265"/>
              <p14:cNvContentPartPr/>
              <p14:nvPr/>
            </p14:nvContentPartPr>
            <p14:xfrm>
              <a:off x="4186061" y="5380371"/>
              <a:ext cx="199672" cy="19740"/>
            </p14:xfrm>
          </p:contentPart>
        </mc:Choice>
        <mc:Fallback xmlns="">
          <p:pic>
            <p:nvPicPr>
              <p:cNvPr id="266" name="墨迹 265"/>
            </p:nvPicPr>
            <p:blipFill>
              <a:blip r:embed="rId270"/>
            </p:blipFill>
            <p:spPr>
              <a:xfrm>
                <a:off x="4186061" y="5380371"/>
                <a:ext cx="199672" cy="19740"/>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67" name="墨迹 266"/>
              <p14:cNvContentPartPr/>
              <p14:nvPr/>
            </p14:nvContentPartPr>
            <p14:xfrm>
              <a:off x="4479925" y="5374731"/>
              <a:ext cx="1184275" cy="16920"/>
            </p14:xfrm>
          </p:contentPart>
        </mc:Choice>
        <mc:Fallback xmlns="">
          <p:pic>
            <p:nvPicPr>
              <p:cNvPr id="267" name="墨迹 266"/>
            </p:nvPicPr>
            <p:blipFill>
              <a:blip r:embed="rId272"/>
            </p:blipFill>
            <p:spPr>
              <a:xfrm>
                <a:off x="4479925" y="5374731"/>
                <a:ext cx="1184275" cy="1692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68" name="墨迹 267"/>
              <p14:cNvContentPartPr/>
              <p14:nvPr/>
            </p14:nvContentPartPr>
            <p14:xfrm>
              <a:off x="4701822" y="5025064"/>
              <a:ext cx="101600" cy="253791"/>
            </p14:xfrm>
          </p:contentPart>
        </mc:Choice>
        <mc:Fallback xmlns="">
          <p:pic>
            <p:nvPicPr>
              <p:cNvPr id="268" name="墨迹 267"/>
            </p:nvPicPr>
            <p:blipFill>
              <a:blip r:embed="rId274"/>
            </p:blipFill>
            <p:spPr>
              <a:xfrm>
                <a:off x="4701822" y="5025064"/>
                <a:ext cx="101600" cy="253791"/>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69" name="墨迹 268"/>
              <p14:cNvContentPartPr/>
              <p14:nvPr/>
            </p14:nvContentPartPr>
            <p14:xfrm>
              <a:off x="4879622" y="5041983"/>
              <a:ext cx="14111" cy="174834"/>
            </p14:xfrm>
          </p:contentPart>
        </mc:Choice>
        <mc:Fallback xmlns="">
          <p:pic>
            <p:nvPicPr>
              <p:cNvPr id="269" name="墨迹 268"/>
            </p:nvPicPr>
            <p:blipFill>
              <a:blip r:embed="rId276"/>
            </p:blipFill>
            <p:spPr>
              <a:xfrm>
                <a:off x="4879622" y="5041983"/>
                <a:ext cx="14111" cy="17483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70" name="墨迹 269"/>
              <p14:cNvContentPartPr/>
              <p14:nvPr/>
            </p14:nvContentPartPr>
            <p14:xfrm>
              <a:off x="4876800" y="5126580"/>
              <a:ext cx="73377" cy="16920"/>
            </p14:xfrm>
          </p:contentPart>
        </mc:Choice>
        <mc:Fallback xmlns="">
          <p:pic>
            <p:nvPicPr>
              <p:cNvPr id="270" name="墨迹 269"/>
            </p:nvPicPr>
            <p:blipFill>
              <a:blip r:embed="rId278"/>
            </p:blipFill>
            <p:spPr>
              <a:xfrm>
                <a:off x="4876800" y="5126580"/>
                <a:ext cx="73377" cy="16920"/>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71" name="墨迹 270"/>
              <p14:cNvContentPartPr/>
              <p14:nvPr/>
            </p14:nvContentPartPr>
            <p14:xfrm>
              <a:off x="4961466" y="4934122"/>
              <a:ext cx="11289" cy="446249"/>
            </p14:xfrm>
          </p:contentPart>
        </mc:Choice>
        <mc:Fallback xmlns="">
          <p:pic>
            <p:nvPicPr>
              <p:cNvPr id="271" name="墨迹 270"/>
            </p:nvPicPr>
            <p:blipFill>
              <a:blip r:embed="rId280"/>
            </p:blipFill>
            <p:spPr>
              <a:xfrm>
                <a:off x="4961466" y="4934122"/>
                <a:ext cx="11289" cy="446249"/>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272" name="墨迹 271"/>
              <p14:cNvContentPartPr/>
              <p14:nvPr/>
            </p14:nvContentPartPr>
            <p14:xfrm>
              <a:off x="5006622" y="5141385"/>
              <a:ext cx="115711" cy="96581"/>
            </p14:xfrm>
          </p:contentPart>
        </mc:Choice>
        <mc:Fallback xmlns="">
          <p:pic>
            <p:nvPicPr>
              <p:cNvPr id="272" name="墨迹 271"/>
            </p:nvPicPr>
            <p:blipFill>
              <a:blip r:embed="rId282"/>
            </p:blipFill>
            <p:spPr>
              <a:xfrm>
                <a:off x="5006622" y="5141385"/>
                <a:ext cx="115711" cy="96581"/>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273" name="墨迹 272"/>
              <p14:cNvContentPartPr/>
              <p14:nvPr/>
            </p14:nvContentPartPr>
            <p14:xfrm>
              <a:off x="5136444" y="4906628"/>
              <a:ext cx="152400" cy="391966"/>
            </p14:xfrm>
          </p:contentPart>
        </mc:Choice>
        <mc:Fallback xmlns="">
          <p:pic>
            <p:nvPicPr>
              <p:cNvPr id="273" name="墨迹 272"/>
            </p:nvPicPr>
            <p:blipFill>
              <a:blip r:embed="rId284"/>
            </p:blipFill>
            <p:spPr>
              <a:xfrm>
                <a:off x="5136444" y="4906628"/>
                <a:ext cx="152400" cy="391966"/>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74" name="墨迹 273"/>
              <p14:cNvContentPartPr/>
              <p14:nvPr/>
            </p14:nvContentPartPr>
            <p14:xfrm>
              <a:off x="4851400" y="5532646"/>
              <a:ext cx="104995" cy="59958"/>
            </p14:xfrm>
          </p:contentPart>
        </mc:Choice>
        <mc:Fallback xmlns="">
          <p:pic>
            <p:nvPicPr>
              <p:cNvPr id="274" name="墨迹 273"/>
            </p:nvPicPr>
            <p:blipFill>
              <a:blip r:embed="rId286"/>
            </p:blipFill>
            <p:spPr>
              <a:xfrm>
                <a:off x="4851400" y="5532646"/>
                <a:ext cx="104995" cy="5995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75" name="墨迹 274"/>
              <p14:cNvContentPartPr/>
              <p14:nvPr/>
            </p14:nvContentPartPr>
            <p14:xfrm>
              <a:off x="4758266" y="5470608"/>
              <a:ext cx="101600" cy="319354"/>
            </p14:xfrm>
          </p:contentPart>
        </mc:Choice>
        <mc:Fallback xmlns="">
          <p:pic>
            <p:nvPicPr>
              <p:cNvPr id="275" name="墨迹 274"/>
            </p:nvPicPr>
            <p:blipFill>
              <a:blip r:embed="rId288"/>
            </p:blipFill>
            <p:spPr>
              <a:xfrm>
                <a:off x="4758266" y="5470608"/>
                <a:ext cx="101600" cy="319354"/>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76" name="墨迹 275"/>
              <p14:cNvContentPartPr/>
              <p14:nvPr/>
            </p14:nvContentPartPr>
            <p14:xfrm>
              <a:off x="4893733" y="5498807"/>
              <a:ext cx="360" cy="177653"/>
            </p14:xfrm>
          </p:contentPart>
        </mc:Choice>
        <mc:Fallback xmlns="">
          <p:pic>
            <p:nvPicPr>
              <p:cNvPr id="276" name="墨迹 275"/>
            </p:nvPicPr>
            <p:blipFill>
              <a:blip r:embed="rId290"/>
            </p:blipFill>
            <p:spPr>
              <a:xfrm>
                <a:off x="4893733" y="5498807"/>
                <a:ext cx="360" cy="177653"/>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77" name="墨迹 276"/>
              <p14:cNvContentPartPr/>
              <p14:nvPr/>
            </p14:nvContentPartPr>
            <p14:xfrm>
              <a:off x="4910666" y="5577764"/>
              <a:ext cx="73378" cy="22560"/>
            </p14:xfrm>
          </p:contentPart>
        </mc:Choice>
        <mc:Fallback xmlns="">
          <p:pic>
            <p:nvPicPr>
              <p:cNvPr id="277" name="墨迹 276"/>
            </p:nvPicPr>
            <p:blipFill>
              <a:blip r:embed="rId292"/>
            </p:blipFill>
            <p:spPr>
              <a:xfrm>
                <a:off x="4910666" y="5577764"/>
                <a:ext cx="73378" cy="22560"/>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78" name="墨迹 277"/>
              <p14:cNvContentPartPr/>
              <p14:nvPr/>
            </p14:nvContentPartPr>
            <p14:xfrm>
              <a:off x="4989688" y="5462149"/>
              <a:ext cx="11289" cy="408885"/>
            </p14:xfrm>
          </p:contentPart>
        </mc:Choice>
        <mc:Fallback xmlns="">
          <p:pic>
            <p:nvPicPr>
              <p:cNvPr id="278" name="墨迹 277"/>
            </p:nvPicPr>
            <p:blipFill>
              <a:blip r:embed="rId294"/>
            </p:blipFill>
            <p:spPr>
              <a:xfrm>
                <a:off x="4989688" y="5462149"/>
                <a:ext cx="11289" cy="408885"/>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79" name="墨迹 278"/>
              <p14:cNvContentPartPr/>
              <p14:nvPr/>
            </p14:nvContentPartPr>
            <p14:xfrm>
              <a:off x="5080000" y="5547803"/>
              <a:ext cx="190500" cy="132888"/>
            </p14:xfrm>
          </p:contentPart>
        </mc:Choice>
        <mc:Fallback xmlns="">
          <p:pic>
            <p:nvPicPr>
              <p:cNvPr id="279" name="墨迹 278"/>
            </p:nvPicPr>
            <p:blipFill>
              <a:blip r:embed="rId296"/>
            </p:blipFill>
            <p:spPr>
              <a:xfrm>
                <a:off x="5080000" y="5547803"/>
                <a:ext cx="190500" cy="132888"/>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80" name="墨迹 279"/>
              <p14:cNvContentPartPr/>
              <p14:nvPr/>
            </p14:nvContentPartPr>
            <p14:xfrm>
              <a:off x="5240866" y="5453689"/>
              <a:ext cx="141816" cy="355307"/>
            </p14:xfrm>
          </p:contentPart>
        </mc:Choice>
        <mc:Fallback xmlns="">
          <p:pic>
            <p:nvPicPr>
              <p:cNvPr id="280" name="墨迹 279"/>
            </p:nvPicPr>
            <p:blipFill>
              <a:blip r:embed="rId298"/>
            </p:blipFill>
            <p:spPr>
              <a:xfrm>
                <a:off x="5240866" y="5453689"/>
                <a:ext cx="141816" cy="355307"/>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81" name="墨迹 280"/>
              <p14:cNvContentPartPr/>
              <p14:nvPr/>
            </p14:nvContentPartPr>
            <p14:xfrm>
              <a:off x="5277555" y="5084282"/>
              <a:ext cx="282222" cy="8459"/>
            </p14:xfrm>
          </p:contentPart>
        </mc:Choice>
        <mc:Fallback xmlns="">
          <p:pic>
            <p:nvPicPr>
              <p:cNvPr id="281" name="墨迹 280"/>
            </p:nvPicPr>
            <p:blipFill>
              <a:blip r:embed="rId300"/>
            </p:blipFill>
            <p:spPr>
              <a:xfrm>
                <a:off x="5277555" y="5084282"/>
                <a:ext cx="282222" cy="8459"/>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82" name="墨迹 281"/>
              <p14:cNvContentPartPr/>
              <p14:nvPr/>
            </p14:nvContentPartPr>
            <p14:xfrm>
              <a:off x="5520266" y="4896758"/>
              <a:ext cx="146756" cy="365178"/>
            </p14:xfrm>
          </p:contentPart>
        </mc:Choice>
        <mc:Fallback xmlns="">
          <p:pic>
            <p:nvPicPr>
              <p:cNvPr id="282" name="墨迹 281"/>
            </p:nvPicPr>
            <p:blipFill>
              <a:blip r:embed="rId302"/>
            </p:blipFill>
            <p:spPr>
              <a:xfrm>
                <a:off x="5520266" y="4896758"/>
                <a:ext cx="146756" cy="365178"/>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83" name="墨迹 282"/>
              <p14:cNvContentPartPr/>
              <p14:nvPr/>
            </p14:nvContentPartPr>
            <p14:xfrm>
              <a:off x="5706533" y="4999156"/>
              <a:ext cx="169334" cy="155623"/>
            </p14:xfrm>
          </p:contentPart>
        </mc:Choice>
        <mc:Fallback xmlns="">
          <p:pic>
            <p:nvPicPr>
              <p:cNvPr id="283" name="墨迹 282"/>
            </p:nvPicPr>
            <p:blipFill>
              <a:blip r:embed="rId304"/>
            </p:blipFill>
            <p:spPr>
              <a:xfrm>
                <a:off x="5706533" y="4999156"/>
                <a:ext cx="169334" cy="155623"/>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84" name="墨迹 283"/>
              <p14:cNvContentPartPr/>
              <p14:nvPr/>
            </p14:nvContentPartPr>
            <p14:xfrm>
              <a:off x="5870222" y="5058902"/>
              <a:ext cx="87488" cy="84598"/>
            </p14:xfrm>
          </p:contentPart>
        </mc:Choice>
        <mc:Fallback xmlns="">
          <p:pic>
            <p:nvPicPr>
              <p:cNvPr id="284" name="墨迹 283"/>
            </p:nvPicPr>
            <p:blipFill>
              <a:blip r:embed="rId306"/>
            </p:blipFill>
            <p:spPr>
              <a:xfrm>
                <a:off x="5870222" y="5058902"/>
                <a:ext cx="87488" cy="84598"/>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85" name="墨迹 284"/>
              <p14:cNvContentPartPr/>
              <p14:nvPr/>
            </p14:nvContentPartPr>
            <p14:xfrm>
              <a:off x="5952066" y="4872789"/>
              <a:ext cx="149578" cy="448364"/>
            </p14:xfrm>
          </p:contentPart>
        </mc:Choice>
        <mc:Fallback xmlns="">
          <p:pic>
            <p:nvPicPr>
              <p:cNvPr id="285" name="墨迹 284"/>
            </p:nvPicPr>
            <p:blipFill>
              <a:blip r:embed="rId308"/>
            </p:blipFill>
            <p:spPr>
              <a:xfrm>
                <a:off x="5952066" y="4872789"/>
                <a:ext cx="149578" cy="448364"/>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86" name="墨迹 285"/>
              <p14:cNvContentPartPr/>
              <p14:nvPr/>
            </p14:nvContentPartPr>
            <p14:xfrm>
              <a:off x="5619750" y="5346533"/>
              <a:ext cx="783872" cy="39478"/>
            </p14:xfrm>
          </p:contentPart>
        </mc:Choice>
        <mc:Fallback xmlns="">
          <p:pic>
            <p:nvPicPr>
              <p:cNvPr id="286" name="墨迹 285"/>
            </p:nvPicPr>
            <p:blipFill>
              <a:blip r:embed="rId310"/>
            </p:blipFill>
            <p:spPr>
              <a:xfrm>
                <a:off x="5619750" y="5346533"/>
                <a:ext cx="783872" cy="39478"/>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87" name="墨迹 286"/>
              <p14:cNvContentPartPr/>
              <p14:nvPr/>
            </p14:nvContentPartPr>
            <p14:xfrm>
              <a:off x="5657673" y="5464968"/>
              <a:ext cx="127882" cy="259431"/>
            </p14:xfrm>
          </p:contentPart>
        </mc:Choice>
        <mc:Fallback xmlns="">
          <p:pic>
            <p:nvPicPr>
              <p:cNvPr id="287" name="墨迹 286"/>
            </p:nvPicPr>
            <p:blipFill>
              <a:blip r:embed="rId312"/>
            </p:blipFill>
            <p:spPr>
              <a:xfrm>
                <a:off x="5657673" y="5464968"/>
                <a:ext cx="127882" cy="259431"/>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88" name="墨迹 287"/>
              <p14:cNvContentPartPr/>
              <p14:nvPr/>
            </p14:nvContentPartPr>
            <p14:xfrm>
              <a:off x="5808133" y="5504447"/>
              <a:ext cx="242711" cy="197393"/>
            </p14:xfrm>
          </p:contentPart>
        </mc:Choice>
        <mc:Fallback xmlns="">
          <p:pic>
            <p:nvPicPr>
              <p:cNvPr id="288" name="墨迹 287"/>
            </p:nvPicPr>
            <p:blipFill>
              <a:blip r:embed="rId314"/>
            </p:blipFill>
            <p:spPr>
              <a:xfrm>
                <a:off x="5808133" y="5504447"/>
                <a:ext cx="242711" cy="197393"/>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89" name="墨迹 288"/>
              <p14:cNvContentPartPr/>
              <p14:nvPr/>
            </p14:nvContentPartPr>
            <p14:xfrm>
              <a:off x="6042377" y="5442409"/>
              <a:ext cx="138289" cy="352488"/>
            </p14:xfrm>
          </p:contentPart>
        </mc:Choice>
        <mc:Fallback xmlns="">
          <p:pic>
            <p:nvPicPr>
              <p:cNvPr id="289" name="墨迹 288"/>
            </p:nvPicPr>
            <p:blipFill>
              <a:blip r:embed="rId316"/>
            </p:blipFill>
            <p:spPr>
              <a:xfrm>
                <a:off x="6042377" y="5442409"/>
                <a:ext cx="138289" cy="352488"/>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90" name="墨迹 289"/>
              <p14:cNvContentPartPr/>
              <p14:nvPr/>
            </p14:nvContentPartPr>
            <p14:xfrm>
              <a:off x="9891183" y="2404670"/>
              <a:ext cx="76906" cy="90942"/>
            </p14:xfrm>
          </p:contentPart>
        </mc:Choice>
        <mc:Fallback xmlns="">
          <p:pic>
            <p:nvPicPr>
              <p:cNvPr id="290" name="墨迹 289"/>
            </p:nvPicPr>
            <p:blipFill>
              <a:blip r:embed="rId318"/>
            </p:blipFill>
            <p:spPr>
              <a:xfrm>
                <a:off x="9891183" y="2404670"/>
                <a:ext cx="76906" cy="90942"/>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91" name="墨迹 290"/>
              <p14:cNvContentPartPr/>
              <p14:nvPr/>
            </p14:nvContentPartPr>
            <p14:xfrm>
              <a:off x="9876013" y="2444854"/>
              <a:ext cx="137231" cy="248504"/>
            </p14:xfrm>
          </p:contentPart>
        </mc:Choice>
        <mc:Fallback xmlns="">
          <p:pic>
            <p:nvPicPr>
              <p:cNvPr id="291" name="墨迹 290"/>
            </p:nvPicPr>
            <p:blipFill>
              <a:blip r:embed="rId320"/>
            </p:blipFill>
            <p:spPr>
              <a:xfrm>
                <a:off x="9876013" y="2444854"/>
                <a:ext cx="137231" cy="248504"/>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92" name="墨迹 291"/>
              <p14:cNvContentPartPr/>
              <p14:nvPr/>
            </p14:nvContentPartPr>
            <p14:xfrm>
              <a:off x="9937044" y="2202342"/>
              <a:ext cx="362656" cy="516042"/>
            </p14:xfrm>
          </p:contentPart>
        </mc:Choice>
        <mc:Fallback xmlns="">
          <p:pic>
            <p:nvPicPr>
              <p:cNvPr id="292" name="墨迹 291"/>
            </p:nvPicPr>
            <p:blipFill>
              <a:blip r:embed="rId322"/>
            </p:blipFill>
            <p:spPr>
              <a:xfrm>
                <a:off x="9937044" y="2202342"/>
                <a:ext cx="362656" cy="516042"/>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93" name="墨迹 292"/>
              <p14:cNvContentPartPr/>
              <p14:nvPr/>
            </p14:nvContentPartPr>
            <p14:xfrm>
              <a:off x="10244666" y="2487152"/>
              <a:ext cx="122237" cy="121256"/>
            </p14:xfrm>
          </p:contentPart>
        </mc:Choice>
        <mc:Fallback xmlns="">
          <p:pic>
            <p:nvPicPr>
              <p:cNvPr id="293" name="墨迹 292"/>
            </p:nvPicPr>
            <p:blipFill>
              <a:blip r:embed="rId324"/>
            </p:blipFill>
            <p:spPr>
              <a:xfrm>
                <a:off x="10244666" y="2487152"/>
                <a:ext cx="122237" cy="12125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94" name="墨迹 293"/>
              <p14:cNvContentPartPr/>
              <p14:nvPr/>
            </p14:nvContentPartPr>
            <p14:xfrm>
              <a:off x="10033000" y="2594309"/>
              <a:ext cx="238477" cy="219952"/>
            </p14:xfrm>
          </p:contentPart>
        </mc:Choice>
        <mc:Fallback xmlns="">
          <p:pic>
            <p:nvPicPr>
              <p:cNvPr id="294" name="墨迹 293"/>
            </p:nvPicPr>
            <p:blipFill>
              <a:blip r:embed="rId326"/>
            </p:blipFill>
            <p:spPr>
              <a:xfrm>
                <a:off x="10033000" y="2594309"/>
                <a:ext cx="238477" cy="219952"/>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95" name="墨迹 294"/>
              <p14:cNvContentPartPr/>
              <p14:nvPr/>
            </p14:nvContentPartPr>
            <p14:xfrm>
              <a:off x="10222088" y="2712745"/>
              <a:ext cx="127706" cy="140290"/>
            </p14:xfrm>
          </p:contentPart>
        </mc:Choice>
        <mc:Fallback xmlns="">
          <p:pic>
            <p:nvPicPr>
              <p:cNvPr id="295" name="墨迹 294"/>
            </p:nvPicPr>
            <p:blipFill>
              <a:blip r:embed="rId328"/>
            </p:blipFill>
            <p:spPr>
              <a:xfrm>
                <a:off x="10222088" y="2712745"/>
                <a:ext cx="127706" cy="140290"/>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96" name="墨迹 295"/>
              <p14:cNvContentPartPr/>
              <p14:nvPr/>
            </p14:nvContentPartPr>
            <p14:xfrm>
              <a:off x="10515600" y="2286939"/>
              <a:ext cx="73377" cy="696516"/>
            </p14:xfrm>
          </p:contentPart>
        </mc:Choice>
        <mc:Fallback xmlns="">
          <p:pic>
            <p:nvPicPr>
              <p:cNvPr id="296" name="墨迹 295"/>
            </p:nvPicPr>
            <p:blipFill>
              <a:blip r:embed="rId330"/>
            </p:blipFill>
            <p:spPr>
              <a:xfrm>
                <a:off x="10515600" y="2286939"/>
                <a:ext cx="73377" cy="696516"/>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97" name="墨迹 296"/>
              <p14:cNvContentPartPr/>
              <p14:nvPr/>
            </p14:nvContentPartPr>
            <p14:xfrm>
              <a:off x="10591623" y="2417360"/>
              <a:ext cx="262644" cy="315124"/>
            </p14:xfrm>
          </p:contentPart>
        </mc:Choice>
        <mc:Fallback xmlns="">
          <p:pic>
            <p:nvPicPr>
              <p:cNvPr id="297" name="墨迹 296"/>
            </p:nvPicPr>
            <p:blipFill>
              <a:blip r:embed="rId332"/>
            </p:blipFill>
            <p:spPr>
              <a:xfrm>
                <a:off x="10591623" y="2417360"/>
                <a:ext cx="262644" cy="315124"/>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98" name="墨迹 297"/>
              <p14:cNvContentPartPr/>
              <p14:nvPr/>
            </p14:nvContentPartPr>
            <p14:xfrm>
              <a:off x="10914768" y="2329238"/>
              <a:ext cx="89429" cy="456295"/>
            </p14:xfrm>
          </p:contentPart>
        </mc:Choice>
        <mc:Fallback xmlns="">
          <p:pic>
            <p:nvPicPr>
              <p:cNvPr id="298" name="墨迹 297"/>
            </p:nvPicPr>
            <p:blipFill>
              <a:blip r:embed="rId334"/>
            </p:blipFill>
            <p:spPr>
              <a:xfrm>
                <a:off x="10914768" y="2329238"/>
                <a:ext cx="89429" cy="456295"/>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99" name="墨迹 298"/>
              <p14:cNvContentPartPr/>
              <p14:nvPr/>
            </p14:nvContentPartPr>
            <p14:xfrm>
              <a:off x="11033477" y="2244993"/>
              <a:ext cx="309033" cy="476211"/>
            </p14:xfrm>
          </p:contentPart>
        </mc:Choice>
        <mc:Fallback xmlns="">
          <p:pic>
            <p:nvPicPr>
              <p:cNvPr id="299" name="墨迹 298"/>
            </p:nvPicPr>
            <p:blipFill>
              <a:blip r:embed="rId336"/>
            </p:blipFill>
            <p:spPr>
              <a:xfrm>
                <a:off x="11033477" y="2244993"/>
                <a:ext cx="309033" cy="476211"/>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300" name="墨迹 299"/>
              <p14:cNvContentPartPr/>
              <p14:nvPr/>
            </p14:nvContentPartPr>
            <p14:xfrm>
              <a:off x="11446932" y="2147883"/>
              <a:ext cx="79023" cy="381568"/>
            </p14:xfrm>
          </p:contentPart>
        </mc:Choice>
        <mc:Fallback xmlns="">
          <p:pic>
            <p:nvPicPr>
              <p:cNvPr id="300" name="墨迹 299"/>
            </p:nvPicPr>
            <p:blipFill>
              <a:blip r:embed="rId338"/>
            </p:blipFill>
            <p:spPr>
              <a:xfrm>
                <a:off x="11446932" y="2147883"/>
                <a:ext cx="79023" cy="381568"/>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301" name="墨迹 300"/>
              <p14:cNvContentPartPr/>
              <p14:nvPr/>
            </p14:nvContentPartPr>
            <p14:xfrm>
              <a:off x="11432822" y="2098006"/>
              <a:ext cx="193323" cy="535781"/>
            </p14:xfrm>
          </p:contentPart>
        </mc:Choice>
        <mc:Fallback xmlns="">
          <p:pic>
            <p:nvPicPr>
              <p:cNvPr id="301" name="墨迹 300"/>
            </p:nvPicPr>
            <p:blipFill>
              <a:blip r:embed="rId340"/>
            </p:blipFill>
            <p:spPr>
              <a:xfrm>
                <a:off x="11432822" y="2098006"/>
                <a:ext cx="193323" cy="535781"/>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302" name="墨迹 301"/>
              <p14:cNvContentPartPr/>
              <p14:nvPr/>
            </p14:nvContentPartPr>
            <p14:xfrm>
              <a:off x="11404600" y="2774782"/>
              <a:ext cx="149577" cy="223654"/>
            </p14:xfrm>
          </p:contentPart>
        </mc:Choice>
        <mc:Fallback xmlns="">
          <p:pic>
            <p:nvPicPr>
              <p:cNvPr id="302" name="墨迹 301"/>
            </p:nvPicPr>
            <p:blipFill>
              <a:blip r:embed="rId342"/>
            </p:blipFill>
            <p:spPr>
              <a:xfrm>
                <a:off x="11404600" y="2774782"/>
                <a:ext cx="149577" cy="223654"/>
              </a:xfrm>
              <a:prstGeom prst="rect"/>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8636" y="561385"/>
            <a:ext cx="10347115" cy="2934484"/>
          </a:xfrm>
          <a:prstGeom prst="rect">
            <a:avLst/>
          </a:prstGeom>
        </p:spPr>
      </p:pic>
      <p:pic>
        <p:nvPicPr>
          <p:cNvPr id="7" name="图片 6"/>
          <p:cNvPicPr>
            <a:picLocks noChangeAspect="1"/>
          </p:cNvPicPr>
          <p:nvPr/>
        </p:nvPicPr>
        <p:blipFill>
          <a:blip r:embed="rId2"/>
          <a:stretch>
            <a:fillRect/>
          </a:stretch>
        </p:blipFill>
        <p:spPr>
          <a:xfrm>
            <a:off x="1354132" y="3600565"/>
            <a:ext cx="7180268" cy="33728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8377" y="306847"/>
            <a:ext cx="7343827" cy="2081544"/>
          </a:xfrm>
          <a:prstGeom prst="rect">
            <a:avLst/>
          </a:prstGeom>
        </p:spPr>
      </p:pic>
      <p:pic>
        <p:nvPicPr>
          <p:cNvPr id="4" name="图片 3"/>
          <p:cNvPicPr>
            <a:picLocks noChangeAspect="1"/>
          </p:cNvPicPr>
          <p:nvPr/>
        </p:nvPicPr>
        <p:blipFill>
          <a:blip r:embed="rId2"/>
          <a:stretch>
            <a:fillRect/>
          </a:stretch>
        </p:blipFill>
        <p:spPr>
          <a:xfrm>
            <a:off x="657736" y="2445462"/>
            <a:ext cx="8399177" cy="45680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1" name="图片 1"/>
          <p:cNvPicPr>
            <a:picLocks noChangeAspect="1"/>
          </p:cNvPicPr>
          <p:nvPr/>
        </p:nvPicPr>
        <p:blipFill>
          <a:blip r:embed="rId1"/>
          <a:stretch>
            <a:fillRect/>
          </a:stretch>
        </p:blipFill>
        <p:spPr>
          <a:xfrm>
            <a:off x="376555" y="210820"/>
            <a:ext cx="11182350" cy="3385185"/>
          </a:xfrm>
          <a:prstGeom prst="rect">
            <a:avLst/>
          </a:prstGeom>
        </p:spPr>
      </p:pic>
      <p:pic>
        <p:nvPicPr>
          <p:cNvPr id="2097192" name="图片 2"/>
          <p:cNvPicPr>
            <a:picLocks noChangeAspect="1"/>
          </p:cNvPicPr>
          <p:nvPr/>
        </p:nvPicPr>
        <p:blipFill>
          <a:blip r:embed="rId2"/>
          <a:srcRect r="36040" b="15477"/>
          <a:stretch>
            <a:fillRect/>
          </a:stretch>
        </p:blipFill>
        <p:spPr>
          <a:xfrm>
            <a:off x="489585" y="3696970"/>
            <a:ext cx="6734175" cy="2219325"/>
          </a:xfrm>
          <a:prstGeom prst="rect">
            <a:avLst/>
          </a:prstGeom>
        </p:spPr>
      </p:pic>
      <p:pic>
        <p:nvPicPr>
          <p:cNvPr id="2097193" name="图片 3"/>
          <p:cNvPicPr>
            <a:picLocks noChangeAspect="1"/>
          </p:cNvPicPr>
          <p:nvPr/>
        </p:nvPicPr>
        <p:blipFill>
          <a:blip r:embed="rId2"/>
          <a:srcRect l="65689" b="-2915"/>
          <a:stretch>
            <a:fillRect/>
          </a:stretch>
        </p:blipFill>
        <p:spPr>
          <a:xfrm>
            <a:off x="7944485" y="3696970"/>
            <a:ext cx="3367405" cy="2519045"/>
          </a:xfrm>
          <a:prstGeom prst="rect">
            <a:avLst/>
          </a:prstGeom>
        </p:spPr>
      </p:pic>
      <mc:AlternateContent xmlns:mc="http://schemas.openxmlformats.org/markup-compatibility/2006" xmlns:p14="http://schemas.microsoft.com/office/powerpoint/2010/main">
        <mc:Choice Requires="p14">
          <p:contentPart r:id="rId3" p14:bwMode="auto">
            <p14:nvContentPartPr>
              <p14:cNvPr id="1048636" name="墨迹 1048635"/>
              <p14:cNvContentPartPr/>
              <p14:nvPr/>
            </p14:nvContentPartPr>
            <p14:xfrm>
              <a:off x="5777978" y="2591917"/>
              <a:ext cx="1068645" cy="472421"/>
            </p14:xfrm>
          </p:contentPart>
        </mc:Choice>
        <mc:Fallback xmlns="">
          <p:pic>
            <p:nvPicPr>
              <p:cNvPr id="1048636" name="墨迹 1048635"/>
            </p:nvPicPr>
            <p:blipFill>
              <a:blip r:embed="rId4"/>
            </p:blipFill>
            <p:spPr>
              <a:xfrm>
                <a:off x="5777978" y="2591917"/>
                <a:ext cx="1068645" cy="47242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637" name="墨迹 1048636"/>
              <p14:cNvContentPartPr/>
              <p14:nvPr/>
            </p14:nvContentPartPr>
            <p14:xfrm>
              <a:off x="3382311" y="4822187"/>
              <a:ext cx="1463491" cy="531150"/>
            </p14:xfrm>
          </p:contentPart>
        </mc:Choice>
        <mc:Fallback xmlns="">
          <p:pic>
            <p:nvPicPr>
              <p:cNvPr id="1048637" name="墨迹 1048636"/>
            </p:nvPicPr>
            <p:blipFill>
              <a:blip r:embed="rId6"/>
            </p:blipFill>
            <p:spPr>
              <a:xfrm>
                <a:off x="3382311" y="4822187"/>
                <a:ext cx="1463491" cy="5311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643" name="墨迹 1048642"/>
              <p14:cNvContentPartPr/>
              <p14:nvPr/>
            </p14:nvContentPartPr>
            <p14:xfrm>
              <a:off x="8352367" y="7031145"/>
              <a:ext cx="0" cy="0"/>
            </p14:xfrm>
          </p:contentPart>
        </mc:Choice>
        <mc:Fallback xmlns="">
          <p:pic>
            <p:nvPicPr>
              <p:cNvPr id="1048643" name="墨迹 1048642"/>
            </p:nvPicPr>
            <p:blipFill>
              <a:blip r:embed="rId8"/>
            </p:blipFill>
            <p:spPr>
              <a:xfrm>
                <a:off x="8352367" y="7031145"/>
                <a:ext cx="0" cy="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48647" name="墨迹 1048646"/>
              <p14:cNvContentPartPr/>
              <p14:nvPr/>
            </p14:nvContentPartPr>
            <p14:xfrm>
              <a:off x="9156700" y="6946479"/>
              <a:ext cx="0" cy="0"/>
            </p14:xfrm>
          </p:contentPart>
        </mc:Choice>
        <mc:Fallback xmlns="">
          <p:pic>
            <p:nvPicPr>
              <p:cNvPr id="1048647" name="墨迹 1048646"/>
            </p:nvPicPr>
            <p:blipFill>
              <a:blip r:embed="rId8"/>
            </p:blipFill>
            <p:spPr>
              <a:xfrm>
                <a:off x="9156700" y="6946479"/>
                <a:ext cx="0" cy="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648" name="墨迹 1048647"/>
              <p14:cNvContentPartPr/>
              <p14:nvPr/>
            </p14:nvContentPartPr>
            <p14:xfrm>
              <a:off x="9148234" y="7107345"/>
              <a:ext cx="0" cy="0"/>
            </p14:xfrm>
          </p:contentPart>
        </mc:Choice>
        <mc:Fallback xmlns="">
          <p:pic>
            <p:nvPicPr>
              <p:cNvPr id="1048648" name="墨迹 1048647"/>
            </p:nvPicPr>
            <p:blipFill>
              <a:blip r:embed="rId8"/>
            </p:blipFill>
            <p:spPr>
              <a:xfrm>
                <a:off x="9148234" y="7107345"/>
                <a:ext cx="0" cy="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8655" name="墨迹 1048654"/>
              <p14:cNvContentPartPr/>
              <p14:nvPr/>
            </p14:nvContentPartPr>
            <p14:xfrm>
              <a:off x="10571904" y="2958117"/>
              <a:ext cx="753586" cy="27909"/>
            </p14:xfrm>
          </p:contentPart>
        </mc:Choice>
        <mc:Fallback xmlns="">
          <p:pic>
            <p:nvPicPr>
              <p:cNvPr id="1048655" name="墨迹 1048654"/>
            </p:nvPicPr>
            <p:blipFill>
              <a:blip r:embed="rId12"/>
            </p:blipFill>
            <p:spPr>
              <a:xfrm>
                <a:off x="10571904" y="2958117"/>
                <a:ext cx="753586" cy="2790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48656" name="墨迹 1048655"/>
              <p14:cNvContentPartPr/>
              <p14:nvPr/>
            </p14:nvContentPartPr>
            <p14:xfrm>
              <a:off x="10561320" y="3016250"/>
              <a:ext cx="757157" cy="21648"/>
            </p14:xfrm>
          </p:contentPart>
        </mc:Choice>
        <mc:Fallback xmlns="">
          <p:pic>
            <p:nvPicPr>
              <p:cNvPr id="1048656" name="墨迹 1048655"/>
            </p:nvPicPr>
            <p:blipFill>
              <a:blip r:embed="rId14"/>
            </p:blipFill>
            <p:spPr>
              <a:xfrm>
                <a:off x="10561320" y="3016250"/>
                <a:ext cx="757157" cy="2164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48657" name="墨迹 1048656"/>
              <p14:cNvContentPartPr/>
              <p14:nvPr/>
            </p14:nvContentPartPr>
            <p14:xfrm>
              <a:off x="6722955" y="3452602"/>
              <a:ext cx="673391" cy="35242"/>
            </p14:xfrm>
          </p:contentPart>
        </mc:Choice>
        <mc:Fallback xmlns="">
          <p:pic>
            <p:nvPicPr>
              <p:cNvPr id="1048657" name="墨迹 1048656"/>
            </p:nvPicPr>
            <p:blipFill>
              <a:blip r:embed="rId16"/>
            </p:blipFill>
            <p:spPr>
              <a:xfrm>
                <a:off x="6722955" y="3452602"/>
                <a:ext cx="673391" cy="3524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48658" name="墨迹 1048657"/>
              <p14:cNvContentPartPr/>
              <p14:nvPr/>
            </p14:nvContentPartPr>
            <p14:xfrm>
              <a:off x="6714488" y="3546341"/>
              <a:ext cx="703959" cy="21706"/>
            </p14:xfrm>
          </p:contentPart>
        </mc:Choice>
        <mc:Fallback xmlns="">
          <p:pic>
            <p:nvPicPr>
              <p:cNvPr id="1048658" name="墨迹 1048657"/>
            </p:nvPicPr>
            <p:blipFill>
              <a:blip r:embed="rId18"/>
            </p:blipFill>
            <p:spPr>
              <a:xfrm>
                <a:off x="6714488" y="3546341"/>
                <a:ext cx="703959" cy="21706"/>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048659" name="墨迹 1048658"/>
              <p14:cNvContentPartPr/>
              <p14:nvPr/>
            </p14:nvContentPartPr>
            <p14:xfrm>
              <a:off x="7667414" y="2517401"/>
              <a:ext cx="589875" cy="8801"/>
            </p14:xfrm>
          </p:contentPart>
        </mc:Choice>
        <mc:Fallback xmlns="">
          <p:pic>
            <p:nvPicPr>
              <p:cNvPr id="1048659" name="墨迹 1048658"/>
            </p:nvPicPr>
            <p:blipFill>
              <a:blip r:embed="rId20"/>
            </p:blipFill>
            <p:spPr>
              <a:xfrm>
                <a:off x="7667414" y="2517401"/>
                <a:ext cx="589875" cy="880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048660" name="墨迹 1048659"/>
              <p14:cNvContentPartPr/>
              <p14:nvPr/>
            </p14:nvContentPartPr>
            <p14:xfrm>
              <a:off x="7634395" y="2613922"/>
              <a:ext cx="617666" cy="23353"/>
            </p14:xfrm>
          </p:contentPart>
        </mc:Choice>
        <mc:Fallback xmlns="">
          <p:pic>
            <p:nvPicPr>
              <p:cNvPr id="1048660" name="墨迹 1048659"/>
            </p:nvPicPr>
            <p:blipFill>
              <a:blip r:embed="rId22"/>
            </p:blipFill>
            <p:spPr>
              <a:xfrm>
                <a:off x="7634395" y="2613922"/>
                <a:ext cx="617666" cy="2335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48661" name="墨迹 1048660"/>
              <p14:cNvContentPartPr/>
              <p14:nvPr/>
            </p14:nvContentPartPr>
            <p14:xfrm>
              <a:off x="6109547" y="2484132"/>
              <a:ext cx="614137" cy="27082"/>
            </p14:xfrm>
          </p:contentPart>
        </mc:Choice>
        <mc:Fallback xmlns="">
          <p:pic>
            <p:nvPicPr>
              <p:cNvPr id="1048661" name="墨迹 1048660"/>
            </p:nvPicPr>
            <p:blipFill>
              <a:blip r:embed="rId24"/>
            </p:blipFill>
            <p:spPr>
              <a:xfrm>
                <a:off x="6109547" y="2484132"/>
                <a:ext cx="614137" cy="2708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48662" name="墨迹 1048661"/>
              <p14:cNvContentPartPr/>
              <p14:nvPr/>
            </p14:nvContentPartPr>
            <p14:xfrm>
              <a:off x="6123095" y="2581470"/>
              <a:ext cx="648553" cy="21861"/>
            </p14:xfrm>
          </p:contentPart>
        </mc:Choice>
        <mc:Fallback xmlns="">
          <p:pic>
            <p:nvPicPr>
              <p:cNvPr id="1048662" name="墨迹 1048661"/>
            </p:nvPicPr>
            <p:blipFill>
              <a:blip r:embed="rId26"/>
            </p:blipFill>
            <p:spPr>
              <a:xfrm>
                <a:off x="6123095" y="2581470"/>
                <a:ext cx="648553" cy="2186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048663" name="墨迹 1048662"/>
              <p14:cNvContentPartPr/>
              <p14:nvPr/>
            </p14:nvContentPartPr>
            <p14:xfrm>
              <a:off x="10130367" y="7001512"/>
              <a:ext cx="0" cy="0"/>
            </p14:xfrm>
          </p:contentPart>
        </mc:Choice>
        <mc:Fallback xmlns="">
          <p:pic>
            <p:nvPicPr>
              <p:cNvPr id="1048663" name="墨迹 1048662"/>
            </p:nvPicPr>
            <p:blipFill>
              <a:blip r:embed="rId28"/>
            </p:blipFill>
            <p:spPr>
              <a:xfrm>
                <a:off x="10130367" y="7001512"/>
                <a:ext cx="0" cy="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7" name="墨迹 26"/>
              <p14:cNvContentPartPr/>
              <p14:nvPr/>
            </p14:nvContentPartPr>
            <p14:xfrm>
              <a:off x="5136444" y="5064542"/>
              <a:ext cx="73378" cy="214313"/>
            </p14:xfrm>
          </p:contentPart>
        </mc:Choice>
        <mc:Fallback xmlns="">
          <p:pic>
            <p:nvPicPr>
              <p:cNvPr id="27" name="墨迹 26"/>
            </p:nvPicPr>
            <p:blipFill>
              <a:blip r:embed="rId30"/>
            </p:blipFill>
            <p:spPr>
              <a:xfrm>
                <a:off x="5136444" y="5064542"/>
                <a:ext cx="73378" cy="21431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8" name="墨迹 27"/>
              <p14:cNvContentPartPr/>
              <p14:nvPr/>
            </p14:nvContentPartPr>
            <p14:xfrm>
              <a:off x="5204177" y="5025064"/>
              <a:ext cx="180623" cy="219952"/>
            </p14:xfrm>
          </p:contentPart>
        </mc:Choice>
        <mc:Fallback xmlns="">
          <p:pic>
            <p:nvPicPr>
              <p:cNvPr id="28" name="墨迹 27"/>
            </p:nvPicPr>
            <p:blipFill>
              <a:blip r:embed="rId32"/>
            </p:blipFill>
            <p:spPr>
              <a:xfrm>
                <a:off x="5204177" y="5025064"/>
                <a:ext cx="180623" cy="21995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9" name="墨迹 28"/>
              <p14:cNvContentPartPr/>
              <p14:nvPr/>
            </p14:nvContentPartPr>
            <p14:xfrm>
              <a:off x="5362222" y="5041983"/>
              <a:ext cx="620888" cy="248151"/>
            </p14:xfrm>
          </p:contentPart>
        </mc:Choice>
        <mc:Fallback xmlns="">
          <p:pic>
            <p:nvPicPr>
              <p:cNvPr id="29" name="墨迹 28"/>
            </p:nvPicPr>
            <p:blipFill>
              <a:blip r:embed="rId34"/>
            </p:blipFill>
            <p:spPr>
              <a:xfrm>
                <a:off x="5362222" y="5041983"/>
                <a:ext cx="620888" cy="24815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0" name="墨迹 29"/>
              <p14:cNvContentPartPr/>
              <p14:nvPr/>
            </p14:nvContentPartPr>
            <p14:xfrm>
              <a:off x="6146800" y="5143500"/>
              <a:ext cx="570088" cy="22559"/>
            </p14:xfrm>
          </p:contentPart>
        </mc:Choice>
        <mc:Fallback xmlns="">
          <p:pic>
            <p:nvPicPr>
              <p:cNvPr id="30" name="墨迹 29"/>
            </p:nvPicPr>
            <p:blipFill>
              <a:blip r:embed="rId36"/>
            </p:blipFill>
            <p:spPr>
              <a:xfrm>
                <a:off x="6146800" y="5143500"/>
                <a:ext cx="570088" cy="2255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1" name="墨迹 30"/>
              <p14:cNvContentPartPr/>
              <p14:nvPr/>
            </p14:nvContentPartPr>
            <p14:xfrm>
              <a:off x="6677377" y="5053263"/>
              <a:ext cx="118534" cy="250971"/>
            </p14:xfrm>
          </p:contentPart>
        </mc:Choice>
        <mc:Fallback xmlns="">
          <p:pic>
            <p:nvPicPr>
              <p:cNvPr id="31" name="墨迹 30"/>
            </p:nvPicPr>
            <p:blipFill>
              <a:blip r:embed="rId38"/>
            </p:blipFill>
            <p:spPr>
              <a:xfrm>
                <a:off x="6677377" y="5053263"/>
                <a:ext cx="118534" cy="25097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2" name="墨迹 31"/>
              <p14:cNvContentPartPr/>
              <p14:nvPr/>
            </p14:nvContentPartPr>
            <p14:xfrm>
              <a:off x="7004755" y="4974305"/>
              <a:ext cx="214489" cy="231232"/>
            </p14:xfrm>
          </p:contentPart>
        </mc:Choice>
        <mc:Fallback xmlns="">
          <p:pic>
            <p:nvPicPr>
              <p:cNvPr id="32" name="墨迹 31"/>
            </p:nvPicPr>
            <p:blipFill>
              <a:blip r:embed="rId40"/>
            </p:blipFill>
            <p:spPr>
              <a:xfrm>
                <a:off x="7004755" y="4974305"/>
                <a:ext cx="214489" cy="23123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3" name="墨迹 32"/>
              <p14:cNvContentPartPr/>
              <p14:nvPr/>
            </p14:nvContentPartPr>
            <p14:xfrm>
              <a:off x="7258755" y="5120940"/>
              <a:ext cx="93134" cy="124076"/>
            </p14:xfrm>
          </p:contentPart>
        </mc:Choice>
        <mc:Fallback xmlns="">
          <p:pic>
            <p:nvPicPr>
              <p:cNvPr id="33" name="墨迹 32"/>
            </p:nvPicPr>
            <p:blipFill>
              <a:blip r:embed="rId42"/>
            </p:blipFill>
            <p:spPr>
              <a:xfrm>
                <a:off x="7258755" y="5120940"/>
                <a:ext cx="93134" cy="12407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4" name="墨迹 33"/>
              <p14:cNvContentPartPr/>
              <p14:nvPr/>
            </p14:nvContentPartPr>
            <p14:xfrm>
              <a:off x="7653866" y="4996865"/>
              <a:ext cx="50800" cy="219952"/>
            </p14:xfrm>
          </p:contentPart>
        </mc:Choice>
        <mc:Fallback xmlns="">
          <p:pic>
            <p:nvPicPr>
              <p:cNvPr id="34" name="墨迹 33"/>
            </p:nvPicPr>
            <p:blipFill>
              <a:blip r:embed="rId44"/>
            </p:blipFill>
            <p:spPr>
              <a:xfrm>
                <a:off x="7653866" y="4996865"/>
                <a:ext cx="50800" cy="219952"/>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5" name="墨迹 34"/>
              <p14:cNvContentPartPr/>
              <p14:nvPr/>
            </p14:nvContentPartPr>
            <p14:xfrm>
              <a:off x="7794977" y="5013784"/>
              <a:ext cx="22578" cy="138175"/>
            </p14:xfrm>
          </p:contentPart>
        </mc:Choice>
        <mc:Fallback xmlns="">
          <p:pic>
            <p:nvPicPr>
              <p:cNvPr id="35" name="墨迹 34"/>
            </p:nvPicPr>
            <p:blipFill>
              <a:blip r:embed="rId46"/>
            </p:blipFill>
            <p:spPr>
              <a:xfrm>
                <a:off x="7794977" y="5013784"/>
                <a:ext cx="22578" cy="13817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6" name="墨迹 35"/>
              <p14:cNvContentPartPr/>
              <p14:nvPr/>
            </p14:nvContentPartPr>
            <p14:xfrm>
              <a:off x="7862711" y="4861509"/>
              <a:ext cx="19756" cy="527322"/>
            </p14:xfrm>
          </p:contentPart>
        </mc:Choice>
        <mc:Fallback xmlns="">
          <p:pic>
            <p:nvPicPr>
              <p:cNvPr id="36" name="墨迹 35"/>
            </p:nvPicPr>
            <p:blipFill>
              <a:blip r:embed="rId48"/>
            </p:blipFill>
            <p:spPr>
              <a:xfrm>
                <a:off x="7862711" y="4861509"/>
                <a:ext cx="19756" cy="52732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7" name="墨迹 36"/>
              <p14:cNvContentPartPr/>
              <p14:nvPr/>
            </p14:nvContentPartPr>
            <p14:xfrm>
              <a:off x="7811911" y="5081462"/>
              <a:ext cx="115711" cy="50758"/>
            </p14:xfrm>
          </p:contentPart>
        </mc:Choice>
        <mc:Fallback xmlns="">
          <p:pic>
            <p:nvPicPr>
              <p:cNvPr id="37" name="墨迹 36"/>
            </p:nvPicPr>
            <p:blipFill>
              <a:blip r:embed="rId50"/>
            </p:blipFill>
            <p:spPr>
              <a:xfrm>
                <a:off x="7811911" y="5081462"/>
                <a:ext cx="115711" cy="5075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8" name="墨迹 37"/>
              <p14:cNvContentPartPr/>
              <p14:nvPr/>
            </p14:nvContentPartPr>
            <p14:xfrm>
              <a:off x="7930444" y="4991225"/>
              <a:ext cx="146756" cy="129715"/>
            </p14:xfrm>
          </p:contentPart>
        </mc:Choice>
        <mc:Fallback xmlns="">
          <p:pic>
            <p:nvPicPr>
              <p:cNvPr id="38" name="墨迹 37"/>
            </p:nvPicPr>
            <p:blipFill>
              <a:blip r:embed="rId52"/>
            </p:blipFill>
            <p:spPr>
              <a:xfrm>
                <a:off x="7930444" y="4991225"/>
                <a:ext cx="146756" cy="12971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9" name="墨迹 38"/>
              <p14:cNvContentPartPr/>
              <p14:nvPr/>
            </p14:nvContentPartPr>
            <p14:xfrm>
              <a:off x="7921977" y="4878429"/>
              <a:ext cx="93134" cy="332748"/>
            </p14:xfrm>
          </p:contentPart>
        </mc:Choice>
        <mc:Fallback xmlns="">
          <p:pic>
            <p:nvPicPr>
              <p:cNvPr id="39" name="墨迹 38"/>
            </p:nvPicPr>
            <p:blipFill>
              <a:blip r:embed="rId54"/>
            </p:blipFill>
            <p:spPr>
              <a:xfrm>
                <a:off x="7921977" y="4878429"/>
                <a:ext cx="93134" cy="33274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0" name="墨迹 39"/>
              <p14:cNvContentPartPr/>
              <p14:nvPr/>
            </p14:nvContentPartPr>
            <p14:xfrm>
              <a:off x="8003822" y="5143500"/>
              <a:ext cx="73378" cy="70497"/>
            </p14:xfrm>
          </p:contentPart>
        </mc:Choice>
        <mc:Fallback xmlns="">
          <p:pic>
            <p:nvPicPr>
              <p:cNvPr id="40" name="墨迹 39"/>
            </p:nvPicPr>
            <p:blipFill>
              <a:blip r:embed="rId56"/>
            </p:blipFill>
            <p:spPr>
              <a:xfrm>
                <a:off x="8003822" y="5143500"/>
                <a:ext cx="73378" cy="7049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41" name="墨迹 40"/>
              <p14:cNvContentPartPr/>
              <p14:nvPr/>
            </p14:nvContentPartPr>
            <p14:xfrm>
              <a:off x="8119533" y="4884069"/>
              <a:ext cx="104422" cy="344028"/>
            </p14:xfrm>
          </p:contentPart>
        </mc:Choice>
        <mc:Fallback xmlns="">
          <p:pic>
            <p:nvPicPr>
              <p:cNvPr id="41" name="墨迹 40"/>
            </p:nvPicPr>
            <p:blipFill>
              <a:blip r:embed="rId58"/>
            </p:blipFill>
            <p:spPr>
              <a:xfrm>
                <a:off x="8119533" y="4884069"/>
                <a:ext cx="104422" cy="34402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42" name="墨迹 41"/>
              <p14:cNvContentPartPr/>
              <p14:nvPr/>
            </p14:nvContentPartPr>
            <p14:xfrm>
              <a:off x="5633155" y="4847410"/>
              <a:ext cx="163689" cy="14100"/>
            </p14:xfrm>
          </p:contentPart>
        </mc:Choice>
        <mc:Fallback xmlns="">
          <p:pic>
            <p:nvPicPr>
              <p:cNvPr id="42" name="墨迹 41"/>
            </p:nvPicPr>
            <p:blipFill>
              <a:blip r:embed="rId60"/>
            </p:blipFill>
            <p:spPr>
              <a:xfrm>
                <a:off x="5633155" y="4847410"/>
                <a:ext cx="163689" cy="1410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43" name="墨迹 42"/>
              <p14:cNvContentPartPr/>
              <p14:nvPr/>
            </p14:nvContentPartPr>
            <p14:xfrm>
              <a:off x="5878688" y="4759993"/>
              <a:ext cx="8467" cy="186114"/>
            </p14:xfrm>
          </p:contentPart>
        </mc:Choice>
        <mc:Fallback xmlns="">
          <p:pic>
            <p:nvPicPr>
              <p:cNvPr id="43" name="墨迹 42"/>
            </p:nvPicPr>
            <p:blipFill>
              <a:blip r:embed="rId62"/>
            </p:blipFill>
            <p:spPr>
              <a:xfrm>
                <a:off x="5878688" y="4759993"/>
                <a:ext cx="8467" cy="18611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4" name="墨迹 43"/>
              <p14:cNvContentPartPr/>
              <p14:nvPr/>
            </p14:nvContentPartPr>
            <p14:xfrm>
              <a:off x="5720644" y="4765633"/>
              <a:ext cx="19756" cy="234051"/>
            </p14:xfrm>
          </p:contentPart>
        </mc:Choice>
        <mc:Fallback xmlns="">
          <p:pic>
            <p:nvPicPr>
              <p:cNvPr id="44" name="墨迹 43"/>
            </p:nvPicPr>
            <p:blipFill>
              <a:blip r:embed="rId64"/>
            </p:blipFill>
            <p:spPr>
              <a:xfrm>
                <a:off x="5720644" y="4765633"/>
                <a:ext cx="19756" cy="23405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5" name="墨迹 44"/>
              <p14:cNvContentPartPr/>
              <p14:nvPr/>
            </p14:nvContentPartPr>
            <p14:xfrm>
              <a:off x="7196666" y="4810751"/>
              <a:ext cx="73378" cy="78957"/>
            </p14:xfrm>
          </p:contentPart>
        </mc:Choice>
        <mc:Fallback xmlns="">
          <p:pic>
            <p:nvPicPr>
              <p:cNvPr id="45" name="墨迹 44"/>
            </p:nvPicPr>
            <p:blipFill>
              <a:blip r:embed="rId66"/>
            </p:blipFill>
            <p:spPr>
              <a:xfrm>
                <a:off x="7196666" y="4810751"/>
                <a:ext cx="73378" cy="78957"/>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6" name="墨迹 45"/>
              <p14:cNvContentPartPr/>
              <p14:nvPr/>
            </p14:nvContentPartPr>
            <p14:xfrm>
              <a:off x="10284177" y="2425115"/>
              <a:ext cx="231423" cy="296089"/>
            </p14:xfrm>
          </p:contentPart>
        </mc:Choice>
        <mc:Fallback xmlns="">
          <p:pic>
            <p:nvPicPr>
              <p:cNvPr id="46" name="墨迹 45"/>
            </p:nvPicPr>
            <p:blipFill>
              <a:blip r:embed="rId68"/>
            </p:blipFill>
            <p:spPr>
              <a:xfrm>
                <a:off x="10284177" y="2425115"/>
                <a:ext cx="231423" cy="29608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7" name="墨迹 46"/>
              <p14:cNvContentPartPr/>
              <p14:nvPr/>
            </p14:nvContentPartPr>
            <p14:xfrm>
              <a:off x="10543822" y="2571750"/>
              <a:ext cx="217312" cy="135355"/>
            </p14:xfrm>
          </p:contentPart>
        </mc:Choice>
        <mc:Fallback xmlns="">
          <p:pic>
            <p:nvPicPr>
              <p:cNvPr id="47" name="墨迹 46"/>
            </p:nvPicPr>
            <p:blipFill>
              <a:blip r:embed="rId70"/>
            </p:blipFill>
            <p:spPr>
              <a:xfrm>
                <a:off x="10543822" y="2571750"/>
                <a:ext cx="217312" cy="13535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8" name="墨迹 47"/>
              <p14:cNvContentPartPr/>
              <p14:nvPr/>
            </p14:nvContentPartPr>
            <p14:xfrm>
              <a:off x="6829777" y="2515352"/>
              <a:ext cx="214489" cy="265070"/>
            </p14:xfrm>
          </p:contentPart>
        </mc:Choice>
        <mc:Fallback xmlns="">
          <p:pic>
            <p:nvPicPr>
              <p:cNvPr id="48" name="墨迹 47"/>
            </p:nvPicPr>
            <p:blipFill>
              <a:blip r:embed="rId72"/>
            </p:blipFill>
            <p:spPr>
              <a:xfrm>
                <a:off x="6829777" y="2515352"/>
                <a:ext cx="214489" cy="26507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9" name="墨迹 48"/>
              <p14:cNvContentPartPr/>
              <p14:nvPr/>
            </p14:nvContentPartPr>
            <p14:xfrm>
              <a:off x="7049911" y="2628148"/>
              <a:ext cx="242711" cy="107156"/>
            </p14:xfrm>
          </p:contentPart>
        </mc:Choice>
        <mc:Fallback xmlns="">
          <p:pic>
            <p:nvPicPr>
              <p:cNvPr id="49" name="墨迹 48"/>
            </p:nvPicPr>
            <p:blipFill>
              <a:blip r:embed="rId74"/>
            </p:blipFill>
            <p:spPr>
              <a:xfrm>
                <a:off x="7049911" y="2628148"/>
                <a:ext cx="242711" cy="10715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50" name="墨迹 49"/>
              <p14:cNvContentPartPr/>
              <p14:nvPr/>
            </p14:nvContentPartPr>
            <p14:xfrm>
              <a:off x="8432800" y="2960896"/>
              <a:ext cx="637822" cy="62038"/>
            </p14:xfrm>
          </p:contentPart>
        </mc:Choice>
        <mc:Fallback xmlns="">
          <p:pic>
            <p:nvPicPr>
              <p:cNvPr id="50" name="墨迹 49"/>
            </p:nvPicPr>
            <p:blipFill>
              <a:blip r:embed="rId76"/>
            </p:blipFill>
            <p:spPr>
              <a:xfrm>
                <a:off x="8432800" y="2960896"/>
                <a:ext cx="637822" cy="6203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51" name="墨迹 50"/>
              <p14:cNvContentPartPr/>
              <p14:nvPr/>
            </p14:nvContentPartPr>
            <p14:xfrm>
              <a:off x="8579555" y="2566110"/>
              <a:ext cx="101600" cy="265070"/>
            </p14:xfrm>
          </p:contentPart>
        </mc:Choice>
        <mc:Fallback xmlns="">
          <p:pic>
            <p:nvPicPr>
              <p:cNvPr id="51" name="墨迹 50"/>
            </p:nvPicPr>
            <p:blipFill>
              <a:blip r:embed="rId78"/>
            </p:blipFill>
            <p:spPr>
              <a:xfrm>
                <a:off x="8579555" y="2566110"/>
                <a:ext cx="101600" cy="26507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52" name="墨迹 51"/>
              <p14:cNvContentPartPr/>
              <p14:nvPr/>
            </p14:nvContentPartPr>
            <p14:xfrm>
              <a:off x="8709377" y="2577389"/>
              <a:ext cx="104423" cy="163555"/>
            </p14:xfrm>
          </p:contentPart>
        </mc:Choice>
        <mc:Fallback xmlns="">
          <p:pic>
            <p:nvPicPr>
              <p:cNvPr id="52" name="墨迹 51"/>
            </p:nvPicPr>
            <p:blipFill>
              <a:blip r:embed="rId80"/>
            </p:blipFill>
            <p:spPr>
              <a:xfrm>
                <a:off x="8709377" y="2577389"/>
                <a:ext cx="104423" cy="16355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3" name="墨迹 52"/>
              <p14:cNvContentPartPr/>
              <p14:nvPr/>
            </p14:nvContentPartPr>
            <p14:xfrm>
              <a:off x="8799688" y="2509712"/>
              <a:ext cx="33867" cy="422985"/>
            </p14:xfrm>
          </p:contentPart>
        </mc:Choice>
        <mc:Fallback xmlns="">
          <p:pic>
            <p:nvPicPr>
              <p:cNvPr id="53" name="墨迹 52"/>
            </p:nvPicPr>
            <p:blipFill>
              <a:blip r:embed="rId82"/>
            </p:blipFill>
            <p:spPr>
              <a:xfrm>
                <a:off x="8799688" y="2509712"/>
                <a:ext cx="33867" cy="42298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4" name="墨迹 53"/>
              <p14:cNvContentPartPr/>
              <p14:nvPr/>
            </p14:nvContentPartPr>
            <p14:xfrm>
              <a:off x="8915400" y="2515352"/>
              <a:ext cx="59266" cy="468103"/>
            </p14:xfrm>
          </p:contentPart>
        </mc:Choice>
        <mc:Fallback xmlns="">
          <p:pic>
            <p:nvPicPr>
              <p:cNvPr id="54" name="墨迹 53"/>
            </p:nvPicPr>
            <p:blipFill>
              <a:blip r:embed="rId84"/>
            </p:blipFill>
            <p:spPr>
              <a:xfrm>
                <a:off x="8915400" y="2515352"/>
                <a:ext cx="59266" cy="468103"/>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5" name="墨迹 54"/>
              <p14:cNvContentPartPr/>
              <p14:nvPr/>
            </p14:nvContentPartPr>
            <p14:xfrm>
              <a:off x="8870244" y="2487152"/>
              <a:ext cx="115711" cy="214313"/>
            </p14:xfrm>
          </p:contentPart>
        </mc:Choice>
        <mc:Fallback xmlns="">
          <p:pic>
            <p:nvPicPr>
              <p:cNvPr id="55" name="墨迹 54"/>
            </p:nvPicPr>
            <p:blipFill>
              <a:blip r:embed="rId86"/>
            </p:blipFill>
            <p:spPr>
              <a:xfrm>
                <a:off x="8870244" y="2487152"/>
                <a:ext cx="115711" cy="214313"/>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7" name="墨迹 56"/>
              <p14:cNvContentPartPr/>
              <p14:nvPr/>
            </p14:nvContentPartPr>
            <p14:xfrm>
              <a:off x="8957733" y="2509712"/>
              <a:ext cx="101600" cy="93056"/>
            </p14:xfrm>
          </p:contentPart>
        </mc:Choice>
        <mc:Fallback xmlns="">
          <p:pic>
            <p:nvPicPr>
              <p:cNvPr id="57" name="墨迹 56"/>
            </p:nvPicPr>
            <p:blipFill>
              <a:blip r:embed="rId88"/>
            </p:blipFill>
            <p:spPr>
              <a:xfrm>
                <a:off x="8957733" y="2509712"/>
                <a:ext cx="101600" cy="9305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8" name="墨迹 57"/>
              <p14:cNvContentPartPr/>
              <p14:nvPr/>
            </p14:nvContentPartPr>
            <p14:xfrm>
              <a:off x="9115777" y="2526631"/>
              <a:ext cx="5645" cy="28199"/>
            </p14:xfrm>
          </p:contentPart>
        </mc:Choice>
        <mc:Fallback xmlns="">
          <p:pic>
            <p:nvPicPr>
              <p:cNvPr id="58" name="墨迹 57"/>
            </p:nvPicPr>
            <p:blipFill>
              <a:blip r:embed="rId90"/>
            </p:blipFill>
            <p:spPr>
              <a:xfrm>
                <a:off x="9115777" y="2526631"/>
                <a:ext cx="5645" cy="2819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62" name="墨迹 61"/>
              <p14:cNvContentPartPr/>
              <p14:nvPr/>
            </p14:nvContentPartPr>
            <p14:xfrm>
              <a:off x="9522177" y="1409950"/>
              <a:ext cx="186267" cy="287630"/>
            </p14:xfrm>
          </p:contentPart>
        </mc:Choice>
        <mc:Fallback xmlns="">
          <p:pic>
            <p:nvPicPr>
              <p:cNvPr id="62" name="墨迹 61"/>
            </p:nvPicPr>
            <p:blipFill>
              <a:blip r:embed="rId92"/>
            </p:blipFill>
            <p:spPr>
              <a:xfrm>
                <a:off x="9522177" y="1409950"/>
                <a:ext cx="186267" cy="28763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63" name="墨迹 62"/>
              <p14:cNvContentPartPr/>
              <p14:nvPr/>
            </p14:nvContentPartPr>
            <p14:xfrm>
              <a:off x="9714088" y="1539666"/>
              <a:ext cx="194734" cy="174834"/>
            </p14:xfrm>
          </p:contentPart>
        </mc:Choice>
        <mc:Fallback xmlns="">
          <p:pic>
            <p:nvPicPr>
              <p:cNvPr id="63" name="墨迹 62"/>
            </p:nvPicPr>
            <p:blipFill>
              <a:blip r:embed="rId94"/>
            </p:blipFill>
            <p:spPr>
              <a:xfrm>
                <a:off x="9714088" y="1539666"/>
                <a:ext cx="194734" cy="17483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64" name="墨迹 63"/>
              <p14:cNvContentPartPr/>
              <p14:nvPr/>
            </p14:nvContentPartPr>
            <p14:xfrm>
              <a:off x="9990666" y="1528386"/>
              <a:ext cx="482599" cy="22559"/>
            </p14:xfrm>
          </p:contentPart>
        </mc:Choice>
        <mc:Fallback xmlns="">
          <p:pic>
            <p:nvPicPr>
              <p:cNvPr id="64" name="墨迹 63"/>
            </p:nvPicPr>
            <p:blipFill>
              <a:blip r:embed="rId96"/>
            </p:blipFill>
            <p:spPr>
              <a:xfrm>
                <a:off x="9990666" y="1528386"/>
                <a:ext cx="482599" cy="2255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65" name="墨迹 64"/>
              <p14:cNvContentPartPr/>
              <p14:nvPr/>
            </p14:nvContentPartPr>
            <p14:xfrm>
              <a:off x="10453511" y="1415590"/>
              <a:ext cx="163689" cy="267891"/>
            </p14:xfrm>
          </p:contentPart>
        </mc:Choice>
        <mc:Fallback xmlns="">
          <p:pic>
            <p:nvPicPr>
              <p:cNvPr id="65" name="墨迹 64"/>
            </p:nvPicPr>
            <p:blipFill>
              <a:blip r:embed="rId98"/>
            </p:blipFill>
            <p:spPr>
              <a:xfrm>
                <a:off x="10453511" y="1415590"/>
                <a:ext cx="163689" cy="26789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66" name="墨迹 65"/>
              <p14:cNvContentPartPr/>
              <p14:nvPr/>
            </p14:nvContentPartPr>
            <p14:xfrm>
              <a:off x="10622844" y="1342272"/>
              <a:ext cx="211667" cy="293270"/>
            </p14:xfrm>
          </p:contentPart>
        </mc:Choice>
        <mc:Fallback xmlns="">
          <p:pic>
            <p:nvPicPr>
              <p:cNvPr id="66" name="墨迹 65"/>
            </p:nvPicPr>
            <p:blipFill>
              <a:blip r:embed="rId100"/>
            </p:blipFill>
            <p:spPr>
              <a:xfrm>
                <a:off x="10622844" y="1342272"/>
                <a:ext cx="211667" cy="29327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67" name="墨迹 66"/>
              <p14:cNvContentPartPr/>
              <p14:nvPr/>
            </p14:nvContentPartPr>
            <p14:xfrm>
              <a:off x="10820400" y="1398671"/>
              <a:ext cx="163688" cy="253791"/>
            </p14:xfrm>
          </p:contentPart>
        </mc:Choice>
        <mc:Fallback xmlns="">
          <p:pic>
            <p:nvPicPr>
              <p:cNvPr id="67" name="墨迹 66"/>
            </p:nvPicPr>
            <p:blipFill>
              <a:blip r:embed="rId102"/>
            </p:blipFill>
            <p:spPr>
              <a:xfrm>
                <a:off x="10820400" y="1398671"/>
                <a:ext cx="163688" cy="253791"/>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8" name="墨迹 67"/>
              <p14:cNvContentPartPr/>
              <p14:nvPr/>
            </p14:nvContentPartPr>
            <p14:xfrm>
              <a:off x="10947400" y="1466348"/>
              <a:ext cx="98777" cy="366587"/>
            </p14:xfrm>
          </p:contentPart>
        </mc:Choice>
        <mc:Fallback xmlns="">
          <p:pic>
            <p:nvPicPr>
              <p:cNvPr id="68" name="墨迹 67"/>
            </p:nvPicPr>
            <p:blipFill>
              <a:blip r:embed="rId104"/>
            </p:blipFill>
            <p:spPr>
              <a:xfrm>
                <a:off x="10947400" y="1466348"/>
                <a:ext cx="98777" cy="36658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9" name="墨迹 68"/>
              <p14:cNvContentPartPr/>
              <p14:nvPr/>
            </p14:nvContentPartPr>
            <p14:xfrm>
              <a:off x="11068755" y="1370472"/>
              <a:ext cx="183445" cy="11279"/>
            </p14:xfrm>
          </p:contentPart>
        </mc:Choice>
        <mc:Fallback xmlns="">
          <p:pic>
            <p:nvPicPr>
              <p:cNvPr id="69" name="墨迹 68"/>
            </p:nvPicPr>
            <p:blipFill>
              <a:blip r:embed="rId106"/>
            </p:blipFill>
            <p:spPr>
              <a:xfrm>
                <a:off x="11068755" y="1370472"/>
                <a:ext cx="183445" cy="1127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82" name="墨迹 81"/>
              <p14:cNvContentPartPr/>
              <p14:nvPr/>
            </p14:nvContentPartPr>
            <p14:xfrm>
              <a:off x="589844" y="5730039"/>
              <a:ext cx="14111" cy="5640"/>
            </p14:xfrm>
          </p:contentPart>
        </mc:Choice>
        <mc:Fallback xmlns="">
          <p:pic>
            <p:nvPicPr>
              <p:cNvPr id="82" name="墨迹 81"/>
            </p:nvPicPr>
            <p:blipFill>
              <a:blip r:embed="rId108"/>
            </p:blipFill>
            <p:spPr>
              <a:xfrm>
                <a:off x="589844" y="5730039"/>
                <a:ext cx="14111" cy="564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83" name="墨迹 82"/>
              <p14:cNvContentPartPr/>
              <p14:nvPr/>
            </p14:nvContentPartPr>
            <p14:xfrm>
              <a:off x="572911" y="5730039"/>
              <a:ext cx="8466" cy="8460"/>
            </p14:xfrm>
          </p:contentPart>
        </mc:Choice>
        <mc:Fallback xmlns="">
          <p:pic>
            <p:nvPicPr>
              <p:cNvPr id="83" name="墨迹 82"/>
            </p:nvPicPr>
            <p:blipFill>
              <a:blip r:embed="rId110"/>
            </p:blipFill>
            <p:spPr>
              <a:xfrm>
                <a:off x="572911" y="5730039"/>
                <a:ext cx="8466" cy="846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84" name="墨迹 83"/>
              <p14:cNvContentPartPr/>
              <p14:nvPr/>
            </p14:nvContentPartPr>
            <p14:xfrm>
              <a:off x="564444" y="5301414"/>
              <a:ext cx="987778" cy="840331"/>
            </p14:xfrm>
          </p:contentPart>
        </mc:Choice>
        <mc:Fallback xmlns="">
          <p:pic>
            <p:nvPicPr>
              <p:cNvPr id="84" name="墨迹 83"/>
            </p:nvPicPr>
            <p:blipFill>
              <a:blip r:embed="rId112"/>
            </p:blipFill>
            <p:spPr>
              <a:xfrm>
                <a:off x="564444" y="5301414"/>
                <a:ext cx="987778" cy="840331"/>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85" name="墨迹 84"/>
              <p14:cNvContentPartPr/>
              <p14:nvPr/>
            </p14:nvContentPartPr>
            <p14:xfrm>
              <a:off x="3364088" y="1257676"/>
              <a:ext cx="53623" cy="33838"/>
            </p14:xfrm>
          </p:contentPart>
        </mc:Choice>
        <mc:Fallback xmlns="">
          <p:pic>
            <p:nvPicPr>
              <p:cNvPr id="85" name="墨迹 84"/>
            </p:nvPicPr>
            <p:blipFill>
              <a:blip r:embed="rId114"/>
            </p:blipFill>
            <p:spPr>
              <a:xfrm>
                <a:off x="3364088" y="1257676"/>
                <a:ext cx="53623" cy="33838"/>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86" name="墨迹 85"/>
              <p14:cNvContentPartPr/>
              <p14:nvPr/>
            </p14:nvContentPartPr>
            <p14:xfrm>
              <a:off x="3358444" y="1252036"/>
              <a:ext cx="62089" cy="298909"/>
            </p14:xfrm>
          </p:contentPart>
        </mc:Choice>
        <mc:Fallback xmlns="">
          <p:pic>
            <p:nvPicPr>
              <p:cNvPr id="86" name="墨迹 85"/>
            </p:nvPicPr>
            <p:blipFill>
              <a:blip r:embed="rId116"/>
            </p:blipFill>
            <p:spPr>
              <a:xfrm>
                <a:off x="3358444" y="1252036"/>
                <a:ext cx="62089" cy="29890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87" name="墨迹 86"/>
              <p14:cNvContentPartPr/>
              <p14:nvPr/>
            </p14:nvContentPartPr>
            <p14:xfrm>
              <a:off x="3409244" y="1249216"/>
              <a:ext cx="141111" cy="267890"/>
            </p14:xfrm>
          </p:contentPart>
        </mc:Choice>
        <mc:Fallback xmlns="">
          <p:pic>
            <p:nvPicPr>
              <p:cNvPr id="87" name="墨迹 86"/>
            </p:nvPicPr>
            <p:blipFill>
              <a:blip r:embed="rId118"/>
            </p:blipFill>
            <p:spPr>
              <a:xfrm>
                <a:off x="3409244" y="1249216"/>
                <a:ext cx="141111" cy="26789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88" name="墨迹 87"/>
              <p14:cNvContentPartPr/>
              <p14:nvPr/>
            </p14:nvContentPartPr>
            <p14:xfrm>
              <a:off x="3550355" y="1094121"/>
              <a:ext cx="541867" cy="462464"/>
            </p14:xfrm>
          </p:contentPart>
        </mc:Choice>
        <mc:Fallback xmlns="">
          <p:pic>
            <p:nvPicPr>
              <p:cNvPr id="88" name="墨迹 87"/>
            </p:nvPicPr>
            <p:blipFill>
              <a:blip r:embed="rId120"/>
            </p:blipFill>
            <p:spPr>
              <a:xfrm>
                <a:off x="3550355" y="1094121"/>
                <a:ext cx="541867" cy="46246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89" name="墨迹 88"/>
              <p14:cNvContentPartPr/>
              <p14:nvPr/>
            </p14:nvContentPartPr>
            <p14:xfrm>
              <a:off x="3787422" y="2351797"/>
              <a:ext cx="1450622" cy="73318"/>
            </p14:xfrm>
          </p:contentPart>
        </mc:Choice>
        <mc:Fallback xmlns="">
          <p:pic>
            <p:nvPicPr>
              <p:cNvPr id="89" name="墨迹 88"/>
            </p:nvPicPr>
            <p:blipFill>
              <a:blip r:embed="rId122"/>
            </p:blipFill>
            <p:spPr>
              <a:xfrm>
                <a:off x="3787422" y="2351797"/>
                <a:ext cx="1450622" cy="7331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90" name="墨迹 89"/>
              <p14:cNvContentPartPr/>
              <p14:nvPr/>
            </p14:nvContentPartPr>
            <p14:xfrm>
              <a:off x="3798711" y="2357437"/>
              <a:ext cx="1682044" cy="78957"/>
            </p14:xfrm>
          </p:contentPart>
        </mc:Choice>
        <mc:Fallback xmlns="">
          <p:pic>
            <p:nvPicPr>
              <p:cNvPr id="90" name="墨迹 89"/>
            </p:nvPicPr>
            <p:blipFill>
              <a:blip r:embed="rId124"/>
            </p:blipFill>
            <p:spPr>
              <a:xfrm>
                <a:off x="3798711" y="2357437"/>
                <a:ext cx="1682044" cy="7895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13" name="墨迹 112"/>
              <p14:cNvContentPartPr/>
              <p14:nvPr/>
            </p14:nvContentPartPr>
            <p14:xfrm>
              <a:off x="9127066" y="2120565"/>
              <a:ext cx="428978" cy="50759"/>
            </p14:xfrm>
          </p:contentPart>
        </mc:Choice>
        <mc:Fallback xmlns="">
          <p:pic>
            <p:nvPicPr>
              <p:cNvPr id="113" name="墨迹 112"/>
            </p:nvPicPr>
            <p:blipFill>
              <a:blip r:embed="rId126"/>
            </p:blipFill>
            <p:spPr>
              <a:xfrm>
                <a:off x="9127066" y="2120565"/>
                <a:ext cx="428978" cy="5075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14" name="墨迹 113"/>
              <p14:cNvContentPartPr/>
              <p14:nvPr/>
            </p14:nvContentPartPr>
            <p14:xfrm>
              <a:off x="9968088" y="1765258"/>
              <a:ext cx="87489" cy="22559"/>
            </p14:xfrm>
          </p:contentPart>
        </mc:Choice>
        <mc:Fallback xmlns="">
          <p:pic>
            <p:nvPicPr>
              <p:cNvPr id="114" name="墨迹 113"/>
            </p:nvPicPr>
            <p:blipFill>
              <a:blip r:embed="rId128"/>
            </p:blipFill>
            <p:spPr>
              <a:xfrm>
                <a:off x="9968088" y="1765258"/>
                <a:ext cx="87489" cy="2255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15" name="墨迹 114"/>
              <p14:cNvContentPartPr/>
              <p14:nvPr/>
            </p14:nvContentPartPr>
            <p14:xfrm>
              <a:off x="10114844" y="1663741"/>
              <a:ext cx="28222" cy="174834"/>
            </p14:xfrm>
          </p:contentPart>
        </mc:Choice>
        <mc:Fallback xmlns="">
          <p:pic>
            <p:nvPicPr>
              <p:cNvPr id="115" name="墨迹 114"/>
            </p:nvPicPr>
            <p:blipFill>
              <a:blip r:embed="rId130"/>
            </p:blipFill>
            <p:spPr>
              <a:xfrm>
                <a:off x="10114844" y="1663741"/>
                <a:ext cx="28222" cy="17483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16" name="墨迹 115"/>
              <p14:cNvContentPartPr/>
              <p14:nvPr/>
            </p14:nvContentPartPr>
            <p14:xfrm>
              <a:off x="10171288" y="2154404"/>
              <a:ext cx="254000" cy="45119"/>
            </p14:xfrm>
          </p:contentPart>
        </mc:Choice>
        <mc:Fallback xmlns="">
          <p:pic>
            <p:nvPicPr>
              <p:cNvPr id="116" name="墨迹 115"/>
            </p:nvPicPr>
            <p:blipFill>
              <a:blip r:embed="rId132"/>
            </p:blipFill>
            <p:spPr>
              <a:xfrm>
                <a:off x="10171288" y="2154404"/>
                <a:ext cx="254000" cy="4511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17" name="墨迹 116"/>
              <p14:cNvContentPartPr/>
              <p14:nvPr/>
            </p14:nvContentPartPr>
            <p14:xfrm>
              <a:off x="10408355" y="2069807"/>
              <a:ext cx="118533" cy="250971"/>
            </p14:xfrm>
          </p:contentPart>
        </mc:Choice>
        <mc:Fallback xmlns="">
          <p:pic>
            <p:nvPicPr>
              <p:cNvPr id="117" name="墨迹 116"/>
            </p:nvPicPr>
            <p:blipFill>
              <a:blip r:embed="rId134"/>
            </p:blipFill>
            <p:spPr>
              <a:xfrm>
                <a:off x="10408355" y="2069807"/>
                <a:ext cx="118533" cy="25097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18" name="墨迹 117"/>
              <p14:cNvContentPartPr/>
              <p14:nvPr/>
            </p14:nvContentPartPr>
            <p14:xfrm>
              <a:off x="10617200" y="2092366"/>
              <a:ext cx="67732" cy="205853"/>
            </p14:xfrm>
          </p:contentPart>
        </mc:Choice>
        <mc:Fallback xmlns="">
          <p:pic>
            <p:nvPicPr>
              <p:cNvPr id="118" name="墨迹 117"/>
            </p:nvPicPr>
            <p:blipFill>
              <a:blip r:embed="rId136"/>
            </p:blipFill>
            <p:spPr>
              <a:xfrm>
                <a:off x="10617200" y="2092366"/>
                <a:ext cx="67732" cy="20585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19" name="墨迹 118"/>
              <p14:cNvContentPartPr/>
              <p14:nvPr/>
            </p14:nvContentPartPr>
            <p14:xfrm>
              <a:off x="10577688" y="2301039"/>
              <a:ext cx="110067" cy="28199"/>
            </p14:xfrm>
          </p:contentPart>
        </mc:Choice>
        <mc:Fallback xmlns="">
          <p:pic>
            <p:nvPicPr>
              <p:cNvPr id="119" name="墨迹 118"/>
            </p:nvPicPr>
            <p:blipFill>
              <a:blip r:embed="rId138"/>
            </p:blipFill>
            <p:spPr>
              <a:xfrm>
                <a:off x="10577688" y="2301039"/>
                <a:ext cx="110067" cy="2819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20" name="墨迹 119"/>
              <p14:cNvContentPartPr/>
              <p14:nvPr/>
            </p14:nvContentPartPr>
            <p14:xfrm>
              <a:off x="10724444" y="2239001"/>
              <a:ext cx="112888" cy="157915"/>
            </p14:xfrm>
          </p:contentPart>
        </mc:Choice>
        <mc:Fallback xmlns="">
          <p:pic>
            <p:nvPicPr>
              <p:cNvPr id="120" name="墨迹 119"/>
            </p:nvPicPr>
            <p:blipFill>
              <a:blip r:embed="rId140"/>
            </p:blipFill>
            <p:spPr>
              <a:xfrm>
                <a:off x="10724444" y="2239001"/>
                <a:ext cx="112888" cy="15791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21" name="墨迹 120"/>
              <p14:cNvContentPartPr/>
              <p14:nvPr/>
            </p14:nvContentPartPr>
            <p14:xfrm>
              <a:off x="10893777" y="2261560"/>
              <a:ext cx="16933" cy="8460"/>
            </p14:xfrm>
          </p:contentPart>
        </mc:Choice>
        <mc:Fallback xmlns="">
          <p:pic>
            <p:nvPicPr>
              <p:cNvPr id="121" name="墨迹 120"/>
            </p:nvPicPr>
            <p:blipFill>
              <a:blip r:embed="rId142"/>
            </p:blipFill>
            <p:spPr>
              <a:xfrm>
                <a:off x="10893777" y="2261560"/>
                <a:ext cx="16933" cy="846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23" name="墨迹 122"/>
              <p14:cNvContentPartPr/>
              <p14:nvPr/>
            </p14:nvContentPartPr>
            <p14:xfrm>
              <a:off x="8681155" y="1325353"/>
              <a:ext cx="22578" cy="45119"/>
            </p14:xfrm>
          </p:contentPart>
        </mc:Choice>
        <mc:Fallback xmlns="">
          <p:pic>
            <p:nvPicPr>
              <p:cNvPr id="123" name="墨迹 122"/>
            </p:nvPicPr>
            <p:blipFill>
              <a:blip r:embed="rId144"/>
            </p:blipFill>
            <p:spPr>
              <a:xfrm>
                <a:off x="8681155" y="1325353"/>
                <a:ext cx="22578" cy="4511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24" name="墨迹 123"/>
              <p14:cNvContentPartPr/>
              <p14:nvPr/>
            </p14:nvContentPartPr>
            <p14:xfrm>
              <a:off x="10803467" y="2205162"/>
              <a:ext cx="33867" cy="28199"/>
            </p14:xfrm>
          </p:contentPart>
        </mc:Choice>
        <mc:Fallback xmlns="">
          <p:pic>
            <p:nvPicPr>
              <p:cNvPr id="124" name="墨迹 123"/>
            </p:nvPicPr>
            <p:blipFill>
              <a:blip r:embed="rId146"/>
            </p:blipFill>
            <p:spPr>
              <a:xfrm>
                <a:off x="10803467" y="2205162"/>
                <a:ext cx="33867" cy="2819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25" name="墨迹 124"/>
              <p14:cNvContentPartPr/>
              <p14:nvPr/>
            </p14:nvContentPartPr>
            <p14:xfrm>
              <a:off x="10769600" y="2205162"/>
              <a:ext cx="474132" cy="33839"/>
            </p14:xfrm>
          </p:contentPart>
        </mc:Choice>
        <mc:Fallback xmlns="">
          <p:pic>
            <p:nvPicPr>
              <p:cNvPr id="125" name="墨迹 124"/>
            </p:nvPicPr>
            <p:blipFill>
              <a:blip r:embed="rId148"/>
            </p:blipFill>
            <p:spPr>
              <a:xfrm>
                <a:off x="10769600" y="2205162"/>
                <a:ext cx="474132" cy="3383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26" name="墨迹 125"/>
              <p14:cNvContentPartPr/>
              <p14:nvPr/>
            </p14:nvContentPartPr>
            <p14:xfrm>
              <a:off x="11176000" y="2064167"/>
              <a:ext cx="141111" cy="276351"/>
            </p14:xfrm>
          </p:contentPart>
        </mc:Choice>
        <mc:Fallback xmlns="">
          <p:pic>
            <p:nvPicPr>
              <p:cNvPr id="126" name="墨迹 125"/>
            </p:nvPicPr>
            <p:blipFill>
              <a:blip r:embed="rId150"/>
            </p:blipFill>
            <p:spPr>
              <a:xfrm>
                <a:off x="11176000" y="2064167"/>
                <a:ext cx="141111" cy="27635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27" name="墨迹 126"/>
              <p14:cNvContentPartPr/>
              <p14:nvPr/>
            </p14:nvContentPartPr>
            <p14:xfrm>
              <a:off x="11345332" y="2019049"/>
              <a:ext cx="203200" cy="253791"/>
            </p14:xfrm>
          </p:contentPart>
        </mc:Choice>
        <mc:Fallback xmlns="">
          <p:pic>
            <p:nvPicPr>
              <p:cNvPr id="127" name="墨迹 126"/>
            </p:nvPicPr>
            <p:blipFill>
              <a:blip r:embed="rId152"/>
            </p:blipFill>
            <p:spPr>
              <a:xfrm>
                <a:off x="11345332" y="2019049"/>
                <a:ext cx="203200" cy="25379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28" name="墨迹 127"/>
              <p14:cNvContentPartPr/>
              <p14:nvPr/>
            </p14:nvContentPartPr>
            <p14:xfrm>
              <a:off x="11554177" y="2064167"/>
              <a:ext cx="163688" cy="406066"/>
            </p14:xfrm>
          </p:contentPart>
        </mc:Choice>
        <mc:Fallback xmlns="">
          <p:pic>
            <p:nvPicPr>
              <p:cNvPr id="128" name="墨迹 127"/>
            </p:nvPicPr>
            <p:blipFill>
              <a:blip r:embed="rId154"/>
            </p:blipFill>
            <p:spPr>
              <a:xfrm>
                <a:off x="11554177" y="2064167"/>
                <a:ext cx="163688" cy="40606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29" name="墨迹 128"/>
              <p14:cNvContentPartPr/>
              <p14:nvPr/>
            </p14:nvContentPartPr>
            <p14:xfrm>
              <a:off x="11700932" y="1957011"/>
              <a:ext cx="138289" cy="28199"/>
            </p14:xfrm>
          </p:contentPart>
        </mc:Choice>
        <mc:Fallback xmlns="">
          <p:pic>
            <p:nvPicPr>
              <p:cNvPr id="129" name="墨迹 128"/>
            </p:nvPicPr>
            <p:blipFill>
              <a:blip r:embed="rId156"/>
            </p:blipFill>
            <p:spPr>
              <a:xfrm>
                <a:off x="11700932" y="1957011"/>
                <a:ext cx="138289" cy="2819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30" name="墨迹 129"/>
              <p14:cNvContentPartPr/>
              <p14:nvPr/>
            </p14:nvContentPartPr>
            <p14:xfrm>
              <a:off x="4120444" y="3770208"/>
              <a:ext cx="8467" cy="2819"/>
            </p14:xfrm>
          </p:contentPart>
        </mc:Choice>
        <mc:Fallback xmlns="">
          <p:pic>
            <p:nvPicPr>
              <p:cNvPr id="130" name="墨迹 129"/>
            </p:nvPicPr>
            <p:blipFill>
              <a:blip r:embed="rId158"/>
            </p:blipFill>
            <p:spPr>
              <a:xfrm>
                <a:off x="4120444" y="3770208"/>
                <a:ext cx="8467" cy="28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31" name="墨迹 130"/>
              <p14:cNvContentPartPr/>
              <p14:nvPr/>
            </p14:nvContentPartPr>
            <p14:xfrm>
              <a:off x="3719688" y="2774782"/>
              <a:ext cx="869245" cy="552701"/>
            </p14:xfrm>
          </p:contentPart>
        </mc:Choice>
        <mc:Fallback xmlns="">
          <p:pic>
            <p:nvPicPr>
              <p:cNvPr id="131" name="墨迹 130"/>
            </p:nvPicPr>
            <p:blipFill>
              <a:blip r:embed="rId160"/>
            </p:blipFill>
            <p:spPr>
              <a:xfrm>
                <a:off x="3719688" y="2774782"/>
                <a:ext cx="869245" cy="552701"/>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32" name="墨迹 131"/>
              <p14:cNvContentPartPr/>
              <p14:nvPr/>
            </p14:nvContentPartPr>
            <p14:xfrm>
              <a:off x="5119511" y="2721204"/>
              <a:ext cx="45155" cy="256611"/>
            </p14:xfrm>
          </p:contentPart>
        </mc:Choice>
        <mc:Fallback xmlns="">
          <p:pic>
            <p:nvPicPr>
              <p:cNvPr id="132" name="墨迹 131"/>
            </p:nvPicPr>
            <p:blipFill>
              <a:blip r:embed="rId162"/>
            </p:blipFill>
            <p:spPr>
              <a:xfrm>
                <a:off x="5119511" y="2721204"/>
                <a:ext cx="45155" cy="256611"/>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33" name="墨迹 132"/>
              <p14:cNvContentPartPr/>
              <p14:nvPr/>
            </p14:nvContentPartPr>
            <p14:xfrm>
              <a:off x="4854222" y="2616868"/>
              <a:ext cx="254000" cy="242511"/>
            </p14:xfrm>
          </p:contentPart>
        </mc:Choice>
        <mc:Fallback xmlns="">
          <p:pic>
            <p:nvPicPr>
              <p:cNvPr id="133" name="墨迹 132"/>
            </p:nvPicPr>
            <p:blipFill>
              <a:blip r:embed="rId164"/>
            </p:blipFill>
            <p:spPr>
              <a:xfrm>
                <a:off x="4854222" y="2616868"/>
                <a:ext cx="254000" cy="242511"/>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34" name="墨迹 133"/>
              <p14:cNvContentPartPr/>
              <p14:nvPr/>
            </p14:nvContentPartPr>
            <p14:xfrm>
              <a:off x="5099755" y="2509712"/>
              <a:ext cx="25400" cy="513222"/>
            </p14:xfrm>
          </p:contentPart>
        </mc:Choice>
        <mc:Fallback xmlns="">
          <p:pic>
            <p:nvPicPr>
              <p:cNvPr id="134" name="墨迹 133"/>
            </p:nvPicPr>
            <p:blipFill>
              <a:blip r:embed="rId166"/>
            </p:blipFill>
            <p:spPr>
              <a:xfrm>
                <a:off x="5099755" y="2509712"/>
                <a:ext cx="25400" cy="513222"/>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35" name="墨迹 134"/>
              <p14:cNvContentPartPr/>
              <p14:nvPr/>
            </p14:nvContentPartPr>
            <p14:xfrm>
              <a:off x="5136444" y="2724024"/>
              <a:ext cx="101600" cy="259431"/>
            </p14:xfrm>
          </p:contentPart>
        </mc:Choice>
        <mc:Fallback xmlns="">
          <p:pic>
            <p:nvPicPr>
              <p:cNvPr id="135" name="墨迹 134"/>
            </p:nvPicPr>
            <p:blipFill>
              <a:blip r:embed="rId168"/>
            </p:blipFill>
            <p:spPr>
              <a:xfrm>
                <a:off x="5136444" y="2724024"/>
                <a:ext cx="101600" cy="259431"/>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36" name="墨迹 135"/>
              <p14:cNvContentPartPr/>
              <p14:nvPr/>
            </p14:nvContentPartPr>
            <p14:xfrm>
              <a:off x="5266266" y="2453314"/>
              <a:ext cx="635000" cy="967226"/>
            </p14:xfrm>
          </p:contentPart>
        </mc:Choice>
        <mc:Fallback xmlns="">
          <p:pic>
            <p:nvPicPr>
              <p:cNvPr id="136" name="墨迹 135"/>
            </p:nvPicPr>
            <p:blipFill>
              <a:blip r:embed="rId170"/>
            </p:blipFill>
            <p:spPr>
              <a:xfrm>
                <a:off x="5266266" y="2453314"/>
                <a:ext cx="635000" cy="967226"/>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45" name="墨迹 144"/>
              <p14:cNvContentPartPr/>
              <p14:nvPr/>
            </p14:nvContentPartPr>
            <p14:xfrm>
              <a:off x="11139311" y="4291889"/>
              <a:ext cx="19756" cy="19739"/>
            </p14:xfrm>
          </p:contentPart>
        </mc:Choice>
        <mc:Fallback xmlns="">
          <p:pic>
            <p:nvPicPr>
              <p:cNvPr id="145" name="墨迹 144"/>
            </p:nvPicPr>
            <p:blipFill>
              <a:blip r:embed="rId172"/>
            </p:blipFill>
            <p:spPr>
              <a:xfrm>
                <a:off x="11139311" y="4291889"/>
                <a:ext cx="19756" cy="1973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46" name="墨迹 145"/>
              <p14:cNvContentPartPr/>
              <p14:nvPr/>
            </p14:nvContentPartPr>
            <p14:xfrm>
              <a:off x="11413067" y="4184733"/>
              <a:ext cx="16933" cy="14100"/>
            </p14:xfrm>
          </p:contentPart>
        </mc:Choice>
        <mc:Fallback xmlns="">
          <p:pic>
            <p:nvPicPr>
              <p:cNvPr id="146" name="墨迹 145"/>
            </p:nvPicPr>
            <p:blipFill>
              <a:blip r:embed="rId174"/>
            </p:blipFill>
            <p:spPr>
              <a:xfrm>
                <a:off x="11413067" y="4184733"/>
                <a:ext cx="16933" cy="1410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72" name="墨迹 171"/>
              <p14:cNvContentPartPr/>
              <p14:nvPr/>
            </p14:nvContentPartPr>
            <p14:xfrm>
              <a:off x="7388577" y="5969731"/>
              <a:ext cx="8467" cy="2819"/>
            </p14:xfrm>
          </p:contentPart>
        </mc:Choice>
        <mc:Fallback xmlns="">
          <p:pic>
            <p:nvPicPr>
              <p:cNvPr id="172" name="墨迹 171"/>
            </p:nvPicPr>
            <p:blipFill>
              <a:blip r:embed="rId176"/>
            </p:blipFill>
            <p:spPr>
              <a:xfrm>
                <a:off x="7388577" y="5969731"/>
                <a:ext cx="8467" cy="281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74" name="墨迹 173"/>
              <p14:cNvContentPartPr/>
              <p14:nvPr/>
            </p14:nvContentPartPr>
            <p14:xfrm>
              <a:off x="7512755" y="2506892"/>
              <a:ext cx="39512" cy="81777"/>
            </p14:xfrm>
          </p:contentPart>
        </mc:Choice>
        <mc:Fallback xmlns="">
          <p:pic>
            <p:nvPicPr>
              <p:cNvPr id="174" name="墨迹 173"/>
            </p:nvPicPr>
            <p:blipFill>
              <a:blip r:embed="rId178"/>
            </p:blipFill>
            <p:spPr>
              <a:xfrm>
                <a:off x="7512755" y="2506892"/>
                <a:ext cx="39512" cy="81777"/>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75" name="墨迹 174"/>
              <p14:cNvContentPartPr/>
              <p14:nvPr/>
            </p14:nvContentPartPr>
            <p14:xfrm>
              <a:off x="7433733" y="2484333"/>
              <a:ext cx="5644" cy="8459"/>
            </p14:xfrm>
          </p:contentPart>
        </mc:Choice>
        <mc:Fallback xmlns="">
          <p:pic>
            <p:nvPicPr>
              <p:cNvPr id="175" name="墨迹 174"/>
            </p:nvPicPr>
            <p:blipFill>
              <a:blip r:embed="rId180"/>
            </p:blipFill>
            <p:spPr>
              <a:xfrm>
                <a:off x="7433733" y="2484333"/>
                <a:ext cx="5644" cy="845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76" name="墨迹 175"/>
              <p14:cNvContentPartPr/>
              <p14:nvPr/>
            </p14:nvContentPartPr>
            <p14:xfrm>
              <a:off x="7385755" y="2509712"/>
              <a:ext cx="19756" cy="14099"/>
            </p14:xfrm>
          </p:contentPart>
        </mc:Choice>
        <mc:Fallback xmlns="">
          <p:pic>
            <p:nvPicPr>
              <p:cNvPr id="176" name="墨迹 175"/>
            </p:nvPicPr>
            <p:blipFill>
              <a:blip r:embed="rId182"/>
            </p:blipFill>
            <p:spPr>
              <a:xfrm>
                <a:off x="7385755" y="2509712"/>
                <a:ext cx="19756" cy="1409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77" name="墨迹 176"/>
              <p14:cNvContentPartPr/>
              <p14:nvPr/>
            </p14:nvContentPartPr>
            <p14:xfrm>
              <a:off x="7202311" y="2487152"/>
              <a:ext cx="28222" cy="5640"/>
            </p14:xfrm>
          </p:contentPart>
        </mc:Choice>
        <mc:Fallback xmlns="">
          <p:pic>
            <p:nvPicPr>
              <p:cNvPr id="177" name="墨迹 176"/>
            </p:nvPicPr>
            <p:blipFill>
              <a:blip r:embed="rId184"/>
            </p:blipFill>
            <p:spPr>
              <a:xfrm>
                <a:off x="7202311" y="2487152"/>
                <a:ext cx="28222" cy="5640"/>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78" name="墨迹 177"/>
              <p14:cNvContentPartPr/>
              <p14:nvPr/>
            </p14:nvContentPartPr>
            <p14:xfrm>
              <a:off x="7258755" y="2509712"/>
              <a:ext cx="28222" cy="14099"/>
            </p14:xfrm>
          </p:contentPart>
        </mc:Choice>
        <mc:Fallback xmlns="">
          <p:pic>
            <p:nvPicPr>
              <p:cNvPr id="178" name="墨迹 177"/>
            </p:nvPicPr>
            <p:blipFill>
              <a:blip r:embed="rId186"/>
            </p:blipFill>
            <p:spPr>
              <a:xfrm>
                <a:off x="7258755" y="2509712"/>
                <a:ext cx="28222" cy="1409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79" name="墨迹 178"/>
              <p14:cNvContentPartPr/>
              <p14:nvPr/>
            </p14:nvContentPartPr>
            <p14:xfrm>
              <a:off x="7315200" y="2515352"/>
              <a:ext cx="33866" cy="8459"/>
            </p14:xfrm>
          </p:contentPart>
        </mc:Choice>
        <mc:Fallback xmlns="">
          <p:pic>
            <p:nvPicPr>
              <p:cNvPr id="179" name="墨迹 178"/>
            </p:nvPicPr>
            <p:blipFill>
              <a:blip r:embed="rId188"/>
            </p:blipFill>
            <p:spPr>
              <a:xfrm>
                <a:off x="7315200" y="2515352"/>
                <a:ext cx="33866" cy="84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80" name="墨迹 179"/>
              <p14:cNvContentPartPr/>
              <p14:nvPr/>
            </p14:nvContentPartPr>
            <p14:xfrm>
              <a:off x="7337777" y="2515352"/>
              <a:ext cx="16934" cy="5639"/>
            </p14:xfrm>
          </p:contentPart>
        </mc:Choice>
        <mc:Fallback xmlns="">
          <p:pic>
            <p:nvPicPr>
              <p:cNvPr id="180" name="墨迹 179"/>
            </p:nvPicPr>
            <p:blipFill>
              <a:blip r:embed="rId190"/>
            </p:blipFill>
            <p:spPr>
              <a:xfrm>
                <a:off x="7337777" y="2515352"/>
                <a:ext cx="16934" cy="563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81" name="墨迹 180"/>
              <p14:cNvContentPartPr/>
              <p14:nvPr/>
            </p14:nvContentPartPr>
            <p14:xfrm>
              <a:off x="7371644" y="2532271"/>
              <a:ext cx="11288" cy="2820"/>
            </p14:xfrm>
          </p:contentPart>
        </mc:Choice>
        <mc:Fallback xmlns="">
          <p:pic>
            <p:nvPicPr>
              <p:cNvPr id="181" name="墨迹 180"/>
            </p:nvPicPr>
            <p:blipFill>
              <a:blip r:embed="rId192"/>
            </p:blipFill>
            <p:spPr>
              <a:xfrm>
                <a:off x="7371644" y="2532271"/>
                <a:ext cx="11288" cy="2820"/>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82" name="墨迹 181"/>
              <p14:cNvContentPartPr/>
              <p14:nvPr/>
            </p14:nvContentPartPr>
            <p14:xfrm>
              <a:off x="7405511" y="2560470"/>
              <a:ext cx="22578" cy="11280"/>
            </p14:xfrm>
          </p:contentPart>
        </mc:Choice>
        <mc:Fallback xmlns="">
          <p:pic>
            <p:nvPicPr>
              <p:cNvPr id="182" name="墨迹 181"/>
            </p:nvPicPr>
            <p:blipFill>
              <a:blip r:embed="rId194"/>
            </p:blipFill>
            <p:spPr>
              <a:xfrm>
                <a:off x="7405511" y="2560470"/>
                <a:ext cx="22578" cy="11280"/>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83" name="墨迹 182"/>
              <p14:cNvContentPartPr/>
              <p14:nvPr/>
            </p14:nvContentPartPr>
            <p14:xfrm>
              <a:off x="9279466" y="2554830"/>
              <a:ext cx="129822" cy="78957"/>
            </p14:xfrm>
          </p:contentPart>
        </mc:Choice>
        <mc:Fallback xmlns="">
          <p:pic>
            <p:nvPicPr>
              <p:cNvPr id="183" name="墨迹 182"/>
            </p:nvPicPr>
            <p:blipFill>
              <a:blip r:embed="rId196"/>
            </p:blipFill>
            <p:spPr>
              <a:xfrm>
                <a:off x="9279466" y="2554830"/>
                <a:ext cx="129822" cy="78957"/>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84" name="墨迹 183"/>
              <p14:cNvContentPartPr/>
              <p14:nvPr/>
            </p14:nvContentPartPr>
            <p14:xfrm>
              <a:off x="9454444" y="2453314"/>
              <a:ext cx="39511" cy="214312"/>
            </p14:xfrm>
          </p:contentPart>
        </mc:Choice>
        <mc:Fallback xmlns="">
          <p:pic>
            <p:nvPicPr>
              <p:cNvPr id="184" name="墨迹 183"/>
            </p:nvPicPr>
            <p:blipFill>
              <a:blip r:embed="rId198"/>
            </p:blipFill>
            <p:spPr>
              <a:xfrm>
                <a:off x="9454444" y="2453314"/>
                <a:ext cx="39511" cy="214312"/>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85" name="墨迹 184"/>
              <p14:cNvContentPartPr/>
              <p14:nvPr/>
            </p14:nvContentPartPr>
            <p14:xfrm>
              <a:off x="8596488" y="2255921"/>
              <a:ext cx="19756" cy="56398"/>
            </p14:xfrm>
          </p:contentPart>
        </mc:Choice>
        <mc:Fallback xmlns="">
          <p:pic>
            <p:nvPicPr>
              <p:cNvPr id="185" name="墨迹 184"/>
            </p:nvPicPr>
            <p:blipFill>
              <a:blip r:embed="rId200"/>
            </p:blipFill>
            <p:spPr>
              <a:xfrm>
                <a:off x="8596488" y="2255921"/>
                <a:ext cx="19756" cy="56398"/>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86" name="墨迹 185"/>
              <p14:cNvContentPartPr/>
              <p14:nvPr/>
            </p14:nvContentPartPr>
            <p14:xfrm>
              <a:off x="8269111" y="3045493"/>
              <a:ext cx="11289" cy="124076"/>
            </p14:xfrm>
          </p:contentPart>
        </mc:Choice>
        <mc:Fallback xmlns="">
          <p:pic>
            <p:nvPicPr>
              <p:cNvPr id="186" name="墨迹 185"/>
            </p:nvPicPr>
            <p:blipFill>
              <a:blip r:embed="rId202"/>
            </p:blipFill>
            <p:spPr>
              <a:xfrm>
                <a:off x="8269111" y="3045493"/>
                <a:ext cx="11289" cy="124076"/>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87" name="墨迹 186"/>
              <p14:cNvContentPartPr/>
              <p14:nvPr/>
            </p14:nvContentPartPr>
            <p14:xfrm>
              <a:off x="8765822" y="2334878"/>
              <a:ext cx="16933" cy="45118"/>
            </p14:xfrm>
          </p:contentPart>
        </mc:Choice>
        <mc:Fallback xmlns="">
          <p:pic>
            <p:nvPicPr>
              <p:cNvPr id="187" name="墨迹 186"/>
            </p:nvPicPr>
            <p:blipFill>
              <a:blip r:embed="rId204"/>
            </p:blipFill>
            <p:spPr>
              <a:xfrm>
                <a:off x="8765822" y="2334878"/>
                <a:ext cx="16933" cy="4511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88" name="墨迹 187"/>
              <p14:cNvContentPartPr/>
              <p14:nvPr/>
            </p14:nvContentPartPr>
            <p14:xfrm>
              <a:off x="8636000" y="3493857"/>
              <a:ext cx="84666" cy="31019"/>
            </p14:xfrm>
          </p:contentPart>
        </mc:Choice>
        <mc:Fallback xmlns="">
          <p:pic>
            <p:nvPicPr>
              <p:cNvPr id="188" name="墨迹 187"/>
            </p:nvPicPr>
            <p:blipFill>
              <a:blip r:embed="rId206"/>
            </p:blipFill>
            <p:spPr>
              <a:xfrm>
                <a:off x="8636000" y="3493857"/>
                <a:ext cx="84666" cy="3101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96" name="墨迹 195"/>
              <p14:cNvContentPartPr/>
              <p14:nvPr/>
            </p14:nvContentPartPr>
            <p14:xfrm>
              <a:off x="4154311" y="4968666"/>
              <a:ext cx="635000" cy="400425"/>
            </p14:xfrm>
          </p:contentPart>
        </mc:Choice>
        <mc:Fallback xmlns="">
          <p:pic>
            <p:nvPicPr>
              <p:cNvPr id="196" name="墨迹 195"/>
            </p:nvPicPr>
            <p:blipFill>
              <a:blip r:embed="rId208"/>
            </p:blipFill>
            <p:spPr>
              <a:xfrm>
                <a:off x="4154311" y="4968666"/>
                <a:ext cx="635000" cy="40042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97" name="墨迹 196"/>
              <p14:cNvContentPartPr/>
              <p14:nvPr/>
            </p14:nvContentPartPr>
            <p14:xfrm>
              <a:off x="3132666" y="5871034"/>
              <a:ext cx="1467556" cy="169194"/>
            </p14:xfrm>
          </p:contentPart>
        </mc:Choice>
        <mc:Fallback xmlns="">
          <p:pic>
            <p:nvPicPr>
              <p:cNvPr id="197" name="墨迹 196"/>
            </p:nvPicPr>
            <p:blipFill>
              <a:blip r:embed="rId210"/>
            </p:blipFill>
            <p:spPr>
              <a:xfrm>
                <a:off x="3132666" y="5871034"/>
                <a:ext cx="1467556" cy="16919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05" name="墨迹 204"/>
              <p14:cNvContentPartPr/>
              <p14:nvPr/>
            </p14:nvContentPartPr>
            <p14:xfrm>
              <a:off x="6423377" y="791687"/>
              <a:ext cx="129823" cy="259431"/>
            </p14:xfrm>
          </p:contentPart>
        </mc:Choice>
        <mc:Fallback xmlns="">
          <p:pic>
            <p:nvPicPr>
              <p:cNvPr id="205" name="墨迹 204"/>
            </p:nvPicPr>
            <p:blipFill>
              <a:blip r:embed="rId212"/>
            </p:blipFill>
            <p:spPr>
              <a:xfrm>
                <a:off x="6423377" y="791687"/>
                <a:ext cx="129823" cy="259431"/>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06" name="墨迹 205"/>
              <p14:cNvContentPartPr/>
              <p14:nvPr/>
            </p14:nvContentPartPr>
            <p14:xfrm>
              <a:off x="6524977" y="819710"/>
              <a:ext cx="124178" cy="158090"/>
            </p14:xfrm>
          </p:contentPart>
        </mc:Choice>
        <mc:Fallback xmlns="">
          <p:pic>
            <p:nvPicPr>
              <p:cNvPr id="206" name="墨迹 205"/>
            </p:nvPicPr>
            <p:blipFill>
              <a:blip r:embed="rId214"/>
            </p:blipFill>
            <p:spPr>
              <a:xfrm>
                <a:off x="6524977" y="819710"/>
                <a:ext cx="124178" cy="15809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07" name="墨迹 206"/>
              <p14:cNvContentPartPr/>
              <p14:nvPr/>
            </p14:nvContentPartPr>
            <p14:xfrm>
              <a:off x="6606822" y="767013"/>
              <a:ext cx="121355" cy="173424"/>
            </p14:xfrm>
          </p:contentPart>
        </mc:Choice>
        <mc:Fallback xmlns="">
          <p:pic>
            <p:nvPicPr>
              <p:cNvPr id="207" name="墨迹 206"/>
            </p:nvPicPr>
            <p:blipFill>
              <a:blip r:embed="rId216"/>
            </p:blipFill>
            <p:spPr>
              <a:xfrm>
                <a:off x="6606822" y="767013"/>
                <a:ext cx="121355" cy="173424"/>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08" name="墨迹 207"/>
              <p14:cNvContentPartPr/>
              <p14:nvPr/>
            </p14:nvContentPartPr>
            <p14:xfrm>
              <a:off x="6671733" y="697925"/>
              <a:ext cx="530578" cy="285515"/>
            </p14:xfrm>
          </p:contentPart>
        </mc:Choice>
        <mc:Fallback xmlns="">
          <p:pic>
            <p:nvPicPr>
              <p:cNvPr id="208" name="墨迹 207"/>
            </p:nvPicPr>
            <p:blipFill>
              <a:blip r:embed="rId218"/>
            </p:blipFill>
            <p:spPr>
              <a:xfrm>
                <a:off x="6671733" y="697925"/>
                <a:ext cx="530578" cy="285515"/>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09" name="墨迹 208"/>
              <p14:cNvContentPartPr/>
              <p14:nvPr/>
            </p14:nvContentPartPr>
            <p14:xfrm>
              <a:off x="7294738" y="823411"/>
              <a:ext cx="167217" cy="33839"/>
            </p14:xfrm>
          </p:contentPart>
        </mc:Choice>
        <mc:Fallback xmlns="">
          <p:pic>
            <p:nvPicPr>
              <p:cNvPr id="209" name="墨迹 208"/>
            </p:nvPicPr>
            <p:blipFill>
              <a:blip r:embed="rId220"/>
            </p:blipFill>
            <p:spPr>
              <a:xfrm>
                <a:off x="7294738" y="823411"/>
                <a:ext cx="167217" cy="3383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10" name="墨迹 209"/>
              <p14:cNvContentPartPr/>
              <p14:nvPr/>
            </p14:nvContentPartPr>
            <p14:xfrm>
              <a:off x="7366000" y="746392"/>
              <a:ext cx="28222" cy="201094"/>
            </p14:xfrm>
          </p:contentPart>
        </mc:Choice>
        <mc:Fallback xmlns="">
          <p:pic>
            <p:nvPicPr>
              <p:cNvPr id="210" name="墨迹 209"/>
            </p:nvPicPr>
            <p:blipFill>
              <a:blip r:embed="rId222"/>
            </p:blipFill>
            <p:spPr>
              <a:xfrm>
                <a:off x="7366000" y="746392"/>
                <a:ext cx="28222" cy="201094"/>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11" name="墨迹 210"/>
              <p14:cNvContentPartPr/>
              <p14:nvPr/>
            </p14:nvContentPartPr>
            <p14:xfrm>
              <a:off x="7557911" y="729473"/>
              <a:ext cx="11289" cy="161615"/>
            </p14:xfrm>
          </p:contentPart>
        </mc:Choice>
        <mc:Fallback xmlns="">
          <p:pic>
            <p:nvPicPr>
              <p:cNvPr id="211" name="墨迹 210"/>
            </p:nvPicPr>
            <p:blipFill>
              <a:blip r:embed="rId224"/>
            </p:blipFill>
            <p:spPr>
              <a:xfrm>
                <a:off x="7557911" y="729473"/>
                <a:ext cx="11289" cy="161615"/>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12" name="墨迹 211"/>
              <p14:cNvContentPartPr/>
              <p14:nvPr/>
            </p14:nvContentPartPr>
            <p14:xfrm>
              <a:off x="7563555" y="792392"/>
              <a:ext cx="73378" cy="47938"/>
            </p14:xfrm>
          </p:contentPart>
        </mc:Choice>
        <mc:Fallback xmlns="">
          <p:pic>
            <p:nvPicPr>
              <p:cNvPr id="212" name="墨迹 211"/>
            </p:nvPicPr>
            <p:blipFill>
              <a:blip r:embed="rId226"/>
            </p:blipFill>
            <p:spPr>
              <a:xfrm>
                <a:off x="7563555" y="792392"/>
                <a:ext cx="73378" cy="4793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13" name="墨迹 212"/>
              <p14:cNvContentPartPr/>
              <p14:nvPr/>
            </p14:nvContentPartPr>
            <p14:xfrm>
              <a:off x="7642577" y="637473"/>
              <a:ext cx="5645" cy="423514"/>
            </p14:xfrm>
          </p:contentPart>
        </mc:Choice>
        <mc:Fallback xmlns="">
          <p:pic>
            <p:nvPicPr>
              <p:cNvPr id="213" name="墨迹 212"/>
            </p:nvPicPr>
            <p:blipFill>
              <a:blip r:embed="rId228"/>
            </p:blipFill>
            <p:spPr>
              <a:xfrm>
                <a:off x="7642577" y="637473"/>
                <a:ext cx="5645" cy="423514"/>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14" name="墨迹 213"/>
              <p14:cNvContentPartPr/>
              <p14:nvPr/>
            </p14:nvContentPartPr>
            <p14:xfrm>
              <a:off x="7659511" y="761373"/>
              <a:ext cx="242711" cy="124076"/>
            </p14:xfrm>
          </p:contentPart>
        </mc:Choice>
        <mc:Fallback xmlns="">
          <p:pic>
            <p:nvPicPr>
              <p:cNvPr id="214" name="墨迹 213"/>
            </p:nvPicPr>
            <p:blipFill>
              <a:blip r:embed="rId230"/>
            </p:blipFill>
            <p:spPr>
              <a:xfrm>
                <a:off x="7659511" y="761373"/>
                <a:ext cx="242711" cy="124076"/>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15" name="墨迹 214"/>
              <p14:cNvContentPartPr/>
              <p14:nvPr/>
            </p14:nvContentPartPr>
            <p14:xfrm>
              <a:off x="8029222" y="738814"/>
              <a:ext cx="285044" cy="39478"/>
            </p14:xfrm>
          </p:contentPart>
        </mc:Choice>
        <mc:Fallback xmlns="">
          <p:pic>
            <p:nvPicPr>
              <p:cNvPr id="215" name="墨迹 214"/>
            </p:nvPicPr>
            <p:blipFill>
              <a:blip r:embed="rId232"/>
            </p:blipFill>
            <p:spPr>
              <a:xfrm>
                <a:off x="8029222" y="738814"/>
                <a:ext cx="285044" cy="39478"/>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16" name="墨迹 215"/>
              <p14:cNvContentPartPr/>
              <p14:nvPr/>
            </p14:nvContentPartPr>
            <p14:xfrm>
              <a:off x="8249355" y="633596"/>
              <a:ext cx="176389" cy="93938"/>
            </p14:xfrm>
          </p:contentPart>
        </mc:Choice>
        <mc:Fallback xmlns="">
          <p:pic>
            <p:nvPicPr>
              <p:cNvPr id="216" name="墨迹 215"/>
            </p:nvPicPr>
            <p:blipFill>
              <a:blip r:embed="rId234"/>
            </p:blipFill>
            <p:spPr>
              <a:xfrm>
                <a:off x="8249355" y="633596"/>
                <a:ext cx="176389" cy="93938"/>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17" name="墨迹 216"/>
              <p14:cNvContentPartPr/>
              <p14:nvPr/>
            </p14:nvContentPartPr>
            <p14:xfrm>
              <a:off x="8049859" y="800851"/>
              <a:ext cx="351896" cy="20621"/>
            </p14:xfrm>
          </p:contentPart>
        </mc:Choice>
        <mc:Fallback xmlns="">
          <p:pic>
            <p:nvPicPr>
              <p:cNvPr id="217" name="墨迹 216"/>
            </p:nvPicPr>
            <p:blipFill>
              <a:blip r:embed="rId236"/>
            </p:blipFill>
            <p:spPr>
              <a:xfrm>
                <a:off x="8049859" y="800851"/>
                <a:ext cx="351896" cy="20621"/>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18" name="墨迹 217"/>
              <p14:cNvContentPartPr/>
              <p14:nvPr/>
            </p14:nvContentPartPr>
            <p14:xfrm>
              <a:off x="8054622" y="851610"/>
              <a:ext cx="172155" cy="36658"/>
            </p14:xfrm>
          </p:contentPart>
        </mc:Choice>
        <mc:Fallback xmlns="">
          <p:pic>
            <p:nvPicPr>
              <p:cNvPr id="218" name="墨迹 217"/>
            </p:nvPicPr>
            <p:blipFill>
              <a:blip r:embed="rId238"/>
            </p:blipFill>
            <p:spPr>
              <a:xfrm>
                <a:off x="8054622" y="851610"/>
                <a:ext cx="172155" cy="36658"/>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19" name="墨迹 218"/>
              <p14:cNvContentPartPr/>
              <p14:nvPr/>
            </p14:nvContentPartPr>
            <p14:xfrm>
              <a:off x="8644466" y="686998"/>
              <a:ext cx="59266" cy="257668"/>
            </p14:xfrm>
          </p:contentPart>
        </mc:Choice>
        <mc:Fallback xmlns="">
          <p:pic>
            <p:nvPicPr>
              <p:cNvPr id="219" name="墨迹 218"/>
            </p:nvPicPr>
            <p:blipFill>
              <a:blip r:embed="rId240"/>
            </p:blipFill>
            <p:spPr>
              <a:xfrm>
                <a:off x="8644466" y="686998"/>
                <a:ext cx="59266" cy="25766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220" name="墨迹 219"/>
              <p14:cNvContentPartPr/>
              <p14:nvPr/>
            </p14:nvContentPartPr>
            <p14:xfrm>
              <a:off x="8641644" y="704270"/>
              <a:ext cx="191911" cy="184880"/>
            </p14:xfrm>
          </p:contentPart>
        </mc:Choice>
        <mc:Fallback xmlns="">
          <p:pic>
            <p:nvPicPr>
              <p:cNvPr id="220" name="墨迹 219"/>
            </p:nvPicPr>
            <p:blipFill>
              <a:blip r:embed="rId242"/>
            </p:blipFill>
            <p:spPr>
              <a:xfrm>
                <a:off x="8641644" y="704270"/>
                <a:ext cx="191911" cy="184880"/>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221" name="墨迹 220"/>
              <p14:cNvContentPartPr/>
              <p14:nvPr/>
            </p14:nvContentPartPr>
            <p14:xfrm>
              <a:off x="8873066" y="629542"/>
              <a:ext cx="349956" cy="253792"/>
            </p14:xfrm>
          </p:contentPart>
        </mc:Choice>
        <mc:Fallback xmlns="">
          <p:pic>
            <p:nvPicPr>
              <p:cNvPr id="221" name="墨迹 220"/>
            </p:nvPicPr>
            <p:blipFill>
              <a:blip r:embed="rId244"/>
            </p:blipFill>
            <p:spPr>
              <a:xfrm>
                <a:off x="8873066" y="629542"/>
                <a:ext cx="349956" cy="253792"/>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222" name="墨迹 221"/>
              <p14:cNvContentPartPr/>
              <p14:nvPr/>
            </p14:nvContentPartPr>
            <p14:xfrm>
              <a:off x="9276468" y="767013"/>
              <a:ext cx="200554" cy="22559"/>
            </p14:xfrm>
          </p:contentPart>
        </mc:Choice>
        <mc:Fallback xmlns="">
          <p:pic>
            <p:nvPicPr>
              <p:cNvPr id="222" name="墨迹 221"/>
            </p:nvPicPr>
            <p:blipFill>
              <a:blip r:embed="rId246"/>
            </p:blipFill>
            <p:spPr>
              <a:xfrm>
                <a:off x="9276468" y="767013"/>
                <a:ext cx="200554" cy="2255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223" name="墨迹 222"/>
              <p14:cNvContentPartPr/>
              <p14:nvPr/>
            </p14:nvContentPartPr>
            <p14:xfrm>
              <a:off x="9381066" y="669902"/>
              <a:ext cx="22578" cy="229646"/>
            </p14:xfrm>
          </p:contentPart>
        </mc:Choice>
        <mc:Fallback xmlns="">
          <p:pic>
            <p:nvPicPr>
              <p:cNvPr id="223" name="墨迹 222"/>
            </p:nvPicPr>
            <p:blipFill>
              <a:blip r:embed="rId248"/>
            </p:blipFill>
            <p:spPr>
              <a:xfrm>
                <a:off x="9381066" y="669902"/>
                <a:ext cx="22578" cy="229646"/>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224" name="墨迹 223"/>
              <p14:cNvContentPartPr/>
              <p14:nvPr/>
            </p14:nvContentPartPr>
            <p14:xfrm>
              <a:off x="9563628" y="693695"/>
              <a:ext cx="167394" cy="194573"/>
            </p14:xfrm>
          </p:contentPart>
        </mc:Choice>
        <mc:Fallback xmlns="">
          <p:pic>
            <p:nvPicPr>
              <p:cNvPr id="224" name="墨迹 223"/>
            </p:nvPicPr>
            <p:blipFill>
              <a:blip r:embed="rId250"/>
            </p:blipFill>
            <p:spPr>
              <a:xfrm>
                <a:off x="9563628" y="693695"/>
                <a:ext cx="167394" cy="194573"/>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225" name="墨迹 224"/>
              <p14:cNvContentPartPr/>
              <p14:nvPr/>
            </p14:nvContentPartPr>
            <p14:xfrm>
              <a:off x="9708444" y="613152"/>
              <a:ext cx="160866" cy="222243"/>
            </p14:xfrm>
          </p:contentPart>
        </mc:Choice>
        <mc:Fallback xmlns="">
          <p:pic>
            <p:nvPicPr>
              <p:cNvPr id="225" name="墨迹 224"/>
            </p:nvPicPr>
            <p:blipFill>
              <a:blip r:embed="rId252"/>
            </p:blipFill>
            <p:spPr>
              <a:xfrm>
                <a:off x="9708444" y="613152"/>
                <a:ext cx="160866" cy="222243"/>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226" name="墨迹 225"/>
              <p14:cNvContentPartPr/>
              <p14:nvPr/>
            </p14:nvContentPartPr>
            <p14:xfrm>
              <a:off x="9863666" y="680829"/>
              <a:ext cx="460022" cy="418932"/>
            </p14:xfrm>
          </p:contentPart>
        </mc:Choice>
        <mc:Fallback xmlns="">
          <p:pic>
            <p:nvPicPr>
              <p:cNvPr id="226" name="墨迹 225"/>
            </p:nvPicPr>
            <p:blipFill>
              <a:blip r:embed="rId254"/>
            </p:blipFill>
            <p:spPr>
              <a:xfrm>
                <a:off x="9863666" y="680829"/>
                <a:ext cx="460022" cy="418932"/>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227" name="墨迹 226"/>
              <p14:cNvContentPartPr/>
              <p14:nvPr/>
            </p14:nvContentPartPr>
            <p14:xfrm>
              <a:off x="9324622" y="121960"/>
              <a:ext cx="22578" cy="218190"/>
            </p14:xfrm>
          </p:contentPart>
        </mc:Choice>
        <mc:Fallback xmlns="">
          <p:pic>
            <p:nvPicPr>
              <p:cNvPr id="227" name="墨迹 226"/>
            </p:nvPicPr>
            <p:blipFill>
              <a:blip r:embed="rId256"/>
            </p:blipFill>
            <p:spPr>
              <a:xfrm>
                <a:off x="9324622" y="121960"/>
                <a:ext cx="22578" cy="218190"/>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228" name="墨迹 227"/>
              <p14:cNvContentPartPr/>
              <p14:nvPr/>
            </p14:nvContentPartPr>
            <p14:xfrm>
              <a:off x="9341555" y="58336"/>
              <a:ext cx="603956" cy="261194"/>
            </p14:xfrm>
          </p:contentPart>
        </mc:Choice>
        <mc:Fallback xmlns="">
          <p:pic>
            <p:nvPicPr>
              <p:cNvPr id="228" name="墨迹 227"/>
            </p:nvPicPr>
            <p:blipFill>
              <a:blip r:embed="rId258"/>
            </p:blipFill>
            <p:spPr>
              <a:xfrm>
                <a:off x="9341555" y="58336"/>
                <a:ext cx="603956" cy="261194"/>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229" name="墨迹 228"/>
              <p14:cNvContentPartPr/>
              <p14:nvPr/>
            </p14:nvContentPartPr>
            <p14:xfrm>
              <a:off x="10007600" y="253791"/>
              <a:ext cx="344311" cy="16919"/>
            </p14:xfrm>
          </p:contentPart>
        </mc:Choice>
        <mc:Fallback xmlns="">
          <p:pic>
            <p:nvPicPr>
              <p:cNvPr id="229" name="墨迹 228"/>
            </p:nvPicPr>
            <p:blipFill>
              <a:blip r:embed="rId260"/>
            </p:blipFill>
            <p:spPr>
              <a:xfrm>
                <a:off x="10007600" y="253791"/>
                <a:ext cx="344311" cy="1691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230" name="墨迹 229"/>
              <p14:cNvContentPartPr/>
              <p14:nvPr/>
            </p14:nvContentPartPr>
            <p14:xfrm>
              <a:off x="10113609" y="56750"/>
              <a:ext cx="249591" cy="197041"/>
            </p14:xfrm>
          </p:contentPart>
        </mc:Choice>
        <mc:Fallback xmlns="">
          <p:pic>
            <p:nvPicPr>
              <p:cNvPr id="230" name="墨迹 229"/>
            </p:nvPicPr>
            <p:blipFill>
              <a:blip r:embed="rId262"/>
            </p:blipFill>
            <p:spPr>
              <a:xfrm>
                <a:off x="10113609" y="56750"/>
                <a:ext cx="249591" cy="197041"/>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31" name="墨迹 230"/>
              <p14:cNvContentPartPr/>
              <p14:nvPr/>
            </p14:nvContentPartPr>
            <p14:xfrm>
              <a:off x="10459155" y="139232"/>
              <a:ext cx="39512" cy="201271"/>
            </p14:xfrm>
          </p:contentPart>
        </mc:Choice>
        <mc:Fallback xmlns="">
          <p:pic>
            <p:nvPicPr>
              <p:cNvPr id="231" name="墨迹 230"/>
            </p:nvPicPr>
            <p:blipFill>
              <a:blip r:embed="rId264"/>
            </p:blipFill>
            <p:spPr>
              <a:xfrm>
                <a:off x="10459155" y="139232"/>
                <a:ext cx="39512" cy="201271"/>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32" name="墨迹 231"/>
              <p14:cNvContentPartPr/>
              <p14:nvPr/>
            </p14:nvContentPartPr>
            <p14:xfrm>
              <a:off x="10476088" y="131654"/>
              <a:ext cx="200377" cy="176420"/>
            </p14:xfrm>
          </p:contentPart>
        </mc:Choice>
        <mc:Fallback xmlns="">
          <p:pic>
            <p:nvPicPr>
              <p:cNvPr id="232" name="墨迹 231"/>
            </p:nvPicPr>
            <p:blipFill>
              <a:blip r:embed="rId266"/>
            </p:blipFill>
            <p:spPr>
              <a:xfrm>
                <a:off x="10476088" y="131654"/>
                <a:ext cx="200377" cy="176420"/>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33" name="墨迹 232"/>
              <p14:cNvContentPartPr/>
              <p14:nvPr/>
            </p14:nvContentPartPr>
            <p14:xfrm>
              <a:off x="10684932" y="97815"/>
              <a:ext cx="180623" cy="223653"/>
            </p14:xfrm>
          </p:contentPart>
        </mc:Choice>
        <mc:Fallback xmlns="">
          <p:pic>
            <p:nvPicPr>
              <p:cNvPr id="233" name="墨迹 232"/>
            </p:nvPicPr>
            <p:blipFill>
              <a:blip r:embed="rId268"/>
            </p:blipFill>
            <p:spPr>
              <a:xfrm>
                <a:off x="10684932" y="97815"/>
                <a:ext cx="180623" cy="223653"/>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34" name="墨迹 233"/>
              <p14:cNvContentPartPr/>
              <p14:nvPr/>
            </p14:nvContentPartPr>
            <p14:xfrm>
              <a:off x="10924822" y="191753"/>
              <a:ext cx="174978" cy="28199"/>
            </p14:xfrm>
          </p:contentPart>
        </mc:Choice>
        <mc:Fallback xmlns="">
          <p:pic>
            <p:nvPicPr>
              <p:cNvPr id="234" name="墨迹 233"/>
            </p:nvPicPr>
            <p:blipFill>
              <a:blip r:embed="rId270"/>
            </p:blipFill>
            <p:spPr>
              <a:xfrm>
                <a:off x="10924822" y="191753"/>
                <a:ext cx="174978" cy="28199"/>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35" name="墨迹 234"/>
              <p14:cNvContentPartPr/>
              <p14:nvPr/>
            </p14:nvContentPartPr>
            <p14:xfrm>
              <a:off x="11017955" y="135883"/>
              <a:ext cx="28223" cy="174306"/>
            </p14:xfrm>
          </p:contentPart>
        </mc:Choice>
        <mc:Fallback xmlns="">
          <p:pic>
            <p:nvPicPr>
              <p:cNvPr id="235" name="墨迹 234"/>
            </p:nvPicPr>
            <p:blipFill>
              <a:blip r:embed="rId272"/>
            </p:blipFill>
            <p:spPr>
              <a:xfrm>
                <a:off x="11017955" y="135883"/>
                <a:ext cx="28223" cy="174306"/>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36" name="墨迹 235"/>
              <p14:cNvContentPartPr/>
              <p14:nvPr/>
            </p14:nvContentPartPr>
            <p14:xfrm>
              <a:off x="11221155" y="142405"/>
              <a:ext cx="245533" cy="163554"/>
            </p14:xfrm>
          </p:contentPart>
        </mc:Choice>
        <mc:Fallback xmlns="">
          <p:pic>
            <p:nvPicPr>
              <p:cNvPr id="236" name="墨迹 235"/>
            </p:nvPicPr>
            <p:blipFill>
              <a:blip r:embed="rId274"/>
            </p:blipFill>
            <p:spPr>
              <a:xfrm>
                <a:off x="11221155" y="142405"/>
                <a:ext cx="245533" cy="163554"/>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37" name="墨迹 236"/>
              <p14:cNvContentPartPr/>
              <p14:nvPr/>
            </p14:nvContentPartPr>
            <p14:xfrm>
              <a:off x="9114719" y="45118"/>
              <a:ext cx="483658" cy="310189"/>
            </p14:xfrm>
          </p:contentPart>
        </mc:Choice>
        <mc:Fallback xmlns="">
          <p:pic>
            <p:nvPicPr>
              <p:cNvPr id="237" name="墨迹 236"/>
            </p:nvPicPr>
            <p:blipFill>
              <a:blip r:embed="rId276"/>
            </p:blipFill>
            <p:spPr>
              <a:xfrm>
                <a:off x="9114719" y="45118"/>
                <a:ext cx="483658" cy="310189"/>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38" name="墨迹 237"/>
              <p14:cNvContentPartPr/>
              <p14:nvPr/>
            </p14:nvContentPartPr>
            <p14:xfrm>
              <a:off x="10380838" y="135355"/>
              <a:ext cx="230717" cy="235462"/>
            </p14:xfrm>
          </p:contentPart>
        </mc:Choice>
        <mc:Fallback xmlns="">
          <p:pic>
            <p:nvPicPr>
              <p:cNvPr id="238" name="墨迹 237"/>
            </p:nvPicPr>
            <p:blipFill>
              <a:blip r:embed="rId278"/>
            </p:blipFill>
            <p:spPr>
              <a:xfrm>
                <a:off x="10380838" y="135355"/>
                <a:ext cx="230717" cy="235462"/>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39" name="墨迹 238"/>
              <p14:cNvContentPartPr/>
              <p14:nvPr/>
            </p14:nvContentPartPr>
            <p14:xfrm>
              <a:off x="9980788" y="301729"/>
              <a:ext cx="371122" cy="31019"/>
            </p14:xfrm>
          </p:contentPart>
        </mc:Choice>
        <mc:Fallback xmlns="">
          <p:pic>
            <p:nvPicPr>
              <p:cNvPr id="239" name="墨迹 238"/>
            </p:nvPicPr>
            <p:blipFill>
              <a:blip r:embed="rId280"/>
            </p:blipFill>
            <p:spPr>
              <a:xfrm>
                <a:off x="9980788" y="301729"/>
                <a:ext cx="371122" cy="31019"/>
              </a:xfrm>
              <a:prstGeom prst="rect"/>
            </p:spPr>
          </p:pic>
        </mc:Fallback>
      </mc:AlternateContent>
    </p:spTree>
    <p:custDataLst>
      <p:tags r:id="rId28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8377" y="306847"/>
            <a:ext cx="7343827" cy="2081544"/>
          </a:xfrm>
          <a:prstGeom prst="rect">
            <a:avLst/>
          </a:prstGeom>
        </p:spPr>
      </p:pic>
      <p:pic>
        <p:nvPicPr>
          <p:cNvPr id="4" name="图片 3"/>
          <p:cNvPicPr>
            <a:picLocks noChangeAspect="1"/>
          </p:cNvPicPr>
          <p:nvPr/>
        </p:nvPicPr>
        <p:blipFill>
          <a:blip r:embed="rId2"/>
          <a:stretch>
            <a:fillRect/>
          </a:stretch>
        </p:blipFill>
        <p:spPr>
          <a:xfrm>
            <a:off x="657736" y="2445462"/>
            <a:ext cx="8399177" cy="456808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4" name="图片 1"/>
          <p:cNvPicPr>
            <a:picLocks noChangeAspect="1"/>
          </p:cNvPicPr>
          <p:nvPr/>
        </p:nvPicPr>
        <p:blipFill>
          <a:blip r:embed="rId1"/>
          <a:stretch>
            <a:fillRect/>
          </a:stretch>
        </p:blipFill>
        <p:spPr>
          <a:xfrm>
            <a:off x="335915" y="421005"/>
            <a:ext cx="10768330" cy="1417955"/>
          </a:xfrm>
          <a:prstGeom prst="rect">
            <a:avLst/>
          </a:prstGeom>
        </p:spPr>
      </p:pic>
      <p:sp>
        <p:nvSpPr>
          <p:cNvPr id="1048671" name="文本框 2"/>
          <p:cNvSpPr txBox="1"/>
          <p:nvPr/>
        </p:nvSpPr>
        <p:spPr>
          <a:xfrm>
            <a:off x="7040245" y="279400"/>
            <a:ext cx="4064000" cy="576580"/>
          </a:xfrm>
          <a:prstGeom prst="rect">
            <a:avLst/>
          </a:prstGeom>
          <a:solidFill>
            <a:schemeClr val="bg1"/>
          </a:solidFill>
        </p:spPr>
        <p:txBody>
          <a:bodyPr wrap="square" rtlCol="0">
            <a:noAutofit/>
          </a:bodyPr>
          <a:lstStyle/>
          <a:p>
            <a:endParaRPr lang="zh-CN" altLang="en-US"/>
          </a:p>
        </p:txBody>
      </p:sp>
      <mc:AlternateContent xmlns:mc="http://schemas.openxmlformats.org/markup-compatibility/2006" xmlns:p14="http://schemas.microsoft.com/office/powerpoint/2010/main">
        <mc:Choice Requires="p14">
          <p:contentPart r:id="rId2" p14:bwMode="auto">
            <p14:nvContentPartPr>
              <p14:cNvPr id="1048672" name="墨迹 1048671"/>
              <p14:cNvContentPartPr/>
              <p14:nvPr/>
            </p14:nvContentPartPr>
            <p14:xfrm>
              <a:off x="11764434" y="2222078"/>
              <a:ext cx="0" cy="0"/>
            </p14:xfrm>
          </p:contentPart>
        </mc:Choice>
        <mc:Fallback xmlns="">
          <p:pic>
            <p:nvPicPr>
              <p:cNvPr id="1048672" name="墨迹 1048671"/>
            </p:nvPicPr>
            <p:blipFill>
              <a:blip r:embed="rId3"/>
            </p:blipFill>
            <p:spPr>
              <a:xfrm>
                <a:off x="11764434" y="2222078"/>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73" name="墨迹 1048672"/>
              <p14:cNvContentPartPr/>
              <p14:nvPr/>
            </p14:nvContentPartPr>
            <p14:xfrm>
              <a:off x="9864724" y="897044"/>
              <a:ext cx="553009" cy="530386"/>
            </p14:xfrm>
          </p:contentPart>
        </mc:Choice>
        <mc:Fallback xmlns="">
          <p:pic>
            <p:nvPicPr>
              <p:cNvPr id="1048673" name="墨迹 1048672"/>
            </p:nvPicPr>
            <p:blipFill>
              <a:blip r:embed="rId5"/>
            </p:blipFill>
            <p:spPr>
              <a:xfrm>
                <a:off x="9864724" y="897044"/>
                <a:ext cx="553009" cy="53038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74" name="墨迹 1048673"/>
              <p14:cNvContentPartPr/>
              <p14:nvPr/>
            </p14:nvContentPartPr>
            <p14:xfrm>
              <a:off x="10596218" y="746335"/>
              <a:ext cx="204710" cy="295036"/>
            </p14:xfrm>
          </p:contentPart>
        </mc:Choice>
        <mc:Fallback xmlns="">
          <p:pic>
            <p:nvPicPr>
              <p:cNvPr id="1048674" name="墨迹 1048673"/>
            </p:nvPicPr>
            <p:blipFill>
              <a:blip r:embed="rId7"/>
            </p:blipFill>
            <p:spPr>
              <a:xfrm>
                <a:off x="10596218" y="746335"/>
                <a:ext cx="204710" cy="29503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75" name="墨迹 1048674"/>
              <p14:cNvContentPartPr/>
              <p14:nvPr/>
            </p14:nvContentPartPr>
            <p14:xfrm>
              <a:off x="10651914" y="775121"/>
              <a:ext cx="154573" cy="206339"/>
            </p14:xfrm>
          </p:contentPart>
        </mc:Choice>
        <mc:Fallback xmlns="">
          <p:pic>
            <p:nvPicPr>
              <p:cNvPr id="1048675" name="墨迹 1048674"/>
            </p:nvPicPr>
            <p:blipFill>
              <a:blip r:embed="rId9"/>
            </p:blipFill>
            <p:spPr>
              <a:xfrm>
                <a:off x="10651914" y="775121"/>
                <a:ext cx="154573" cy="20633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690" name="墨迹 1048689"/>
              <p14:cNvContentPartPr/>
              <p14:nvPr/>
            </p14:nvContentPartPr>
            <p14:xfrm>
              <a:off x="4030981" y="1168891"/>
              <a:ext cx="2488695" cy="183925"/>
            </p14:xfrm>
          </p:contentPart>
        </mc:Choice>
        <mc:Fallback xmlns="">
          <p:pic>
            <p:nvPicPr>
              <p:cNvPr id="1048690" name="墨迹 1048689"/>
            </p:nvPicPr>
            <p:blipFill>
              <a:blip r:embed="rId11"/>
            </p:blipFill>
            <p:spPr>
              <a:xfrm>
                <a:off x="4030981" y="1168891"/>
                <a:ext cx="2488695" cy="18392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7" name="墨迹 0"/>
              <p14:cNvContentPartPr/>
              <p14:nvPr/>
            </p14:nvContentPartPr>
            <p14:xfrm>
              <a:off x="428977" y="724714"/>
              <a:ext cx="386645" cy="267891"/>
            </p14:xfrm>
          </p:contentPart>
        </mc:Choice>
        <mc:Fallback xmlns="">
          <p:pic>
            <p:nvPicPr>
              <p:cNvPr id="17" name="墨迹 0"/>
            </p:nvPicPr>
            <p:blipFill>
              <a:blip r:embed="rId13"/>
            </p:blipFill>
            <p:spPr>
              <a:xfrm>
                <a:off x="428977" y="724714"/>
                <a:ext cx="386645" cy="26789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 name="墨迹 1"/>
              <p14:cNvContentPartPr/>
              <p14:nvPr/>
            </p14:nvContentPartPr>
            <p14:xfrm>
              <a:off x="6987822" y="1432509"/>
              <a:ext cx="809978" cy="439905"/>
            </p14:xfrm>
          </p:contentPart>
        </mc:Choice>
        <mc:Fallback xmlns="">
          <p:pic>
            <p:nvPicPr>
              <p:cNvPr id="2" name="墨迹 1"/>
            </p:nvPicPr>
            <p:blipFill>
              <a:blip r:embed="rId15"/>
            </p:blipFill>
            <p:spPr>
              <a:xfrm>
                <a:off x="6987822" y="1432509"/>
                <a:ext cx="809978" cy="439905"/>
              </a:xfrm>
              <a:prstGeom prst="rect"/>
            </p:spPr>
          </p:pic>
        </mc:Fallback>
      </mc:AlternateContent>
    </p:spTree>
    <p:custDataLst>
      <p:tags r:id="rId1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5" name="图片 1"/>
          <p:cNvPicPr>
            <a:picLocks noChangeAspect="1"/>
          </p:cNvPicPr>
          <p:nvPr/>
        </p:nvPicPr>
        <p:blipFill>
          <a:blip r:embed="rId1"/>
          <a:stretch>
            <a:fillRect/>
          </a:stretch>
        </p:blipFill>
        <p:spPr>
          <a:xfrm>
            <a:off x="309880" y="346075"/>
            <a:ext cx="10917555" cy="3268980"/>
          </a:xfrm>
          <a:prstGeom prst="rect">
            <a:avLst/>
          </a:prstGeom>
        </p:spPr>
      </p:pic>
      <mc:AlternateContent xmlns:mc="http://schemas.openxmlformats.org/markup-compatibility/2006" xmlns:p14="http://schemas.microsoft.com/office/powerpoint/2010/main">
        <mc:Choice Requires="p14">
          <p:contentPart r:id="rId2" p14:bwMode="auto">
            <p14:nvContentPartPr>
              <p14:cNvPr id="1048692" name="墨迹 1048691"/>
              <p14:cNvContentPartPr/>
              <p14:nvPr/>
            </p14:nvContentPartPr>
            <p14:xfrm>
              <a:off x="10169809" y="2535633"/>
              <a:ext cx="130033" cy="158415"/>
            </p14:xfrm>
          </p:contentPart>
        </mc:Choice>
        <mc:Fallback xmlns="">
          <p:pic>
            <p:nvPicPr>
              <p:cNvPr id="1048692" name="墨迹 1048691"/>
            </p:nvPicPr>
            <p:blipFill>
              <a:blip r:embed="rId3"/>
            </p:blipFill>
            <p:spPr>
              <a:xfrm>
                <a:off x="10169809" y="2535633"/>
                <a:ext cx="130033" cy="15841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93" name="墨迹 1048692"/>
              <p14:cNvContentPartPr/>
              <p14:nvPr/>
            </p14:nvContentPartPr>
            <p14:xfrm>
              <a:off x="10339554" y="2487083"/>
              <a:ext cx="13063" cy="269468"/>
            </p14:xfrm>
          </p:contentPart>
        </mc:Choice>
        <mc:Fallback xmlns="">
          <p:pic>
            <p:nvPicPr>
              <p:cNvPr id="1048693" name="墨迹 1048692"/>
            </p:nvPicPr>
            <p:blipFill>
              <a:blip r:embed="rId5"/>
            </p:blipFill>
            <p:spPr>
              <a:xfrm>
                <a:off x="10339554" y="2487083"/>
                <a:ext cx="13063" cy="2694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94" name="墨迹 1048693"/>
              <p14:cNvContentPartPr/>
              <p14:nvPr/>
            </p14:nvContentPartPr>
            <p14:xfrm>
              <a:off x="9105900" y="7115812"/>
              <a:ext cx="0" cy="0"/>
            </p14:xfrm>
          </p:contentPart>
        </mc:Choice>
        <mc:Fallback xmlns="">
          <p:pic>
            <p:nvPicPr>
              <p:cNvPr id="1048694" name="墨迹 1048693"/>
            </p:nvPicPr>
            <p:blipFill>
              <a:blip r:embed="rId7"/>
            </p:blipFill>
            <p:spPr>
              <a:xfrm>
                <a:off x="9105900" y="7115812"/>
                <a:ext cx="0" cy="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01" name="墨迹 1048700"/>
              <p14:cNvContentPartPr/>
              <p14:nvPr/>
            </p14:nvContentPartPr>
            <p14:xfrm>
              <a:off x="7475219" y="2253402"/>
              <a:ext cx="115754" cy="10498"/>
            </p14:xfrm>
          </p:contentPart>
        </mc:Choice>
        <mc:Fallback xmlns="">
          <p:pic>
            <p:nvPicPr>
              <p:cNvPr id="1048701" name="墨迹 1048700"/>
            </p:nvPicPr>
            <p:blipFill>
              <a:blip r:embed="rId9"/>
            </p:blipFill>
            <p:spPr>
              <a:xfrm>
                <a:off x="7475219" y="2253402"/>
                <a:ext cx="115754" cy="104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02" name="墨迹 1048701"/>
              <p14:cNvContentPartPr/>
              <p14:nvPr/>
            </p14:nvContentPartPr>
            <p14:xfrm>
              <a:off x="7367181" y="2170844"/>
              <a:ext cx="283962" cy="374091"/>
            </p14:xfrm>
          </p:contentPart>
        </mc:Choice>
        <mc:Fallback xmlns="">
          <p:pic>
            <p:nvPicPr>
              <p:cNvPr id="1048702" name="墨迹 1048701"/>
            </p:nvPicPr>
            <p:blipFill>
              <a:blip r:embed="rId11"/>
            </p:blipFill>
            <p:spPr>
              <a:xfrm>
                <a:off x="7367181" y="2170844"/>
                <a:ext cx="283962" cy="37409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17" name="墨迹 1048716"/>
              <p14:cNvContentPartPr/>
              <p14:nvPr/>
            </p14:nvContentPartPr>
            <p14:xfrm>
              <a:off x="1949871" y="2633652"/>
              <a:ext cx="299152" cy="9217"/>
            </p14:xfrm>
          </p:contentPart>
        </mc:Choice>
        <mc:Fallback xmlns="">
          <p:pic>
            <p:nvPicPr>
              <p:cNvPr id="1048717" name="墨迹 1048716"/>
            </p:nvPicPr>
            <p:blipFill>
              <a:blip r:embed="rId13"/>
            </p:blipFill>
            <p:spPr>
              <a:xfrm>
                <a:off x="1949871" y="2633652"/>
                <a:ext cx="299152" cy="921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18" name="墨迹 1048717"/>
              <p14:cNvContentPartPr/>
              <p14:nvPr/>
            </p14:nvContentPartPr>
            <p14:xfrm>
              <a:off x="1929130" y="2691439"/>
              <a:ext cx="357452" cy="31863"/>
            </p14:xfrm>
          </p:contentPart>
        </mc:Choice>
        <mc:Fallback xmlns="">
          <p:pic>
            <p:nvPicPr>
              <p:cNvPr id="1048718" name="墨迹 1048717"/>
            </p:nvPicPr>
            <p:blipFill>
              <a:blip r:embed="rId15"/>
            </p:blipFill>
            <p:spPr>
              <a:xfrm>
                <a:off x="1929130" y="2691439"/>
                <a:ext cx="357452" cy="3186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8" name="墨迹 0"/>
              <p14:cNvContentPartPr/>
              <p14:nvPr/>
            </p14:nvContentPartPr>
            <p14:xfrm>
              <a:off x="6945488" y="527321"/>
              <a:ext cx="36689" cy="2820"/>
            </p14:xfrm>
          </p:contentPart>
        </mc:Choice>
        <mc:Fallback xmlns="">
          <p:pic>
            <p:nvPicPr>
              <p:cNvPr id="58" name="墨迹 0"/>
            </p:nvPicPr>
            <p:blipFill>
              <a:blip r:embed="rId17"/>
            </p:blipFill>
            <p:spPr>
              <a:xfrm>
                <a:off x="6945488" y="527321"/>
                <a:ext cx="36689" cy="282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 name="墨迹 1"/>
              <p14:cNvContentPartPr/>
              <p14:nvPr/>
            </p14:nvContentPartPr>
            <p14:xfrm>
              <a:off x="852311" y="693695"/>
              <a:ext cx="16933" cy="191754"/>
            </p14:xfrm>
          </p:contentPart>
        </mc:Choice>
        <mc:Fallback xmlns="">
          <p:pic>
            <p:nvPicPr>
              <p:cNvPr id="2" name="墨迹 1"/>
            </p:nvPicPr>
            <p:blipFill>
              <a:blip r:embed="rId19"/>
            </p:blipFill>
            <p:spPr>
              <a:xfrm>
                <a:off x="852311" y="693695"/>
                <a:ext cx="16933" cy="19175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 name="墨迹 2"/>
              <p14:cNvContentPartPr/>
              <p14:nvPr/>
            </p14:nvContentPartPr>
            <p14:xfrm>
              <a:off x="863600" y="761373"/>
              <a:ext cx="138288" cy="45118"/>
            </p14:xfrm>
          </p:contentPart>
        </mc:Choice>
        <mc:Fallback xmlns="">
          <p:pic>
            <p:nvPicPr>
              <p:cNvPr id="3" name="墨迹 2"/>
            </p:nvPicPr>
            <p:blipFill>
              <a:blip r:embed="rId21"/>
            </p:blipFill>
            <p:spPr>
              <a:xfrm>
                <a:off x="863600" y="761373"/>
                <a:ext cx="138288" cy="4511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 name="墨迹 3"/>
              <p14:cNvContentPartPr/>
              <p14:nvPr/>
            </p14:nvContentPartPr>
            <p14:xfrm>
              <a:off x="987777" y="648577"/>
              <a:ext cx="14111" cy="296089"/>
            </p14:xfrm>
          </p:contentPart>
        </mc:Choice>
        <mc:Fallback xmlns="">
          <p:pic>
            <p:nvPicPr>
              <p:cNvPr id="4" name="墨迹 3"/>
            </p:nvPicPr>
            <p:blipFill>
              <a:blip r:embed="rId23"/>
            </p:blipFill>
            <p:spPr>
              <a:xfrm>
                <a:off x="987777" y="648577"/>
                <a:ext cx="14111" cy="29608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 name="墨迹 4"/>
              <p14:cNvContentPartPr/>
              <p14:nvPr/>
            </p14:nvContentPartPr>
            <p14:xfrm>
              <a:off x="1258711" y="671136"/>
              <a:ext cx="282222" cy="191753"/>
            </p14:xfrm>
          </p:contentPart>
        </mc:Choice>
        <mc:Fallback xmlns="">
          <p:pic>
            <p:nvPicPr>
              <p:cNvPr id="5" name="墨迹 4"/>
            </p:nvPicPr>
            <p:blipFill>
              <a:blip r:embed="rId25"/>
            </p:blipFill>
            <p:spPr>
              <a:xfrm>
                <a:off x="1258711" y="671136"/>
                <a:ext cx="282222" cy="19175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6" name="墨迹 5"/>
              <p14:cNvContentPartPr/>
              <p14:nvPr/>
            </p14:nvContentPartPr>
            <p14:xfrm>
              <a:off x="1766711" y="676776"/>
              <a:ext cx="101600" cy="236871"/>
            </p14:xfrm>
          </p:contentPart>
        </mc:Choice>
        <mc:Fallback xmlns="">
          <p:pic>
            <p:nvPicPr>
              <p:cNvPr id="6" name="墨迹 5"/>
            </p:nvPicPr>
            <p:blipFill>
              <a:blip r:embed="rId27"/>
            </p:blipFill>
            <p:spPr>
              <a:xfrm>
                <a:off x="1766711" y="676776"/>
                <a:ext cx="101600" cy="23687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7" name="墨迹 6"/>
              <p14:cNvContentPartPr/>
              <p14:nvPr/>
            </p14:nvContentPartPr>
            <p14:xfrm>
              <a:off x="1845733" y="654217"/>
              <a:ext cx="138289" cy="214312"/>
            </p14:xfrm>
          </p:contentPart>
        </mc:Choice>
        <mc:Fallback xmlns="">
          <p:pic>
            <p:nvPicPr>
              <p:cNvPr id="7" name="墨迹 6"/>
            </p:nvPicPr>
            <p:blipFill>
              <a:blip r:embed="rId29"/>
            </p:blipFill>
            <p:spPr>
              <a:xfrm>
                <a:off x="1845733" y="654217"/>
                <a:ext cx="138289" cy="21431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 name="墨迹 7"/>
              <p14:cNvContentPartPr/>
              <p14:nvPr/>
            </p14:nvContentPartPr>
            <p14:xfrm>
              <a:off x="1969911" y="721894"/>
              <a:ext cx="163689" cy="157915"/>
            </p14:xfrm>
          </p:contentPart>
        </mc:Choice>
        <mc:Fallback xmlns="">
          <p:pic>
            <p:nvPicPr>
              <p:cNvPr id="8" name="墨迹 7"/>
            </p:nvPicPr>
            <p:blipFill>
              <a:blip r:embed="rId31"/>
            </p:blipFill>
            <p:spPr>
              <a:xfrm>
                <a:off x="1969911" y="721894"/>
                <a:ext cx="163689" cy="1579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 name="墨迹 8"/>
              <p14:cNvContentPartPr/>
              <p14:nvPr/>
            </p14:nvContentPartPr>
            <p14:xfrm>
              <a:off x="2365022" y="654217"/>
              <a:ext cx="118533" cy="307369"/>
            </p14:xfrm>
          </p:contentPart>
        </mc:Choice>
        <mc:Fallback xmlns="">
          <p:pic>
            <p:nvPicPr>
              <p:cNvPr id="9" name="墨迹 8"/>
            </p:nvPicPr>
            <p:blipFill>
              <a:blip r:embed="rId33"/>
            </p:blipFill>
            <p:spPr>
              <a:xfrm>
                <a:off x="2365022" y="654217"/>
                <a:ext cx="118533" cy="30736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 name="墨迹 9"/>
              <p14:cNvContentPartPr/>
              <p14:nvPr/>
            </p14:nvContentPartPr>
            <p14:xfrm>
              <a:off x="2782711" y="676776"/>
              <a:ext cx="217311" cy="250971"/>
            </p14:xfrm>
          </p:contentPart>
        </mc:Choice>
        <mc:Fallback xmlns="">
          <p:pic>
            <p:nvPicPr>
              <p:cNvPr id="10" name="墨迹 9"/>
            </p:nvPicPr>
            <p:blipFill>
              <a:blip r:embed="rId35"/>
            </p:blipFill>
            <p:spPr>
              <a:xfrm>
                <a:off x="2782711" y="676776"/>
                <a:ext cx="217311" cy="25097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 name="墨迹 10"/>
              <p14:cNvContentPartPr/>
              <p14:nvPr/>
            </p14:nvContentPartPr>
            <p14:xfrm>
              <a:off x="3561644" y="3440279"/>
              <a:ext cx="378178" cy="338388"/>
            </p14:xfrm>
          </p:contentPart>
        </mc:Choice>
        <mc:Fallback xmlns="">
          <p:pic>
            <p:nvPicPr>
              <p:cNvPr id="11" name="墨迹 10"/>
            </p:nvPicPr>
            <p:blipFill>
              <a:blip r:embed="rId37"/>
            </p:blipFill>
            <p:spPr>
              <a:xfrm>
                <a:off x="3561644" y="3440279"/>
                <a:ext cx="378178" cy="33838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 name="墨迹 11"/>
              <p14:cNvContentPartPr/>
              <p14:nvPr/>
            </p14:nvContentPartPr>
            <p14:xfrm>
              <a:off x="3979333" y="3620753"/>
              <a:ext cx="242711" cy="163554"/>
            </p14:xfrm>
          </p:contentPart>
        </mc:Choice>
        <mc:Fallback xmlns="">
          <p:pic>
            <p:nvPicPr>
              <p:cNvPr id="12" name="墨迹 11"/>
            </p:nvPicPr>
            <p:blipFill>
              <a:blip r:embed="rId39"/>
            </p:blipFill>
            <p:spPr>
              <a:xfrm>
                <a:off x="3979333" y="3620753"/>
                <a:ext cx="242711" cy="16355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3" name="墨迹 12"/>
              <p14:cNvContentPartPr/>
              <p14:nvPr/>
            </p14:nvContentPartPr>
            <p14:xfrm>
              <a:off x="6152444" y="2594309"/>
              <a:ext cx="172156" cy="146635"/>
            </p14:xfrm>
          </p:contentPart>
        </mc:Choice>
        <mc:Fallback xmlns="">
          <p:pic>
            <p:nvPicPr>
              <p:cNvPr id="13" name="墨迹 12"/>
            </p:nvPicPr>
            <p:blipFill>
              <a:blip r:embed="rId41"/>
            </p:blipFill>
            <p:spPr>
              <a:xfrm>
                <a:off x="6152444" y="2594309"/>
                <a:ext cx="172156"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 name="墨迹 13"/>
              <p14:cNvContentPartPr/>
              <p14:nvPr/>
            </p14:nvContentPartPr>
            <p14:xfrm>
              <a:off x="6496755" y="2583029"/>
              <a:ext cx="124178" cy="236872"/>
            </p14:xfrm>
          </p:contentPart>
        </mc:Choice>
        <mc:Fallback xmlns="">
          <p:pic>
            <p:nvPicPr>
              <p:cNvPr id="14" name="墨迹 13"/>
            </p:nvPicPr>
            <p:blipFill>
              <a:blip r:embed="rId43"/>
            </p:blipFill>
            <p:spPr>
              <a:xfrm>
                <a:off x="6496755" y="2583029"/>
                <a:ext cx="124178" cy="23687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5" name="墨迹 14"/>
              <p14:cNvContentPartPr/>
              <p14:nvPr/>
            </p14:nvContentPartPr>
            <p14:xfrm>
              <a:off x="6801555" y="2605588"/>
              <a:ext cx="197556" cy="234052"/>
            </p14:xfrm>
          </p:contentPart>
        </mc:Choice>
        <mc:Fallback xmlns="">
          <p:pic>
            <p:nvPicPr>
              <p:cNvPr id="15" name="墨迹 14"/>
            </p:nvPicPr>
            <p:blipFill>
              <a:blip r:embed="rId45"/>
            </p:blipFill>
            <p:spPr>
              <a:xfrm>
                <a:off x="6801555" y="2605588"/>
                <a:ext cx="197556" cy="23405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6" name="墨迹 15"/>
              <p14:cNvContentPartPr/>
              <p14:nvPr/>
            </p14:nvContentPartPr>
            <p14:xfrm>
              <a:off x="5266266" y="2120565"/>
              <a:ext cx="1179689" cy="62038"/>
            </p14:xfrm>
          </p:contentPart>
        </mc:Choice>
        <mc:Fallback xmlns="">
          <p:pic>
            <p:nvPicPr>
              <p:cNvPr id="16" name="墨迹 15"/>
            </p:nvPicPr>
            <p:blipFill>
              <a:blip r:embed="rId47"/>
            </p:blipFill>
            <p:spPr>
              <a:xfrm>
                <a:off x="5266266" y="2120565"/>
                <a:ext cx="1179689" cy="6203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7" name="墨迹 16"/>
              <p14:cNvContentPartPr/>
              <p14:nvPr/>
            </p14:nvContentPartPr>
            <p14:xfrm>
              <a:off x="5974644" y="1325353"/>
              <a:ext cx="25400" cy="16920"/>
            </p14:xfrm>
          </p:contentPart>
        </mc:Choice>
        <mc:Fallback xmlns="">
          <p:pic>
            <p:nvPicPr>
              <p:cNvPr id="17" name="墨迹 16"/>
            </p:nvPicPr>
            <p:blipFill>
              <a:blip r:embed="rId49"/>
            </p:blipFill>
            <p:spPr>
              <a:xfrm>
                <a:off x="5974644" y="1325353"/>
                <a:ext cx="25400" cy="1692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8" name="墨迹 17"/>
              <p14:cNvContentPartPr/>
              <p14:nvPr/>
            </p14:nvContentPartPr>
            <p14:xfrm>
              <a:off x="5960533" y="1280235"/>
              <a:ext cx="129822" cy="315829"/>
            </p14:xfrm>
          </p:contentPart>
        </mc:Choice>
        <mc:Fallback xmlns="">
          <p:pic>
            <p:nvPicPr>
              <p:cNvPr id="18" name="墨迹 17"/>
            </p:nvPicPr>
            <p:blipFill>
              <a:blip r:embed="rId51"/>
            </p:blipFill>
            <p:spPr>
              <a:xfrm>
                <a:off x="5960533" y="1280235"/>
                <a:ext cx="129822" cy="31582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9" name="墨迹 18"/>
              <p14:cNvContentPartPr/>
              <p14:nvPr/>
            </p14:nvContentPartPr>
            <p14:xfrm>
              <a:off x="6237111" y="1285875"/>
              <a:ext cx="186266" cy="205852"/>
            </p14:xfrm>
          </p:contentPart>
        </mc:Choice>
        <mc:Fallback xmlns="">
          <p:pic>
            <p:nvPicPr>
              <p:cNvPr id="19" name="墨迹 18"/>
            </p:nvPicPr>
            <p:blipFill>
              <a:blip r:embed="rId53"/>
            </p:blipFill>
            <p:spPr>
              <a:xfrm>
                <a:off x="6237111" y="1285875"/>
                <a:ext cx="186266" cy="20585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0" name="墨迹 19"/>
              <p14:cNvContentPartPr/>
              <p14:nvPr/>
            </p14:nvContentPartPr>
            <p14:xfrm>
              <a:off x="6666088" y="1246396"/>
              <a:ext cx="79022" cy="236872"/>
            </p14:xfrm>
          </p:contentPart>
        </mc:Choice>
        <mc:Fallback xmlns="">
          <p:pic>
            <p:nvPicPr>
              <p:cNvPr id="20" name="墨迹 19"/>
            </p:nvPicPr>
            <p:blipFill>
              <a:blip r:embed="rId55"/>
            </p:blipFill>
            <p:spPr>
              <a:xfrm>
                <a:off x="6666088" y="1246396"/>
                <a:ext cx="79022" cy="23687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1" name="墨迹 20"/>
              <p14:cNvContentPartPr/>
              <p14:nvPr/>
            </p14:nvContentPartPr>
            <p14:xfrm>
              <a:off x="6694311" y="1268955"/>
              <a:ext cx="98778" cy="248151"/>
            </p14:xfrm>
          </p:contentPart>
        </mc:Choice>
        <mc:Fallback xmlns="">
          <p:pic>
            <p:nvPicPr>
              <p:cNvPr id="21" name="墨迹 20"/>
            </p:nvPicPr>
            <p:blipFill>
              <a:blip r:embed="rId57"/>
            </p:blipFill>
            <p:spPr>
              <a:xfrm>
                <a:off x="6694311" y="1268955"/>
                <a:ext cx="98778" cy="24815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2" name="墨迹 21"/>
              <p14:cNvContentPartPr/>
              <p14:nvPr/>
            </p14:nvContentPartPr>
            <p14:xfrm>
              <a:off x="6846711" y="1263315"/>
              <a:ext cx="183444" cy="236872"/>
            </p14:xfrm>
          </p:contentPart>
        </mc:Choice>
        <mc:Fallback xmlns="">
          <p:pic>
            <p:nvPicPr>
              <p:cNvPr id="22" name="墨迹 21"/>
            </p:nvPicPr>
            <p:blipFill>
              <a:blip r:embed="rId59"/>
            </p:blipFill>
            <p:spPr>
              <a:xfrm>
                <a:off x="6846711" y="1263315"/>
                <a:ext cx="183444" cy="23687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3" name="墨迹 22"/>
              <p14:cNvContentPartPr/>
              <p14:nvPr/>
            </p14:nvContentPartPr>
            <p14:xfrm>
              <a:off x="750711" y="2069807"/>
              <a:ext cx="993422" cy="693696"/>
            </p14:xfrm>
          </p:contentPart>
        </mc:Choice>
        <mc:Fallback xmlns="">
          <p:pic>
            <p:nvPicPr>
              <p:cNvPr id="23" name="墨迹 22"/>
            </p:nvPicPr>
            <p:blipFill>
              <a:blip r:embed="rId61"/>
            </p:blipFill>
            <p:spPr>
              <a:xfrm>
                <a:off x="750711" y="2069807"/>
                <a:ext cx="993422" cy="69369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4" name="墨迹 23"/>
              <p14:cNvContentPartPr/>
              <p14:nvPr/>
            </p14:nvContentPartPr>
            <p14:xfrm>
              <a:off x="7202311" y="4748713"/>
              <a:ext cx="174978" cy="338388"/>
            </p14:xfrm>
          </p:contentPart>
        </mc:Choice>
        <mc:Fallback xmlns="">
          <p:pic>
            <p:nvPicPr>
              <p:cNvPr id="24" name="墨迹 23"/>
            </p:nvPicPr>
            <p:blipFill>
              <a:blip r:embed="rId63"/>
            </p:blipFill>
            <p:spPr>
              <a:xfrm>
                <a:off x="7202311" y="4748713"/>
                <a:ext cx="174978" cy="33838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5" name="墨迹 24"/>
              <p14:cNvContentPartPr/>
              <p14:nvPr/>
            </p14:nvContentPartPr>
            <p14:xfrm>
              <a:off x="7445022" y="4635917"/>
              <a:ext cx="138288" cy="197393"/>
            </p14:xfrm>
          </p:contentPart>
        </mc:Choice>
        <mc:Fallback xmlns="">
          <p:pic>
            <p:nvPicPr>
              <p:cNvPr id="25" name="墨迹 24"/>
            </p:nvPicPr>
            <p:blipFill>
              <a:blip r:embed="rId65"/>
            </p:blipFill>
            <p:spPr>
              <a:xfrm>
                <a:off x="7445022" y="4635917"/>
                <a:ext cx="138288" cy="19739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6" name="墨迹 25"/>
              <p14:cNvContentPartPr/>
              <p14:nvPr/>
            </p14:nvContentPartPr>
            <p14:xfrm>
              <a:off x="7597422" y="4720514"/>
              <a:ext cx="107244" cy="16919"/>
            </p14:xfrm>
          </p:contentPart>
        </mc:Choice>
        <mc:Fallback xmlns="">
          <p:pic>
            <p:nvPicPr>
              <p:cNvPr id="26" name="墨迹 25"/>
            </p:nvPicPr>
            <p:blipFill>
              <a:blip r:embed="rId67"/>
            </p:blipFill>
            <p:spPr>
              <a:xfrm>
                <a:off x="7597422" y="4720514"/>
                <a:ext cx="107244" cy="169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7" name="墨迹 26"/>
              <p14:cNvContentPartPr/>
              <p14:nvPr/>
            </p14:nvContentPartPr>
            <p14:xfrm>
              <a:off x="8156222" y="4731794"/>
              <a:ext cx="73378" cy="219952"/>
            </p14:xfrm>
          </p:contentPart>
        </mc:Choice>
        <mc:Fallback xmlns="">
          <p:pic>
            <p:nvPicPr>
              <p:cNvPr id="27" name="墨迹 26"/>
            </p:nvPicPr>
            <p:blipFill>
              <a:blip r:embed="rId69"/>
            </p:blipFill>
            <p:spPr>
              <a:xfrm>
                <a:off x="8156222" y="4731794"/>
                <a:ext cx="73378" cy="21995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8" name="墨迹 27"/>
              <p14:cNvContentPartPr/>
              <p14:nvPr/>
            </p14:nvContentPartPr>
            <p14:xfrm>
              <a:off x="8229600" y="4647197"/>
              <a:ext cx="191911" cy="276350"/>
            </p14:xfrm>
          </p:contentPart>
        </mc:Choice>
        <mc:Fallback xmlns="">
          <p:pic>
            <p:nvPicPr>
              <p:cNvPr id="28" name="墨迹 27"/>
            </p:nvPicPr>
            <p:blipFill>
              <a:blip r:embed="rId71"/>
            </p:blipFill>
            <p:spPr>
              <a:xfrm>
                <a:off x="8229600" y="4647197"/>
                <a:ext cx="191911" cy="27635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9" name="墨迹 28"/>
              <p14:cNvContentPartPr/>
              <p14:nvPr/>
            </p14:nvContentPartPr>
            <p14:xfrm>
              <a:off x="8427155" y="4759993"/>
              <a:ext cx="146756" cy="169194"/>
            </p14:xfrm>
          </p:contentPart>
        </mc:Choice>
        <mc:Fallback xmlns="">
          <p:pic>
            <p:nvPicPr>
              <p:cNvPr id="29" name="墨迹 28"/>
            </p:nvPicPr>
            <p:blipFill>
              <a:blip r:embed="rId73"/>
            </p:blipFill>
            <p:spPr>
              <a:xfrm>
                <a:off x="8427155" y="4759993"/>
                <a:ext cx="146756" cy="16919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0" name="墨迹 29"/>
              <p14:cNvContentPartPr/>
              <p14:nvPr/>
            </p14:nvContentPartPr>
            <p14:xfrm>
              <a:off x="8607777" y="4602079"/>
              <a:ext cx="146756" cy="45118"/>
            </p14:xfrm>
          </p:contentPart>
        </mc:Choice>
        <mc:Fallback xmlns="">
          <p:pic>
            <p:nvPicPr>
              <p:cNvPr id="30" name="墨迹 29"/>
            </p:nvPicPr>
            <p:blipFill>
              <a:blip r:embed="rId75"/>
            </p:blipFill>
            <p:spPr>
              <a:xfrm>
                <a:off x="8607777" y="4602079"/>
                <a:ext cx="146756" cy="4511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1" name="墨迹 30"/>
              <p14:cNvContentPartPr/>
              <p14:nvPr/>
            </p14:nvContentPartPr>
            <p14:xfrm>
              <a:off x="8664222" y="4523121"/>
              <a:ext cx="16933" cy="217133"/>
            </p14:xfrm>
          </p:contentPart>
        </mc:Choice>
        <mc:Fallback xmlns="">
          <p:pic>
            <p:nvPicPr>
              <p:cNvPr id="31" name="墨迹 30"/>
            </p:nvPicPr>
            <p:blipFill>
              <a:blip r:embed="rId77"/>
            </p:blipFill>
            <p:spPr>
              <a:xfrm>
                <a:off x="8664222" y="4523121"/>
                <a:ext cx="16933" cy="21713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2" name="墨迹 31"/>
              <p14:cNvContentPartPr/>
              <p14:nvPr/>
            </p14:nvContentPartPr>
            <p14:xfrm>
              <a:off x="9223022" y="4607718"/>
              <a:ext cx="225778" cy="245332"/>
            </p14:xfrm>
          </p:contentPart>
        </mc:Choice>
        <mc:Fallback xmlns="">
          <p:pic>
            <p:nvPicPr>
              <p:cNvPr id="32" name="墨迹 31"/>
            </p:nvPicPr>
            <p:blipFill>
              <a:blip r:embed="rId79"/>
            </p:blipFill>
            <p:spPr>
              <a:xfrm>
                <a:off x="9223022" y="4607718"/>
                <a:ext cx="225778" cy="2453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3" name="墨迹 32"/>
              <p14:cNvContentPartPr/>
              <p14:nvPr/>
            </p14:nvContentPartPr>
            <p14:xfrm>
              <a:off x="9567333" y="4528761"/>
              <a:ext cx="160867" cy="39478"/>
            </p14:xfrm>
          </p:contentPart>
        </mc:Choice>
        <mc:Fallback xmlns="">
          <p:pic>
            <p:nvPicPr>
              <p:cNvPr id="33" name="墨迹 32"/>
            </p:nvPicPr>
            <p:blipFill>
              <a:blip r:embed="rId81"/>
            </p:blipFill>
            <p:spPr>
              <a:xfrm>
                <a:off x="9567333" y="4528761"/>
                <a:ext cx="160867" cy="3947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4" name="墨迹 33"/>
              <p14:cNvContentPartPr/>
              <p14:nvPr/>
            </p14:nvContentPartPr>
            <p14:xfrm>
              <a:off x="7405511" y="5521366"/>
              <a:ext cx="118533" cy="276350"/>
            </p14:xfrm>
          </p:contentPart>
        </mc:Choice>
        <mc:Fallback xmlns="">
          <p:pic>
            <p:nvPicPr>
              <p:cNvPr id="34" name="墨迹 33"/>
            </p:nvPicPr>
            <p:blipFill>
              <a:blip r:embed="rId83"/>
            </p:blipFill>
            <p:spPr>
              <a:xfrm>
                <a:off x="7405511" y="5521366"/>
                <a:ext cx="118533" cy="27635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5" name="墨迹 34"/>
              <p14:cNvContentPartPr/>
              <p14:nvPr/>
            </p14:nvContentPartPr>
            <p14:xfrm>
              <a:off x="7490177" y="5493167"/>
              <a:ext cx="186267" cy="259431"/>
            </p14:xfrm>
          </p:contentPart>
        </mc:Choice>
        <mc:Fallback xmlns="">
          <p:pic>
            <p:nvPicPr>
              <p:cNvPr id="35" name="墨迹 34"/>
            </p:nvPicPr>
            <p:blipFill>
              <a:blip r:embed="rId85"/>
            </p:blipFill>
            <p:spPr>
              <a:xfrm>
                <a:off x="7490177" y="5493167"/>
                <a:ext cx="186267" cy="25943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6" name="墨迹 35"/>
              <p14:cNvContentPartPr/>
              <p14:nvPr/>
            </p14:nvContentPartPr>
            <p14:xfrm>
              <a:off x="7693377" y="5549565"/>
              <a:ext cx="155223" cy="186114"/>
            </p14:xfrm>
          </p:contentPart>
        </mc:Choice>
        <mc:Fallback xmlns="">
          <p:pic>
            <p:nvPicPr>
              <p:cNvPr id="36" name="墨迹 35"/>
            </p:nvPicPr>
            <p:blipFill>
              <a:blip r:embed="rId87"/>
            </p:blipFill>
            <p:spPr>
              <a:xfrm>
                <a:off x="7693377" y="5549565"/>
                <a:ext cx="155223" cy="18611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7" name="墨迹 36"/>
              <p14:cNvContentPartPr/>
              <p14:nvPr/>
            </p14:nvContentPartPr>
            <p14:xfrm>
              <a:off x="7879644" y="5453689"/>
              <a:ext cx="107244" cy="25379"/>
            </p14:xfrm>
          </p:contentPart>
        </mc:Choice>
        <mc:Fallback xmlns="">
          <p:pic>
            <p:nvPicPr>
              <p:cNvPr id="37" name="墨迹 36"/>
            </p:nvPicPr>
            <p:blipFill>
              <a:blip r:embed="rId89"/>
            </p:blipFill>
            <p:spPr>
              <a:xfrm>
                <a:off x="7879644" y="5453689"/>
                <a:ext cx="107244" cy="2537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8" name="墨迹 37"/>
              <p14:cNvContentPartPr/>
              <p14:nvPr/>
            </p14:nvContentPartPr>
            <p14:xfrm>
              <a:off x="7947377" y="5397291"/>
              <a:ext cx="11289" cy="172013"/>
            </p14:xfrm>
          </p:contentPart>
        </mc:Choice>
        <mc:Fallback xmlns="">
          <p:pic>
            <p:nvPicPr>
              <p:cNvPr id="38" name="墨迹 37"/>
            </p:nvPicPr>
            <p:blipFill>
              <a:blip r:embed="rId91"/>
            </p:blipFill>
            <p:spPr>
              <a:xfrm>
                <a:off x="7947377" y="5397291"/>
                <a:ext cx="11289" cy="17201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9" name="墨迹 38"/>
              <p14:cNvContentPartPr/>
              <p14:nvPr/>
            </p14:nvContentPartPr>
            <p14:xfrm>
              <a:off x="8257822" y="5510087"/>
              <a:ext cx="239888" cy="174834"/>
            </p14:xfrm>
          </p:contentPart>
        </mc:Choice>
        <mc:Fallback xmlns="">
          <p:pic>
            <p:nvPicPr>
              <p:cNvPr id="39" name="墨迹 38"/>
            </p:nvPicPr>
            <p:blipFill>
              <a:blip r:embed="rId93"/>
            </p:blipFill>
            <p:spPr>
              <a:xfrm>
                <a:off x="8257822" y="5510087"/>
                <a:ext cx="239888" cy="17483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0" name="墨迹 39"/>
              <p14:cNvContentPartPr/>
              <p14:nvPr/>
            </p14:nvContentPartPr>
            <p14:xfrm>
              <a:off x="8850488" y="5414210"/>
              <a:ext cx="262467" cy="248151"/>
            </p14:xfrm>
          </p:contentPart>
        </mc:Choice>
        <mc:Fallback xmlns="">
          <p:pic>
            <p:nvPicPr>
              <p:cNvPr id="40" name="墨迹 39"/>
            </p:nvPicPr>
            <p:blipFill>
              <a:blip r:embed="rId95"/>
            </p:blipFill>
            <p:spPr>
              <a:xfrm>
                <a:off x="8850488" y="5414210"/>
                <a:ext cx="262467" cy="24815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1" name="墨迹 40"/>
              <p14:cNvContentPartPr/>
              <p14:nvPr/>
            </p14:nvContentPartPr>
            <p14:xfrm>
              <a:off x="9189155" y="5391651"/>
              <a:ext cx="118534" cy="16919"/>
            </p14:xfrm>
          </p:contentPart>
        </mc:Choice>
        <mc:Fallback xmlns="">
          <p:pic>
            <p:nvPicPr>
              <p:cNvPr id="41" name="墨迹 40"/>
            </p:nvPicPr>
            <p:blipFill>
              <a:blip r:embed="rId97"/>
            </p:blipFill>
            <p:spPr>
              <a:xfrm>
                <a:off x="9189155" y="5391651"/>
                <a:ext cx="118534" cy="1691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2" name="墨迹 41"/>
              <p14:cNvContentPartPr/>
              <p14:nvPr/>
            </p14:nvContentPartPr>
            <p14:xfrm>
              <a:off x="9635066" y="5408570"/>
              <a:ext cx="220134" cy="172014"/>
            </p14:xfrm>
          </p:contentPart>
        </mc:Choice>
        <mc:Fallback xmlns="">
          <p:pic>
            <p:nvPicPr>
              <p:cNvPr id="42" name="墨迹 41"/>
            </p:nvPicPr>
            <p:blipFill>
              <a:blip r:embed="rId99"/>
            </p:blipFill>
            <p:spPr>
              <a:xfrm>
                <a:off x="9635066" y="5408570"/>
                <a:ext cx="220134" cy="17201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3" name="墨迹 42"/>
              <p14:cNvContentPartPr/>
              <p14:nvPr/>
            </p14:nvContentPartPr>
            <p14:xfrm>
              <a:off x="10075333" y="5329613"/>
              <a:ext cx="129822" cy="298909"/>
            </p14:xfrm>
          </p:contentPart>
        </mc:Choice>
        <mc:Fallback xmlns="">
          <p:pic>
            <p:nvPicPr>
              <p:cNvPr id="43" name="墨迹 42"/>
            </p:nvPicPr>
            <p:blipFill>
              <a:blip r:embed="rId101"/>
            </p:blipFill>
            <p:spPr>
              <a:xfrm>
                <a:off x="10075333" y="5329613"/>
                <a:ext cx="129822" cy="29890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4" name="墨迹 43"/>
              <p14:cNvContentPartPr/>
              <p14:nvPr/>
            </p14:nvContentPartPr>
            <p14:xfrm>
              <a:off x="10306755" y="5188618"/>
              <a:ext cx="121356" cy="157915"/>
            </p14:xfrm>
          </p:contentPart>
        </mc:Choice>
        <mc:Fallback xmlns="">
          <p:pic>
            <p:nvPicPr>
              <p:cNvPr id="44" name="墨迹 43"/>
            </p:nvPicPr>
            <p:blipFill>
              <a:blip r:embed="rId103"/>
            </p:blipFill>
            <p:spPr>
              <a:xfrm>
                <a:off x="10306755" y="5188618"/>
                <a:ext cx="121356" cy="15791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5" name="墨迹 44"/>
              <p14:cNvContentPartPr/>
              <p14:nvPr/>
            </p14:nvContentPartPr>
            <p14:xfrm>
              <a:off x="10447867" y="5211177"/>
              <a:ext cx="121355" cy="33839"/>
            </p14:xfrm>
          </p:contentPart>
        </mc:Choice>
        <mc:Fallback xmlns="">
          <p:pic>
            <p:nvPicPr>
              <p:cNvPr id="45" name="墨迹 44"/>
            </p:nvPicPr>
            <p:blipFill>
              <a:blip r:embed="rId105"/>
            </p:blipFill>
            <p:spPr>
              <a:xfrm>
                <a:off x="10447867" y="5211177"/>
                <a:ext cx="121355" cy="3383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6" name="墨迹 45"/>
              <p14:cNvContentPartPr/>
              <p14:nvPr/>
            </p14:nvContentPartPr>
            <p14:xfrm>
              <a:off x="7890933" y="845970"/>
              <a:ext cx="73378" cy="39478"/>
            </p14:xfrm>
          </p:contentPart>
        </mc:Choice>
        <mc:Fallback xmlns="">
          <p:pic>
            <p:nvPicPr>
              <p:cNvPr id="46" name="墨迹 45"/>
            </p:nvPicPr>
            <p:blipFill>
              <a:blip r:embed="rId107"/>
            </p:blipFill>
            <p:spPr>
              <a:xfrm>
                <a:off x="7890933" y="845970"/>
                <a:ext cx="73378" cy="3947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7" name="墨迹 46"/>
              <p14:cNvContentPartPr/>
              <p14:nvPr/>
            </p14:nvContentPartPr>
            <p14:xfrm>
              <a:off x="10442222" y="1409950"/>
              <a:ext cx="575733" cy="406066"/>
            </p14:xfrm>
          </p:contentPart>
        </mc:Choice>
        <mc:Fallback xmlns="">
          <p:pic>
            <p:nvPicPr>
              <p:cNvPr id="47" name="墨迹 46"/>
            </p:nvPicPr>
            <p:blipFill>
              <a:blip r:embed="rId109"/>
            </p:blipFill>
            <p:spPr>
              <a:xfrm>
                <a:off x="10442222" y="1409950"/>
                <a:ext cx="575733" cy="40606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8" name="墨迹 47"/>
              <p14:cNvContentPartPr/>
              <p14:nvPr/>
            </p14:nvContentPartPr>
            <p14:xfrm>
              <a:off x="7430911" y="2673266"/>
              <a:ext cx="19756" cy="360"/>
            </p14:xfrm>
          </p:contentPart>
        </mc:Choice>
        <mc:Fallback xmlns="">
          <p:pic>
            <p:nvPicPr>
              <p:cNvPr id="48" name="墨迹 47"/>
            </p:nvPicPr>
            <p:blipFill>
              <a:blip r:embed="rId111"/>
            </p:blipFill>
            <p:spPr>
              <a:xfrm>
                <a:off x="7430911" y="2673266"/>
                <a:ext cx="19756" cy="36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9" name="墨迹 48"/>
              <p14:cNvContentPartPr/>
              <p14:nvPr/>
            </p14:nvContentPartPr>
            <p14:xfrm>
              <a:off x="7394222" y="2622508"/>
              <a:ext cx="248355" cy="45118"/>
            </p14:xfrm>
          </p:contentPart>
        </mc:Choice>
        <mc:Fallback xmlns="">
          <p:pic>
            <p:nvPicPr>
              <p:cNvPr id="49" name="墨迹 48"/>
            </p:nvPicPr>
            <p:blipFill>
              <a:blip r:embed="rId113"/>
            </p:blipFill>
            <p:spPr>
              <a:xfrm>
                <a:off x="7394222" y="2622508"/>
                <a:ext cx="248355" cy="451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0" name="墨迹 49"/>
              <p14:cNvContentPartPr/>
              <p14:nvPr/>
            </p14:nvContentPartPr>
            <p14:xfrm>
              <a:off x="7397044" y="2808621"/>
              <a:ext cx="194733" cy="236872"/>
            </p14:xfrm>
          </p:contentPart>
        </mc:Choice>
        <mc:Fallback xmlns="">
          <p:pic>
            <p:nvPicPr>
              <p:cNvPr id="50" name="墨迹 49"/>
            </p:nvPicPr>
            <p:blipFill>
              <a:blip r:embed="rId115"/>
            </p:blipFill>
            <p:spPr>
              <a:xfrm>
                <a:off x="7397044" y="2808621"/>
                <a:ext cx="194733" cy="23687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1" name="墨迹 50"/>
              <p14:cNvContentPartPr/>
              <p14:nvPr/>
            </p14:nvContentPartPr>
            <p14:xfrm>
              <a:off x="8387644" y="1477628"/>
              <a:ext cx="239888" cy="186113"/>
            </p14:xfrm>
          </p:contentPart>
        </mc:Choice>
        <mc:Fallback xmlns="">
          <p:pic>
            <p:nvPicPr>
              <p:cNvPr id="51" name="墨迹 50"/>
            </p:nvPicPr>
            <p:blipFill>
              <a:blip r:embed="rId117"/>
            </p:blipFill>
            <p:spPr>
              <a:xfrm>
                <a:off x="8387644" y="1477628"/>
                <a:ext cx="239888" cy="18611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2" name="墨迹 51"/>
              <p14:cNvContentPartPr/>
              <p14:nvPr/>
            </p14:nvContentPartPr>
            <p14:xfrm>
              <a:off x="8382000" y="2921417"/>
              <a:ext cx="22577" cy="231232"/>
            </p14:xfrm>
          </p:contentPart>
        </mc:Choice>
        <mc:Fallback xmlns="">
          <p:pic>
            <p:nvPicPr>
              <p:cNvPr id="52" name="墨迹 51"/>
            </p:nvPicPr>
            <p:blipFill>
              <a:blip r:embed="rId119"/>
            </p:blipFill>
            <p:spPr>
              <a:xfrm>
                <a:off x="8382000" y="2921417"/>
                <a:ext cx="22577" cy="23123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3" name="墨迹 52"/>
              <p14:cNvContentPartPr/>
              <p14:nvPr/>
            </p14:nvContentPartPr>
            <p14:xfrm>
              <a:off x="8398933" y="2994735"/>
              <a:ext cx="155222" cy="39478"/>
            </p14:xfrm>
          </p:contentPart>
        </mc:Choice>
        <mc:Fallback xmlns="">
          <p:pic>
            <p:nvPicPr>
              <p:cNvPr id="53" name="墨迹 52"/>
            </p:nvPicPr>
            <p:blipFill>
              <a:blip r:embed="rId121"/>
            </p:blipFill>
            <p:spPr>
              <a:xfrm>
                <a:off x="8398933" y="2994735"/>
                <a:ext cx="155222" cy="3947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4" name="墨迹 53"/>
              <p14:cNvContentPartPr/>
              <p14:nvPr/>
            </p14:nvContentPartPr>
            <p14:xfrm>
              <a:off x="8562622" y="2848100"/>
              <a:ext cx="5644" cy="360947"/>
            </p14:xfrm>
          </p:contentPart>
        </mc:Choice>
        <mc:Fallback xmlns="">
          <p:pic>
            <p:nvPicPr>
              <p:cNvPr id="54" name="墨迹 53"/>
            </p:nvPicPr>
            <p:blipFill>
              <a:blip r:embed="rId123"/>
            </p:blipFill>
            <p:spPr>
              <a:xfrm>
                <a:off x="8562622" y="2848100"/>
                <a:ext cx="5644" cy="36094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5" name="墨迹 54"/>
              <p14:cNvContentPartPr/>
              <p14:nvPr/>
            </p14:nvContentPartPr>
            <p14:xfrm>
              <a:off x="10126133" y="2774782"/>
              <a:ext cx="423334" cy="33839"/>
            </p14:xfrm>
          </p:contentPart>
        </mc:Choice>
        <mc:Fallback xmlns="">
          <p:pic>
            <p:nvPicPr>
              <p:cNvPr id="55" name="墨迹 54"/>
            </p:nvPicPr>
            <p:blipFill>
              <a:blip r:embed="rId125"/>
            </p:blipFill>
            <p:spPr>
              <a:xfrm>
                <a:off x="10126133" y="2774782"/>
                <a:ext cx="423334" cy="3383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6" name="墨迹 55"/>
              <p14:cNvContentPartPr/>
              <p14:nvPr/>
            </p14:nvContentPartPr>
            <p14:xfrm>
              <a:off x="3025422" y="1192818"/>
              <a:ext cx="880533" cy="109976"/>
            </p14:xfrm>
          </p:contentPart>
        </mc:Choice>
        <mc:Fallback xmlns="">
          <p:pic>
            <p:nvPicPr>
              <p:cNvPr id="56" name="墨迹 55"/>
            </p:nvPicPr>
            <p:blipFill>
              <a:blip r:embed="rId127"/>
            </p:blipFill>
            <p:spPr>
              <a:xfrm>
                <a:off x="3025422" y="1192818"/>
                <a:ext cx="880533" cy="10997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7" name="墨迹 56"/>
              <p14:cNvContentPartPr/>
              <p14:nvPr/>
            </p14:nvContentPartPr>
            <p14:xfrm>
              <a:off x="3793066" y="755733"/>
              <a:ext cx="84667" cy="248151"/>
            </p14:xfrm>
          </p:contentPart>
        </mc:Choice>
        <mc:Fallback xmlns="">
          <p:pic>
            <p:nvPicPr>
              <p:cNvPr id="57" name="墨迹 56"/>
            </p:nvPicPr>
            <p:blipFill>
              <a:blip r:embed="rId129"/>
            </p:blipFill>
            <p:spPr>
              <a:xfrm>
                <a:off x="3793066" y="755733"/>
                <a:ext cx="84667" cy="24815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9" name="墨迹 58"/>
              <p14:cNvContentPartPr/>
              <p14:nvPr/>
            </p14:nvContentPartPr>
            <p14:xfrm>
              <a:off x="3866444" y="738814"/>
              <a:ext cx="141111" cy="276350"/>
            </p14:xfrm>
          </p:contentPart>
        </mc:Choice>
        <mc:Fallback xmlns="">
          <p:pic>
            <p:nvPicPr>
              <p:cNvPr id="59" name="墨迹 58"/>
            </p:nvPicPr>
            <p:blipFill>
              <a:blip r:embed="rId131"/>
            </p:blipFill>
            <p:spPr>
              <a:xfrm>
                <a:off x="3866444" y="738814"/>
                <a:ext cx="141111" cy="27635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0" name="墨迹 59"/>
              <p14:cNvContentPartPr/>
              <p14:nvPr/>
            </p14:nvContentPartPr>
            <p14:xfrm>
              <a:off x="4018844" y="812131"/>
              <a:ext cx="197556" cy="174834"/>
            </p14:xfrm>
          </p:contentPart>
        </mc:Choice>
        <mc:Fallback xmlns="">
          <p:pic>
            <p:nvPicPr>
              <p:cNvPr id="60" name="墨迹 59"/>
            </p:nvPicPr>
            <p:blipFill>
              <a:blip r:embed="rId133"/>
            </p:blipFill>
            <p:spPr>
              <a:xfrm>
                <a:off x="4018844" y="812131"/>
                <a:ext cx="197556" cy="17483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1" name="墨迹 60"/>
              <p14:cNvContentPartPr/>
              <p14:nvPr/>
            </p14:nvContentPartPr>
            <p14:xfrm>
              <a:off x="4227688" y="744453"/>
              <a:ext cx="237067" cy="248152"/>
            </p14:xfrm>
          </p:contentPart>
        </mc:Choice>
        <mc:Fallback xmlns="">
          <p:pic>
            <p:nvPicPr>
              <p:cNvPr id="61" name="墨迹 60"/>
            </p:nvPicPr>
            <p:blipFill>
              <a:blip r:embed="rId135"/>
            </p:blipFill>
            <p:spPr>
              <a:xfrm>
                <a:off x="4227688" y="744453"/>
                <a:ext cx="237067" cy="24815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2" name="墨迹 61"/>
              <p14:cNvContentPartPr/>
              <p14:nvPr/>
            </p14:nvContentPartPr>
            <p14:xfrm>
              <a:off x="4459111" y="704975"/>
              <a:ext cx="87489" cy="33839"/>
            </p14:xfrm>
          </p:contentPart>
        </mc:Choice>
        <mc:Fallback xmlns="">
          <p:pic>
            <p:nvPicPr>
              <p:cNvPr id="62" name="墨迹 61"/>
            </p:nvPicPr>
            <p:blipFill>
              <a:blip r:embed="rId137"/>
            </p:blipFill>
            <p:spPr>
              <a:xfrm>
                <a:off x="4459111" y="704975"/>
                <a:ext cx="87489" cy="3383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3" name="墨迹 62"/>
              <p14:cNvContentPartPr/>
              <p14:nvPr/>
            </p14:nvContentPartPr>
            <p14:xfrm>
              <a:off x="4470400" y="642937"/>
              <a:ext cx="313266" cy="366587"/>
            </p14:xfrm>
          </p:contentPart>
        </mc:Choice>
        <mc:Fallback xmlns="">
          <p:pic>
            <p:nvPicPr>
              <p:cNvPr id="63" name="墨迹 62"/>
            </p:nvPicPr>
            <p:blipFill>
              <a:blip r:embed="rId139"/>
            </p:blipFill>
            <p:spPr>
              <a:xfrm>
                <a:off x="4470400" y="642937"/>
                <a:ext cx="313266" cy="36658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64" name="墨迹 63"/>
              <p14:cNvContentPartPr/>
              <p14:nvPr/>
            </p14:nvContentPartPr>
            <p14:xfrm>
              <a:off x="7224888" y="2088665"/>
              <a:ext cx="581378" cy="562042"/>
            </p14:xfrm>
          </p:contentPart>
        </mc:Choice>
        <mc:Fallback xmlns="">
          <p:pic>
            <p:nvPicPr>
              <p:cNvPr id="64" name="墨迹 63"/>
            </p:nvPicPr>
            <p:blipFill>
              <a:blip r:embed="rId141"/>
            </p:blipFill>
            <p:spPr>
              <a:xfrm>
                <a:off x="7224888" y="2088665"/>
                <a:ext cx="581378" cy="562042"/>
              </a:xfrm>
              <a:prstGeom prst="rect"/>
            </p:spPr>
          </p:pic>
        </mc:Fallback>
      </mc:AlternateContent>
    </p:spTree>
    <p:custDataLst>
      <p:tags r:id="rId14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6" name="图片 1"/>
          <p:cNvPicPr>
            <a:picLocks noChangeAspect="1"/>
          </p:cNvPicPr>
          <p:nvPr/>
        </p:nvPicPr>
        <p:blipFill>
          <a:blip r:embed="rId1"/>
          <a:stretch>
            <a:fillRect/>
          </a:stretch>
        </p:blipFill>
        <p:spPr>
          <a:xfrm>
            <a:off x="259715" y="375920"/>
            <a:ext cx="10775950" cy="426339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56" name="墨迹 1048755"/>
              <p14:cNvContentPartPr/>
              <p14:nvPr/>
            </p14:nvContentPartPr>
            <p14:xfrm>
              <a:off x="7411719" y="4534982"/>
              <a:ext cx="1550660" cy="44621"/>
            </p14:xfrm>
          </p:contentPart>
        </mc:Choice>
        <mc:Fallback xmlns="">
          <p:pic>
            <p:nvPicPr>
              <p:cNvPr id="1048756" name="墨迹 1048755"/>
            </p:nvPicPr>
            <p:blipFill>
              <a:blip r:embed="rId3"/>
            </p:blipFill>
            <p:spPr>
              <a:xfrm>
                <a:off x="7411719" y="4534982"/>
                <a:ext cx="1550660" cy="4462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57" name="墨迹 1048756"/>
              <p14:cNvContentPartPr/>
              <p14:nvPr/>
            </p14:nvContentPartPr>
            <p14:xfrm>
              <a:off x="9019400" y="4251962"/>
              <a:ext cx="338809" cy="396669"/>
            </p14:xfrm>
          </p:contentPart>
        </mc:Choice>
        <mc:Fallback xmlns="">
          <p:pic>
            <p:nvPicPr>
              <p:cNvPr id="1048757" name="墨迹 1048756"/>
            </p:nvPicPr>
            <p:blipFill>
              <a:blip r:embed="rId5"/>
            </p:blipFill>
            <p:spPr>
              <a:xfrm>
                <a:off x="9019400" y="4251962"/>
                <a:ext cx="338809" cy="39666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58" name="墨迹 1048757"/>
              <p14:cNvContentPartPr/>
              <p14:nvPr/>
            </p14:nvContentPartPr>
            <p14:xfrm>
              <a:off x="9097012" y="4322659"/>
              <a:ext cx="247651" cy="230232"/>
            </p14:xfrm>
          </p:contentPart>
        </mc:Choice>
        <mc:Fallback xmlns="">
          <p:pic>
            <p:nvPicPr>
              <p:cNvPr id="1048758" name="墨迹 1048757"/>
            </p:nvPicPr>
            <p:blipFill>
              <a:blip r:embed="rId7"/>
            </p:blipFill>
            <p:spPr>
              <a:xfrm>
                <a:off x="9097012" y="4322659"/>
                <a:ext cx="247651" cy="23023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4" name="墨迹 0"/>
              <p14:cNvContentPartPr/>
              <p14:nvPr/>
            </p14:nvContentPartPr>
            <p14:xfrm>
              <a:off x="8122355" y="4751533"/>
              <a:ext cx="242712" cy="222772"/>
            </p14:xfrm>
          </p:contentPart>
        </mc:Choice>
        <mc:Fallback xmlns="">
          <p:pic>
            <p:nvPicPr>
              <p:cNvPr id="14" name="墨迹 0"/>
            </p:nvPicPr>
            <p:blipFill>
              <a:blip r:embed="rId9"/>
            </p:blipFill>
            <p:spPr>
              <a:xfrm>
                <a:off x="8122355" y="4751533"/>
                <a:ext cx="242712" cy="22277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8325555" y="4776912"/>
              <a:ext cx="347134" cy="163555"/>
            </p14:xfrm>
          </p:contentPart>
        </mc:Choice>
        <mc:Fallback xmlns="">
          <p:pic>
            <p:nvPicPr>
              <p:cNvPr id="2" name="墨迹 1"/>
            </p:nvPicPr>
            <p:blipFill>
              <a:blip r:embed="rId11"/>
            </p:blipFill>
            <p:spPr>
              <a:xfrm>
                <a:off x="8325555" y="4776912"/>
                <a:ext cx="347134" cy="16355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 name="墨迹 2"/>
              <p14:cNvContentPartPr/>
              <p14:nvPr/>
            </p14:nvContentPartPr>
            <p14:xfrm>
              <a:off x="8681155" y="4743073"/>
              <a:ext cx="16934" cy="239692"/>
            </p14:xfrm>
          </p:contentPart>
        </mc:Choice>
        <mc:Fallback xmlns="">
          <p:pic>
            <p:nvPicPr>
              <p:cNvPr id="3" name="墨迹 2"/>
            </p:nvPicPr>
            <p:blipFill>
              <a:blip r:embed="rId13"/>
            </p:blipFill>
            <p:spPr>
              <a:xfrm>
                <a:off x="8681155" y="4743073"/>
                <a:ext cx="16934" cy="23969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 name="墨迹 3"/>
              <p14:cNvContentPartPr/>
              <p14:nvPr/>
            </p14:nvContentPartPr>
            <p14:xfrm>
              <a:off x="8765822" y="4754353"/>
              <a:ext cx="191911" cy="174834"/>
            </p14:xfrm>
          </p:contentPart>
        </mc:Choice>
        <mc:Fallback xmlns="">
          <p:pic>
            <p:nvPicPr>
              <p:cNvPr id="4" name="墨迹 3"/>
            </p:nvPicPr>
            <p:blipFill>
              <a:blip r:embed="rId15"/>
            </p:blipFill>
            <p:spPr>
              <a:xfrm>
                <a:off x="8765822" y="4754353"/>
                <a:ext cx="191911" cy="1748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 name="墨迹 4"/>
              <p14:cNvContentPartPr/>
              <p14:nvPr/>
            </p14:nvContentPartPr>
            <p14:xfrm>
              <a:off x="8940800" y="4833310"/>
              <a:ext cx="152400" cy="462464"/>
            </p14:xfrm>
          </p:contentPart>
        </mc:Choice>
        <mc:Fallback xmlns="">
          <p:pic>
            <p:nvPicPr>
              <p:cNvPr id="5" name="墨迹 4"/>
            </p:nvPicPr>
            <p:blipFill>
              <a:blip r:embed="rId17"/>
            </p:blipFill>
            <p:spPr>
              <a:xfrm>
                <a:off x="8940800" y="4833310"/>
                <a:ext cx="152400" cy="46246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6" name="墨迹 5"/>
              <p14:cNvContentPartPr/>
              <p14:nvPr/>
            </p14:nvContentPartPr>
            <p14:xfrm>
              <a:off x="4572000" y="2771962"/>
              <a:ext cx="657577" cy="375047"/>
            </p14:xfrm>
          </p:contentPart>
        </mc:Choice>
        <mc:Fallback xmlns="">
          <p:pic>
            <p:nvPicPr>
              <p:cNvPr id="6" name="墨迹 5"/>
            </p:nvPicPr>
            <p:blipFill>
              <a:blip r:embed="rId19"/>
            </p:blipFill>
            <p:spPr>
              <a:xfrm>
                <a:off x="4572000" y="2771962"/>
                <a:ext cx="657577" cy="37504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7" name="墨迹 6"/>
              <p14:cNvContentPartPr/>
              <p14:nvPr/>
            </p14:nvContentPartPr>
            <p14:xfrm>
              <a:off x="8675511" y="2966536"/>
              <a:ext cx="426156" cy="208672"/>
            </p14:xfrm>
          </p:contentPart>
        </mc:Choice>
        <mc:Fallback xmlns="">
          <p:pic>
            <p:nvPicPr>
              <p:cNvPr id="7" name="墨迹 6"/>
            </p:nvPicPr>
            <p:blipFill>
              <a:blip r:embed="rId21"/>
            </p:blipFill>
            <p:spPr>
              <a:xfrm>
                <a:off x="8675511" y="2966536"/>
                <a:ext cx="426156" cy="20867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8" name="墨迹 7"/>
              <p14:cNvContentPartPr/>
              <p14:nvPr/>
            </p14:nvContentPartPr>
            <p14:xfrm>
              <a:off x="8252177" y="3586914"/>
              <a:ext cx="299156" cy="180474"/>
            </p14:xfrm>
          </p:contentPart>
        </mc:Choice>
        <mc:Fallback xmlns="">
          <p:pic>
            <p:nvPicPr>
              <p:cNvPr id="8" name="墨迹 7"/>
            </p:nvPicPr>
            <p:blipFill>
              <a:blip r:embed="rId23"/>
            </p:blipFill>
            <p:spPr>
              <a:xfrm>
                <a:off x="8252177" y="3586914"/>
                <a:ext cx="299156"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9" name="墨迹 8"/>
              <p14:cNvContentPartPr/>
              <p14:nvPr/>
            </p14:nvContentPartPr>
            <p14:xfrm>
              <a:off x="6412088" y="3854805"/>
              <a:ext cx="499534" cy="290449"/>
            </p14:xfrm>
          </p:contentPart>
        </mc:Choice>
        <mc:Fallback xmlns="">
          <p:pic>
            <p:nvPicPr>
              <p:cNvPr id="9" name="墨迹 8"/>
            </p:nvPicPr>
            <p:blipFill>
              <a:blip r:embed="rId25"/>
            </p:blipFill>
            <p:spPr>
              <a:xfrm>
                <a:off x="6412088" y="3854805"/>
                <a:ext cx="499534" cy="29044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 name="墨迹 9"/>
              <p14:cNvContentPartPr/>
              <p14:nvPr/>
            </p14:nvContentPartPr>
            <p14:xfrm>
              <a:off x="824088" y="4466723"/>
              <a:ext cx="146756" cy="377867"/>
            </p14:xfrm>
          </p:contentPart>
        </mc:Choice>
        <mc:Fallback xmlns="">
          <p:pic>
            <p:nvPicPr>
              <p:cNvPr id="10" name="墨迹 9"/>
            </p:nvPicPr>
            <p:blipFill>
              <a:blip r:embed="rId27"/>
            </p:blipFill>
            <p:spPr>
              <a:xfrm>
                <a:off x="824088" y="4466723"/>
                <a:ext cx="146756" cy="37786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 name="墨迹 10"/>
              <p14:cNvContentPartPr/>
              <p14:nvPr/>
            </p14:nvContentPartPr>
            <p14:xfrm>
              <a:off x="965200" y="4108596"/>
              <a:ext cx="728133" cy="803672"/>
            </p14:xfrm>
          </p:contentPart>
        </mc:Choice>
        <mc:Fallback xmlns="">
          <p:pic>
            <p:nvPicPr>
              <p:cNvPr id="11" name="墨迹 10"/>
            </p:nvPicPr>
            <p:blipFill>
              <a:blip r:embed="rId29"/>
            </p:blipFill>
            <p:spPr>
              <a:xfrm>
                <a:off x="965200" y="4108596"/>
                <a:ext cx="728133" cy="80367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2" name="墨迹 11"/>
              <p14:cNvContentPartPr/>
              <p14:nvPr/>
            </p14:nvContentPartPr>
            <p14:xfrm>
              <a:off x="965200" y="4100136"/>
              <a:ext cx="736600" cy="812131"/>
            </p14:xfrm>
          </p:contentPart>
        </mc:Choice>
        <mc:Fallback xmlns="">
          <p:pic>
            <p:nvPicPr>
              <p:cNvPr id="12" name="墨迹 11"/>
            </p:nvPicPr>
            <p:blipFill>
              <a:blip r:embed="rId31"/>
            </p:blipFill>
            <p:spPr>
              <a:xfrm>
                <a:off x="965200" y="4100136"/>
                <a:ext cx="736600" cy="8121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 name="墨迹 12"/>
              <p14:cNvContentPartPr/>
              <p14:nvPr/>
            </p14:nvContentPartPr>
            <p14:xfrm>
              <a:off x="925688" y="4297529"/>
              <a:ext cx="434623" cy="580900"/>
            </p14:xfrm>
          </p:contentPart>
        </mc:Choice>
        <mc:Fallback xmlns="">
          <p:pic>
            <p:nvPicPr>
              <p:cNvPr id="13" name="墨迹 12"/>
            </p:nvPicPr>
            <p:blipFill>
              <a:blip r:embed="rId33"/>
            </p:blipFill>
            <p:spPr>
              <a:xfrm>
                <a:off x="925688" y="4297529"/>
                <a:ext cx="434623" cy="580900"/>
              </a:xfrm>
              <a:prstGeom prst="rect"/>
            </p:spPr>
          </p:pic>
        </mc:Fallback>
      </mc:AlternateContent>
    </p:spTree>
    <p:custDataLst>
      <p:tags r:id="rId3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7" name="图片 1"/>
          <p:cNvPicPr>
            <a:picLocks noChangeAspect="1"/>
          </p:cNvPicPr>
          <p:nvPr/>
        </p:nvPicPr>
        <p:blipFill>
          <a:blip r:embed="rId1"/>
          <a:stretch>
            <a:fillRect/>
          </a:stretch>
        </p:blipFill>
        <p:spPr>
          <a:xfrm>
            <a:off x="213995" y="354330"/>
            <a:ext cx="11240135" cy="450342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66" name="墨迹 1048765"/>
              <p14:cNvContentPartPr/>
              <p14:nvPr/>
            </p14:nvContentPartPr>
            <p14:xfrm>
              <a:off x="2615352" y="1992468"/>
              <a:ext cx="2676886" cy="64931"/>
            </p14:xfrm>
          </p:contentPart>
        </mc:Choice>
        <mc:Fallback xmlns="">
          <p:pic>
            <p:nvPicPr>
              <p:cNvPr id="1048766" name="墨迹 1048765"/>
            </p:nvPicPr>
            <p:blipFill>
              <a:blip r:embed="rId3"/>
            </p:blipFill>
            <p:spPr>
              <a:xfrm>
                <a:off x="2615352" y="1992468"/>
                <a:ext cx="2676886" cy="6493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67" name="墨迹 1048766"/>
              <p14:cNvContentPartPr/>
              <p14:nvPr/>
            </p14:nvContentPartPr>
            <p14:xfrm>
              <a:off x="4307203" y="1225145"/>
              <a:ext cx="861014" cy="512837"/>
            </p14:xfrm>
          </p:contentPart>
        </mc:Choice>
        <mc:Fallback xmlns="">
          <p:pic>
            <p:nvPicPr>
              <p:cNvPr id="1048767" name="墨迹 1048766"/>
            </p:nvPicPr>
            <p:blipFill>
              <a:blip r:embed="rId5"/>
            </p:blipFill>
            <p:spPr>
              <a:xfrm>
                <a:off x="4307203" y="1225145"/>
                <a:ext cx="861014" cy="51283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68" name="墨迹 1048767"/>
              <p14:cNvContentPartPr/>
              <p14:nvPr/>
            </p14:nvContentPartPr>
            <p14:xfrm>
              <a:off x="1646345" y="2412398"/>
              <a:ext cx="492546" cy="56904"/>
            </p14:xfrm>
          </p:contentPart>
        </mc:Choice>
        <mc:Fallback xmlns="">
          <p:pic>
            <p:nvPicPr>
              <p:cNvPr id="1048768" name="墨迹 1048767"/>
            </p:nvPicPr>
            <p:blipFill>
              <a:blip r:embed="rId7"/>
            </p:blipFill>
            <p:spPr>
              <a:xfrm>
                <a:off x="1646345" y="2412398"/>
                <a:ext cx="492546" cy="5690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69" name="墨迹 1048768"/>
              <p14:cNvContentPartPr/>
              <p14:nvPr/>
            </p14:nvContentPartPr>
            <p14:xfrm>
              <a:off x="1668780" y="2509765"/>
              <a:ext cx="446527" cy="27288"/>
            </p14:xfrm>
          </p:contentPart>
        </mc:Choice>
        <mc:Fallback xmlns="">
          <p:pic>
            <p:nvPicPr>
              <p:cNvPr id="1048769" name="墨迹 1048768"/>
            </p:nvPicPr>
            <p:blipFill>
              <a:blip r:embed="rId9"/>
            </p:blipFill>
            <p:spPr>
              <a:xfrm>
                <a:off x="1668780" y="2509765"/>
                <a:ext cx="446527" cy="2728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70" name="墨迹 1048769"/>
              <p14:cNvContentPartPr/>
              <p14:nvPr/>
            </p14:nvContentPartPr>
            <p14:xfrm>
              <a:off x="1336358" y="2491409"/>
              <a:ext cx="640946" cy="419145"/>
            </p14:xfrm>
          </p:contentPart>
        </mc:Choice>
        <mc:Fallback xmlns="">
          <p:pic>
            <p:nvPicPr>
              <p:cNvPr id="1048770" name="墨迹 1048769"/>
            </p:nvPicPr>
            <p:blipFill>
              <a:blip r:embed="rId11"/>
            </p:blipFill>
            <p:spPr>
              <a:xfrm>
                <a:off x="1336358" y="2491409"/>
                <a:ext cx="640946" cy="41914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71" name="墨迹 1048770"/>
              <p14:cNvContentPartPr/>
              <p14:nvPr/>
            </p14:nvContentPartPr>
            <p14:xfrm>
              <a:off x="11222146" y="3526173"/>
              <a:ext cx="414113" cy="294206"/>
            </p14:xfrm>
          </p:contentPart>
        </mc:Choice>
        <mc:Fallback xmlns="">
          <p:pic>
            <p:nvPicPr>
              <p:cNvPr id="1048771" name="墨迹 1048770"/>
            </p:nvPicPr>
            <p:blipFill>
              <a:blip r:embed="rId13"/>
            </p:blipFill>
            <p:spPr>
              <a:xfrm>
                <a:off x="11222146" y="3526173"/>
                <a:ext cx="414113" cy="29420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72" name="墨迹 1048771"/>
              <p14:cNvContentPartPr/>
              <p14:nvPr/>
            </p14:nvContentPartPr>
            <p14:xfrm>
              <a:off x="3480416" y="4150427"/>
              <a:ext cx="664487" cy="553434"/>
            </p14:xfrm>
          </p:contentPart>
        </mc:Choice>
        <mc:Fallback xmlns="">
          <p:pic>
            <p:nvPicPr>
              <p:cNvPr id="1048772" name="墨迹 1048771"/>
            </p:nvPicPr>
            <p:blipFill>
              <a:blip r:embed="rId15"/>
            </p:blipFill>
            <p:spPr>
              <a:xfrm>
                <a:off x="3480416" y="4150427"/>
                <a:ext cx="664487" cy="5534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9" name="墨迹 0"/>
              <p14:cNvContentPartPr/>
              <p14:nvPr/>
            </p14:nvContentPartPr>
            <p14:xfrm>
              <a:off x="4916311" y="5120940"/>
              <a:ext cx="457200" cy="406066"/>
            </p14:xfrm>
          </p:contentPart>
        </mc:Choice>
        <mc:Fallback xmlns="">
          <p:pic>
            <p:nvPicPr>
              <p:cNvPr id="59" name="墨迹 0"/>
            </p:nvPicPr>
            <p:blipFill>
              <a:blip r:embed="rId17"/>
            </p:blipFill>
            <p:spPr>
              <a:xfrm>
                <a:off x="4916311" y="5120940"/>
                <a:ext cx="457200" cy="40606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 name="墨迹 1"/>
              <p14:cNvContentPartPr/>
              <p14:nvPr/>
            </p14:nvContentPartPr>
            <p14:xfrm>
              <a:off x="5379155" y="5087101"/>
              <a:ext cx="127000" cy="39479"/>
            </p14:xfrm>
          </p:contentPart>
        </mc:Choice>
        <mc:Fallback xmlns="">
          <p:pic>
            <p:nvPicPr>
              <p:cNvPr id="2" name="墨迹 1"/>
            </p:nvPicPr>
            <p:blipFill>
              <a:blip r:embed="rId19"/>
            </p:blipFill>
            <p:spPr>
              <a:xfrm>
                <a:off x="5379155" y="5087101"/>
                <a:ext cx="127000" cy="3947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 name="墨迹 2"/>
              <p14:cNvContentPartPr/>
              <p14:nvPr/>
            </p14:nvContentPartPr>
            <p14:xfrm>
              <a:off x="5497688" y="5194258"/>
              <a:ext cx="206022" cy="33839"/>
            </p14:xfrm>
          </p:contentPart>
        </mc:Choice>
        <mc:Fallback xmlns="">
          <p:pic>
            <p:nvPicPr>
              <p:cNvPr id="3" name="墨迹 2"/>
            </p:nvPicPr>
            <p:blipFill>
              <a:blip r:embed="rId21"/>
            </p:blipFill>
            <p:spPr>
              <a:xfrm>
                <a:off x="5497688" y="5194258"/>
                <a:ext cx="206022" cy="3383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 name="墨迹 3"/>
              <p14:cNvContentPartPr/>
              <p14:nvPr/>
            </p14:nvContentPartPr>
            <p14:xfrm>
              <a:off x="5593644" y="5120940"/>
              <a:ext cx="11288" cy="239692"/>
            </p14:xfrm>
          </p:contentPart>
        </mc:Choice>
        <mc:Fallback xmlns="">
          <p:pic>
            <p:nvPicPr>
              <p:cNvPr id="4" name="墨迹 3"/>
            </p:nvPicPr>
            <p:blipFill>
              <a:blip r:embed="rId23"/>
            </p:blipFill>
            <p:spPr>
              <a:xfrm>
                <a:off x="5593644" y="5120940"/>
                <a:ext cx="11288" cy="23969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 name="墨迹 4"/>
              <p14:cNvContentPartPr/>
              <p14:nvPr/>
            </p14:nvContentPartPr>
            <p14:xfrm>
              <a:off x="5819422" y="5087101"/>
              <a:ext cx="28222" cy="217133"/>
            </p14:xfrm>
          </p:contentPart>
        </mc:Choice>
        <mc:Fallback xmlns="">
          <p:pic>
            <p:nvPicPr>
              <p:cNvPr id="5" name="墨迹 4"/>
            </p:nvPicPr>
            <p:blipFill>
              <a:blip r:embed="rId25"/>
            </p:blipFill>
            <p:spPr>
              <a:xfrm>
                <a:off x="5819422" y="5087101"/>
                <a:ext cx="28222" cy="21713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6" name="墨迹 5"/>
              <p14:cNvContentPartPr/>
              <p14:nvPr/>
            </p14:nvContentPartPr>
            <p14:xfrm>
              <a:off x="5842000" y="5177338"/>
              <a:ext cx="93133" cy="39479"/>
            </p14:xfrm>
          </p:contentPart>
        </mc:Choice>
        <mc:Fallback xmlns="">
          <p:pic>
            <p:nvPicPr>
              <p:cNvPr id="6" name="墨迹 5"/>
            </p:nvPicPr>
            <p:blipFill>
              <a:blip r:embed="rId27"/>
            </p:blipFill>
            <p:spPr>
              <a:xfrm>
                <a:off x="5842000" y="5177338"/>
                <a:ext cx="93133" cy="394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7" name="墨迹 6"/>
              <p14:cNvContentPartPr/>
              <p14:nvPr/>
            </p14:nvContentPartPr>
            <p14:xfrm>
              <a:off x="5921022" y="5053263"/>
              <a:ext cx="25400" cy="400425"/>
            </p14:xfrm>
          </p:contentPart>
        </mc:Choice>
        <mc:Fallback xmlns="">
          <p:pic>
            <p:nvPicPr>
              <p:cNvPr id="7" name="墨迹 6"/>
            </p:nvPicPr>
            <p:blipFill>
              <a:blip r:embed="rId29"/>
            </p:blipFill>
            <p:spPr>
              <a:xfrm>
                <a:off x="5921022" y="5053263"/>
                <a:ext cx="25400" cy="40042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 name="墨迹 7"/>
              <p14:cNvContentPartPr/>
              <p14:nvPr/>
            </p14:nvContentPartPr>
            <p14:xfrm>
              <a:off x="6000044" y="5025064"/>
              <a:ext cx="121356" cy="39478"/>
            </p14:xfrm>
          </p:contentPart>
        </mc:Choice>
        <mc:Fallback xmlns="">
          <p:pic>
            <p:nvPicPr>
              <p:cNvPr id="8" name="墨迹 7"/>
            </p:nvPicPr>
            <p:blipFill>
              <a:blip r:embed="rId31"/>
            </p:blipFill>
            <p:spPr>
              <a:xfrm>
                <a:off x="6000044" y="5025064"/>
                <a:ext cx="121356" cy="3947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 name="墨迹 8"/>
              <p14:cNvContentPartPr/>
              <p14:nvPr/>
            </p14:nvContentPartPr>
            <p14:xfrm>
              <a:off x="6062133" y="4917907"/>
              <a:ext cx="16934" cy="236872"/>
            </p14:xfrm>
          </p:contentPart>
        </mc:Choice>
        <mc:Fallback xmlns="">
          <p:pic>
            <p:nvPicPr>
              <p:cNvPr id="9" name="墨迹 8"/>
            </p:nvPicPr>
            <p:blipFill>
              <a:blip r:embed="rId33"/>
            </p:blipFill>
            <p:spPr>
              <a:xfrm>
                <a:off x="6062133" y="4917907"/>
                <a:ext cx="16934" cy="23687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 name="墨迹 9"/>
              <p14:cNvContentPartPr/>
              <p14:nvPr/>
            </p14:nvContentPartPr>
            <p14:xfrm>
              <a:off x="6259688" y="5166059"/>
              <a:ext cx="234244" cy="50758"/>
            </p14:xfrm>
          </p:contentPart>
        </mc:Choice>
        <mc:Fallback xmlns="">
          <p:pic>
            <p:nvPicPr>
              <p:cNvPr id="10" name="墨迹 9"/>
            </p:nvPicPr>
            <p:blipFill>
              <a:blip r:embed="rId35"/>
            </p:blipFill>
            <p:spPr>
              <a:xfrm>
                <a:off x="6259688" y="5166059"/>
                <a:ext cx="234244" cy="5075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 name="墨迹 10"/>
              <p14:cNvContentPartPr/>
              <p14:nvPr/>
            </p14:nvContentPartPr>
            <p14:xfrm>
              <a:off x="6406444" y="5053263"/>
              <a:ext cx="28222" cy="270710"/>
            </p14:xfrm>
          </p:contentPart>
        </mc:Choice>
        <mc:Fallback xmlns="">
          <p:pic>
            <p:nvPicPr>
              <p:cNvPr id="11" name="墨迹 10"/>
            </p:nvPicPr>
            <p:blipFill>
              <a:blip r:embed="rId37"/>
            </p:blipFill>
            <p:spPr>
              <a:xfrm>
                <a:off x="6406444" y="5053263"/>
                <a:ext cx="28222" cy="27071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 name="墨迹 11"/>
              <p14:cNvContentPartPr/>
              <p14:nvPr/>
            </p14:nvContentPartPr>
            <p14:xfrm>
              <a:off x="6716888" y="5019424"/>
              <a:ext cx="90312" cy="293270"/>
            </p14:xfrm>
          </p:contentPart>
        </mc:Choice>
        <mc:Fallback xmlns="">
          <p:pic>
            <p:nvPicPr>
              <p:cNvPr id="12" name="墨迹 11"/>
            </p:nvPicPr>
            <p:blipFill>
              <a:blip r:embed="rId39"/>
            </p:blipFill>
            <p:spPr>
              <a:xfrm>
                <a:off x="6716888" y="5019424"/>
                <a:ext cx="90312" cy="29327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3" name="墨迹 12"/>
              <p14:cNvContentPartPr/>
              <p14:nvPr/>
            </p14:nvContentPartPr>
            <p14:xfrm>
              <a:off x="6911622" y="5036343"/>
              <a:ext cx="87488" cy="203033"/>
            </p14:xfrm>
          </p:contentPart>
        </mc:Choice>
        <mc:Fallback xmlns="">
          <p:pic>
            <p:nvPicPr>
              <p:cNvPr id="13" name="墨迹 12"/>
            </p:nvPicPr>
            <p:blipFill>
              <a:blip r:embed="rId41"/>
            </p:blipFill>
            <p:spPr>
              <a:xfrm>
                <a:off x="6911622" y="5036343"/>
                <a:ext cx="87488" cy="2030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 name="墨迹 13"/>
              <p14:cNvContentPartPr/>
              <p14:nvPr/>
            </p14:nvContentPartPr>
            <p14:xfrm>
              <a:off x="6990644" y="5126580"/>
              <a:ext cx="93133" cy="389147"/>
            </p14:xfrm>
          </p:contentPart>
        </mc:Choice>
        <mc:Fallback xmlns="">
          <p:pic>
            <p:nvPicPr>
              <p:cNvPr id="14" name="墨迹 13"/>
            </p:nvPicPr>
            <p:blipFill>
              <a:blip r:embed="rId43"/>
            </p:blipFill>
            <p:spPr>
              <a:xfrm>
                <a:off x="6990644" y="5126580"/>
                <a:ext cx="93133" cy="38914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5" name="墨迹 14"/>
              <p14:cNvContentPartPr/>
              <p14:nvPr/>
            </p14:nvContentPartPr>
            <p14:xfrm>
              <a:off x="7095066" y="4968666"/>
              <a:ext cx="121356" cy="112795"/>
            </p14:xfrm>
          </p:contentPart>
        </mc:Choice>
        <mc:Fallback xmlns="">
          <p:pic>
            <p:nvPicPr>
              <p:cNvPr id="15" name="墨迹 14"/>
            </p:nvPicPr>
            <p:blipFill>
              <a:blip r:embed="rId45"/>
            </p:blipFill>
            <p:spPr>
              <a:xfrm>
                <a:off x="7095066" y="4968666"/>
                <a:ext cx="121356" cy="11279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6" name="墨迹 15"/>
              <p14:cNvContentPartPr/>
              <p14:nvPr/>
            </p14:nvContentPartPr>
            <p14:xfrm>
              <a:off x="7224888" y="4963026"/>
              <a:ext cx="67734" cy="11279"/>
            </p14:xfrm>
          </p:contentPart>
        </mc:Choice>
        <mc:Fallback xmlns="">
          <p:pic>
            <p:nvPicPr>
              <p:cNvPr id="16" name="墨迹 15"/>
            </p:nvPicPr>
            <p:blipFill>
              <a:blip r:embed="rId47"/>
            </p:blipFill>
            <p:spPr>
              <a:xfrm>
                <a:off x="7224888" y="4963026"/>
                <a:ext cx="67734" cy="1127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7" name="墨迹 16"/>
              <p14:cNvContentPartPr/>
              <p14:nvPr/>
            </p14:nvContentPartPr>
            <p14:xfrm>
              <a:off x="7354711" y="5137860"/>
              <a:ext cx="409222" cy="28199"/>
            </p14:xfrm>
          </p:contentPart>
        </mc:Choice>
        <mc:Fallback xmlns="">
          <p:pic>
            <p:nvPicPr>
              <p:cNvPr id="17" name="墨迹 16"/>
            </p:nvPicPr>
            <p:blipFill>
              <a:blip r:embed="rId49"/>
            </p:blipFill>
            <p:spPr>
              <a:xfrm>
                <a:off x="7354711" y="5137860"/>
                <a:ext cx="409222" cy="2819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8" name="墨迹 17"/>
              <p14:cNvContentPartPr/>
              <p14:nvPr/>
            </p14:nvContentPartPr>
            <p14:xfrm>
              <a:off x="7727244" y="5036343"/>
              <a:ext cx="186266" cy="290450"/>
            </p14:xfrm>
          </p:contentPart>
        </mc:Choice>
        <mc:Fallback xmlns="">
          <p:pic>
            <p:nvPicPr>
              <p:cNvPr id="18" name="墨迹 17"/>
            </p:nvPicPr>
            <p:blipFill>
              <a:blip r:embed="rId51"/>
            </p:blipFill>
            <p:spPr>
              <a:xfrm>
                <a:off x="7727244" y="5036343"/>
                <a:ext cx="186266" cy="29045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9" name="墨迹 18"/>
              <p14:cNvContentPartPr/>
              <p14:nvPr/>
            </p14:nvContentPartPr>
            <p14:xfrm>
              <a:off x="8074377" y="5013784"/>
              <a:ext cx="115712" cy="298910"/>
            </p14:xfrm>
          </p:contentPart>
        </mc:Choice>
        <mc:Fallback xmlns="">
          <p:pic>
            <p:nvPicPr>
              <p:cNvPr id="19" name="墨迹 18"/>
            </p:nvPicPr>
            <p:blipFill>
              <a:blip r:embed="rId53"/>
            </p:blipFill>
            <p:spPr>
              <a:xfrm>
                <a:off x="8074377" y="5013784"/>
                <a:ext cx="115712" cy="29891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0" name="墨迹 19"/>
              <p14:cNvContentPartPr/>
              <p14:nvPr/>
            </p14:nvContentPartPr>
            <p14:xfrm>
              <a:off x="8246533" y="5013784"/>
              <a:ext cx="101600" cy="214313"/>
            </p14:xfrm>
          </p:contentPart>
        </mc:Choice>
        <mc:Fallback xmlns="">
          <p:pic>
            <p:nvPicPr>
              <p:cNvPr id="20" name="墨迹 19"/>
            </p:nvPicPr>
            <p:blipFill>
              <a:blip r:embed="rId55"/>
            </p:blipFill>
            <p:spPr>
              <a:xfrm>
                <a:off x="8246533" y="5013784"/>
                <a:ext cx="101600" cy="21431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1" name="墨迹 20"/>
              <p14:cNvContentPartPr/>
              <p14:nvPr/>
            </p14:nvContentPartPr>
            <p14:xfrm>
              <a:off x="8365066" y="5070182"/>
              <a:ext cx="152400" cy="169194"/>
            </p14:xfrm>
          </p:contentPart>
        </mc:Choice>
        <mc:Fallback xmlns="">
          <p:pic>
            <p:nvPicPr>
              <p:cNvPr id="21" name="墨迹 20"/>
            </p:nvPicPr>
            <p:blipFill>
              <a:blip r:embed="rId57"/>
            </p:blipFill>
            <p:spPr>
              <a:xfrm>
                <a:off x="8365066" y="5070182"/>
                <a:ext cx="152400" cy="16919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2" name="墨迹 21"/>
              <p14:cNvContentPartPr/>
              <p14:nvPr/>
            </p14:nvContentPartPr>
            <p14:xfrm>
              <a:off x="8373533" y="5098381"/>
              <a:ext cx="98778" cy="459644"/>
            </p14:xfrm>
          </p:contentPart>
        </mc:Choice>
        <mc:Fallback xmlns="">
          <p:pic>
            <p:nvPicPr>
              <p:cNvPr id="22" name="墨迹 21"/>
            </p:nvPicPr>
            <p:blipFill>
              <a:blip r:embed="rId59"/>
            </p:blipFill>
            <p:spPr>
              <a:xfrm>
                <a:off x="8373533" y="5098381"/>
                <a:ext cx="98778" cy="45964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3" name="墨迹 22"/>
              <p14:cNvContentPartPr/>
              <p14:nvPr/>
            </p14:nvContentPartPr>
            <p14:xfrm>
              <a:off x="8523111" y="4889708"/>
              <a:ext cx="127000" cy="191754"/>
            </p14:xfrm>
          </p:contentPart>
        </mc:Choice>
        <mc:Fallback xmlns="">
          <p:pic>
            <p:nvPicPr>
              <p:cNvPr id="23" name="墨迹 22"/>
            </p:nvPicPr>
            <p:blipFill>
              <a:blip r:embed="rId61"/>
            </p:blipFill>
            <p:spPr>
              <a:xfrm>
                <a:off x="8523111" y="4889708"/>
                <a:ext cx="127000" cy="19175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4" name="墨迹 23"/>
              <p14:cNvContentPartPr/>
              <p14:nvPr/>
            </p14:nvContentPartPr>
            <p14:xfrm>
              <a:off x="8641644" y="4957386"/>
              <a:ext cx="163688" cy="22559"/>
            </p14:xfrm>
          </p:contentPart>
        </mc:Choice>
        <mc:Fallback xmlns="">
          <p:pic>
            <p:nvPicPr>
              <p:cNvPr id="24" name="墨迹 23"/>
            </p:nvPicPr>
            <p:blipFill>
              <a:blip r:embed="rId63"/>
            </p:blipFill>
            <p:spPr>
              <a:xfrm>
                <a:off x="8641644" y="4957386"/>
                <a:ext cx="163688" cy="2255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5" name="墨迹 24"/>
              <p14:cNvContentPartPr/>
              <p14:nvPr/>
            </p14:nvContentPartPr>
            <p14:xfrm>
              <a:off x="9488311" y="4602079"/>
              <a:ext cx="203200" cy="304549"/>
            </p14:xfrm>
          </p:contentPart>
        </mc:Choice>
        <mc:Fallback xmlns="">
          <p:pic>
            <p:nvPicPr>
              <p:cNvPr id="25" name="墨迹 24"/>
            </p:nvPicPr>
            <p:blipFill>
              <a:blip r:embed="rId65"/>
            </p:blipFill>
            <p:spPr>
              <a:xfrm>
                <a:off x="9488311" y="4602079"/>
                <a:ext cx="203200" cy="30454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6" name="墨迹 25"/>
              <p14:cNvContentPartPr/>
              <p14:nvPr/>
            </p14:nvContentPartPr>
            <p14:xfrm>
              <a:off x="9465733" y="4669756"/>
              <a:ext cx="155222" cy="225592"/>
            </p14:xfrm>
          </p:contentPart>
        </mc:Choice>
        <mc:Fallback xmlns="">
          <p:pic>
            <p:nvPicPr>
              <p:cNvPr id="26" name="墨迹 25"/>
            </p:nvPicPr>
            <p:blipFill>
              <a:blip r:embed="rId67"/>
            </p:blipFill>
            <p:spPr>
              <a:xfrm>
                <a:off x="9465733" y="4669756"/>
                <a:ext cx="155222" cy="22559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7" name="墨迹 26"/>
              <p14:cNvContentPartPr/>
              <p14:nvPr/>
            </p14:nvContentPartPr>
            <p14:xfrm>
              <a:off x="3251200" y="2396916"/>
              <a:ext cx="603955" cy="62037"/>
            </p14:xfrm>
          </p:contentPart>
        </mc:Choice>
        <mc:Fallback xmlns="">
          <p:pic>
            <p:nvPicPr>
              <p:cNvPr id="27" name="墨迹 26"/>
            </p:nvPicPr>
            <p:blipFill>
              <a:blip r:embed="rId69"/>
            </p:blipFill>
            <p:spPr>
              <a:xfrm>
                <a:off x="3251200" y="2396916"/>
                <a:ext cx="603955" cy="6203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8" name="墨迹 27"/>
              <p14:cNvContentPartPr/>
              <p14:nvPr/>
            </p14:nvContentPartPr>
            <p14:xfrm>
              <a:off x="3962400" y="2377176"/>
              <a:ext cx="203200" cy="53578"/>
            </p14:xfrm>
          </p:contentPart>
        </mc:Choice>
        <mc:Fallback xmlns="">
          <p:pic>
            <p:nvPicPr>
              <p:cNvPr id="28" name="墨迹 27"/>
            </p:nvPicPr>
            <p:blipFill>
              <a:blip r:embed="rId71"/>
            </p:blipFill>
            <p:spPr>
              <a:xfrm>
                <a:off x="3962400" y="2377176"/>
                <a:ext cx="203200" cy="5357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9" name="墨迹 28"/>
              <p14:cNvContentPartPr/>
              <p14:nvPr/>
            </p14:nvContentPartPr>
            <p14:xfrm>
              <a:off x="4041422" y="2323598"/>
              <a:ext cx="79022" cy="270711"/>
            </p14:xfrm>
          </p:contentPart>
        </mc:Choice>
        <mc:Fallback xmlns="">
          <p:pic>
            <p:nvPicPr>
              <p:cNvPr id="29" name="墨迹 28"/>
            </p:nvPicPr>
            <p:blipFill>
              <a:blip r:embed="rId73"/>
            </p:blipFill>
            <p:spPr>
              <a:xfrm>
                <a:off x="4041422" y="2323598"/>
                <a:ext cx="79022" cy="27071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0" name="墨迹 29"/>
              <p14:cNvContentPartPr/>
              <p14:nvPr/>
            </p14:nvContentPartPr>
            <p14:xfrm>
              <a:off x="3922888" y="2549190"/>
              <a:ext cx="400756" cy="95877"/>
            </p14:xfrm>
          </p:contentPart>
        </mc:Choice>
        <mc:Fallback xmlns="">
          <p:pic>
            <p:nvPicPr>
              <p:cNvPr id="30" name="墨迹 29"/>
            </p:nvPicPr>
            <p:blipFill>
              <a:blip r:embed="rId75"/>
            </p:blipFill>
            <p:spPr>
              <a:xfrm>
                <a:off x="3922888" y="2549190"/>
                <a:ext cx="400756" cy="9587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1" name="墨迹 30"/>
              <p14:cNvContentPartPr/>
              <p14:nvPr/>
            </p14:nvContentPartPr>
            <p14:xfrm>
              <a:off x="4255911" y="2301039"/>
              <a:ext cx="16933" cy="95877"/>
            </p14:xfrm>
          </p:contentPart>
        </mc:Choice>
        <mc:Fallback xmlns="">
          <p:pic>
            <p:nvPicPr>
              <p:cNvPr id="31" name="墨迹 30"/>
            </p:nvPicPr>
            <p:blipFill>
              <a:blip r:embed="rId77"/>
            </p:blipFill>
            <p:spPr>
              <a:xfrm>
                <a:off x="4255911" y="2301039"/>
                <a:ext cx="16933" cy="9587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2" name="墨迹 31"/>
              <p14:cNvContentPartPr/>
              <p14:nvPr/>
            </p14:nvContentPartPr>
            <p14:xfrm>
              <a:off x="4199466" y="2267200"/>
              <a:ext cx="245534" cy="355308"/>
            </p14:xfrm>
          </p:contentPart>
        </mc:Choice>
        <mc:Fallback xmlns="">
          <p:pic>
            <p:nvPicPr>
              <p:cNvPr id="32" name="墨迹 31"/>
            </p:nvPicPr>
            <p:blipFill>
              <a:blip r:embed="rId79"/>
            </p:blipFill>
            <p:spPr>
              <a:xfrm>
                <a:off x="4199466" y="2267200"/>
                <a:ext cx="245534" cy="35530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3" name="墨迹 32"/>
              <p14:cNvContentPartPr/>
              <p14:nvPr/>
            </p14:nvContentPartPr>
            <p14:xfrm>
              <a:off x="9429044" y="2340518"/>
              <a:ext cx="160866" cy="298909"/>
            </p14:xfrm>
          </p:contentPart>
        </mc:Choice>
        <mc:Fallback xmlns="">
          <p:pic>
            <p:nvPicPr>
              <p:cNvPr id="33" name="墨迹 32"/>
            </p:nvPicPr>
            <p:blipFill>
              <a:blip r:embed="rId81"/>
            </p:blipFill>
            <p:spPr>
              <a:xfrm>
                <a:off x="9429044" y="2340518"/>
                <a:ext cx="160866" cy="29890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4" name="墨迹 33"/>
              <p14:cNvContentPartPr/>
              <p14:nvPr/>
            </p14:nvContentPartPr>
            <p14:xfrm>
              <a:off x="9431866" y="2363077"/>
              <a:ext cx="155222" cy="231232"/>
            </p14:xfrm>
          </p:contentPart>
        </mc:Choice>
        <mc:Fallback xmlns="">
          <p:pic>
            <p:nvPicPr>
              <p:cNvPr id="34" name="墨迹 33"/>
            </p:nvPicPr>
            <p:blipFill>
              <a:blip r:embed="rId83"/>
            </p:blipFill>
            <p:spPr>
              <a:xfrm>
                <a:off x="9431866" y="2363077"/>
                <a:ext cx="155222" cy="23123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5" name="墨迹 34"/>
              <p14:cNvContentPartPr/>
              <p14:nvPr/>
            </p14:nvContentPartPr>
            <p14:xfrm>
              <a:off x="1964266" y="1714500"/>
              <a:ext cx="254000" cy="445544"/>
            </p14:xfrm>
          </p:contentPart>
        </mc:Choice>
        <mc:Fallback xmlns="">
          <p:pic>
            <p:nvPicPr>
              <p:cNvPr id="35" name="墨迹 34"/>
            </p:nvPicPr>
            <p:blipFill>
              <a:blip r:embed="rId85"/>
            </p:blipFill>
            <p:spPr>
              <a:xfrm>
                <a:off x="1964266" y="1714500"/>
                <a:ext cx="254000" cy="44554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6" name="墨迹 35"/>
              <p14:cNvContentPartPr/>
              <p14:nvPr/>
            </p14:nvContentPartPr>
            <p14:xfrm>
              <a:off x="2201333" y="1742699"/>
              <a:ext cx="400755" cy="369407"/>
            </p14:xfrm>
          </p:contentPart>
        </mc:Choice>
        <mc:Fallback xmlns="">
          <p:pic>
            <p:nvPicPr>
              <p:cNvPr id="36" name="墨迹 35"/>
            </p:nvPicPr>
            <p:blipFill>
              <a:blip r:embed="rId87"/>
            </p:blipFill>
            <p:spPr>
              <a:xfrm>
                <a:off x="2201333" y="1742699"/>
                <a:ext cx="400755" cy="36940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7" name="墨迹 36"/>
              <p14:cNvContentPartPr/>
              <p14:nvPr/>
            </p14:nvContentPartPr>
            <p14:xfrm>
              <a:off x="1896533" y="1026444"/>
              <a:ext cx="158044" cy="270710"/>
            </p14:xfrm>
          </p:contentPart>
        </mc:Choice>
        <mc:Fallback xmlns="">
          <p:pic>
            <p:nvPicPr>
              <p:cNvPr id="37" name="墨迹 36"/>
            </p:nvPicPr>
            <p:blipFill>
              <a:blip r:embed="rId89"/>
            </p:blipFill>
            <p:spPr>
              <a:xfrm>
                <a:off x="1896533" y="1026444"/>
                <a:ext cx="158044" cy="27071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8" name="墨迹 37"/>
              <p14:cNvContentPartPr/>
              <p14:nvPr/>
            </p14:nvContentPartPr>
            <p14:xfrm>
              <a:off x="1998133" y="975685"/>
              <a:ext cx="73378" cy="191754"/>
            </p14:xfrm>
          </p:contentPart>
        </mc:Choice>
        <mc:Fallback xmlns="">
          <p:pic>
            <p:nvPicPr>
              <p:cNvPr id="38" name="墨迹 37"/>
            </p:nvPicPr>
            <p:blipFill>
              <a:blip r:embed="rId91"/>
            </p:blipFill>
            <p:spPr>
              <a:xfrm>
                <a:off x="1998133" y="975685"/>
                <a:ext cx="73378" cy="19175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9" name="墨迹 38"/>
              <p14:cNvContentPartPr/>
              <p14:nvPr/>
            </p14:nvContentPartPr>
            <p14:xfrm>
              <a:off x="2065866" y="1105401"/>
              <a:ext cx="206022" cy="101516"/>
            </p14:xfrm>
          </p:contentPart>
        </mc:Choice>
        <mc:Fallback xmlns="">
          <p:pic>
            <p:nvPicPr>
              <p:cNvPr id="39" name="墨迹 38"/>
            </p:nvPicPr>
            <p:blipFill>
              <a:blip r:embed="rId93"/>
            </p:blipFill>
            <p:spPr>
              <a:xfrm>
                <a:off x="2065866" y="1105401"/>
                <a:ext cx="206022" cy="10151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0" name="墨迹 39"/>
              <p14:cNvContentPartPr/>
              <p14:nvPr/>
            </p14:nvContentPartPr>
            <p14:xfrm>
              <a:off x="2286000" y="986965"/>
              <a:ext cx="56444" cy="225592"/>
            </p14:xfrm>
          </p:contentPart>
        </mc:Choice>
        <mc:Fallback xmlns="">
          <p:pic>
            <p:nvPicPr>
              <p:cNvPr id="40" name="墨迹 39"/>
            </p:nvPicPr>
            <p:blipFill>
              <a:blip r:embed="rId95"/>
            </p:blipFill>
            <p:spPr>
              <a:xfrm>
                <a:off x="2286000" y="986965"/>
                <a:ext cx="56444" cy="22559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1" name="墨迹 40"/>
              <p14:cNvContentPartPr/>
              <p14:nvPr/>
            </p14:nvContentPartPr>
            <p14:xfrm>
              <a:off x="2353733" y="933387"/>
              <a:ext cx="166511" cy="234052"/>
            </p14:xfrm>
          </p:contentPart>
        </mc:Choice>
        <mc:Fallback xmlns="">
          <p:pic>
            <p:nvPicPr>
              <p:cNvPr id="41" name="墨迹 40"/>
            </p:nvPicPr>
            <p:blipFill>
              <a:blip r:embed="rId97"/>
            </p:blipFill>
            <p:spPr>
              <a:xfrm>
                <a:off x="2353733" y="933387"/>
                <a:ext cx="166511" cy="23405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2" name="墨迹 41"/>
              <p14:cNvContentPartPr/>
              <p14:nvPr/>
            </p14:nvContentPartPr>
            <p14:xfrm>
              <a:off x="2528711" y="981325"/>
              <a:ext cx="375355" cy="157915"/>
            </p14:xfrm>
          </p:contentPart>
        </mc:Choice>
        <mc:Fallback xmlns="">
          <p:pic>
            <p:nvPicPr>
              <p:cNvPr id="42" name="墨迹 41"/>
            </p:nvPicPr>
            <p:blipFill>
              <a:blip r:embed="rId99"/>
            </p:blipFill>
            <p:spPr>
              <a:xfrm>
                <a:off x="2528711" y="981325"/>
                <a:ext cx="375355" cy="15791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3" name="墨迹 42"/>
              <p14:cNvContentPartPr/>
              <p14:nvPr/>
            </p14:nvContentPartPr>
            <p14:xfrm>
              <a:off x="2895600" y="908008"/>
              <a:ext cx="16933" cy="434265"/>
            </p14:xfrm>
          </p:contentPart>
        </mc:Choice>
        <mc:Fallback xmlns="">
          <p:pic>
            <p:nvPicPr>
              <p:cNvPr id="43" name="墨迹 42"/>
            </p:nvPicPr>
            <p:blipFill>
              <a:blip r:embed="rId101"/>
            </p:blipFill>
            <p:spPr>
              <a:xfrm>
                <a:off x="2895600" y="908008"/>
                <a:ext cx="16933" cy="43426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4" name="墨迹 43"/>
              <p14:cNvContentPartPr/>
              <p14:nvPr/>
            </p14:nvContentPartPr>
            <p14:xfrm>
              <a:off x="3036711" y="947486"/>
              <a:ext cx="11289" cy="149455"/>
            </p14:xfrm>
          </p:contentPart>
        </mc:Choice>
        <mc:Fallback xmlns="">
          <p:pic>
            <p:nvPicPr>
              <p:cNvPr id="44" name="墨迹 43"/>
            </p:nvPicPr>
            <p:blipFill>
              <a:blip r:embed="rId103"/>
            </p:blipFill>
            <p:spPr>
              <a:xfrm>
                <a:off x="3036711" y="947486"/>
                <a:ext cx="11289" cy="1494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5" name="墨迹 44"/>
              <p14:cNvContentPartPr/>
              <p14:nvPr/>
            </p14:nvContentPartPr>
            <p14:xfrm>
              <a:off x="3031066" y="919287"/>
              <a:ext cx="152400" cy="214313"/>
            </p14:xfrm>
          </p:contentPart>
        </mc:Choice>
        <mc:Fallback xmlns="">
          <p:pic>
            <p:nvPicPr>
              <p:cNvPr id="45" name="墨迹 44"/>
            </p:nvPicPr>
            <p:blipFill>
              <a:blip r:embed="rId105"/>
            </p:blipFill>
            <p:spPr>
              <a:xfrm>
                <a:off x="3031066" y="919287"/>
                <a:ext cx="152400" cy="21431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6" name="墨迹 45"/>
              <p14:cNvContentPartPr/>
              <p14:nvPr/>
            </p14:nvContentPartPr>
            <p14:xfrm>
              <a:off x="3098800" y="857250"/>
              <a:ext cx="25400" cy="408885"/>
            </p14:xfrm>
          </p:contentPart>
        </mc:Choice>
        <mc:Fallback xmlns="">
          <p:pic>
            <p:nvPicPr>
              <p:cNvPr id="46" name="墨迹 45"/>
            </p:nvPicPr>
            <p:blipFill>
              <a:blip r:embed="rId107"/>
            </p:blipFill>
            <p:spPr>
              <a:xfrm>
                <a:off x="3098800" y="857250"/>
                <a:ext cx="25400" cy="40888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7" name="墨迹 46"/>
              <p14:cNvContentPartPr/>
              <p14:nvPr/>
            </p14:nvContentPartPr>
            <p14:xfrm>
              <a:off x="3239911" y="829051"/>
              <a:ext cx="95955" cy="109976"/>
            </p14:xfrm>
          </p:contentPart>
        </mc:Choice>
        <mc:Fallback xmlns="">
          <p:pic>
            <p:nvPicPr>
              <p:cNvPr id="47" name="墨迹 46"/>
            </p:nvPicPr>
            <p:blipFill>
              <a:blip r:embed="rId109"/>
            </p:blipFill>
            <p:spPr>
              <a:xfrm>
                <a:off x="3239911" y="829051"/>
                <a:ext cx="95955" cy="10997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8" name="墨迹 47"/>
              <p14:cNvContentPartPr/>
              <p14:nvPr/>
            </p14:nvContentPartPr>
            <p14:xfrm>
              <a:off x="3194755" y="941847"/>
              <a:ext cx="169333" cy="90236"/>
            </p14:xfrm>
          </p:contentPart>
        </mc:Choice>
        <mc:Fallback xmlns="">
          <p:pic>
            <p:nvPicPr>
              <p:cNvPr id="48" name="墨迹 47"/>
            </p:nvPicPr>
            <p:blipFill>
              <a:blip r:embed="rId111"/>
            </p:blipFill>
            <p:spPr>
              <a:xfrm>
                <a:off x="3194755" y="941847"/>
                <a:ext cx="169333" cy="9023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9" name="墨迹 48"/>
              <p14:cNvContentPartPr/>
              <p14:nvPr/>
            </p14:nvContentPartPr>
            <p14:xfrm>
              <a:off x="3296355" y="919287"/>
              <a:ext cx="25400" cy="352488"/>
            </p14:xfrm>
          </p:contentPart>
        </mc:Choice>
        <mc:Fallback xmlns="">
          <p:pic>
            <p:nvPicPr>
              <p:cNvPr id="49" name="墨迹 48"/>
            </p:nvPicPr>
            <p:blipFill>
              <a:blip r:embed="rId113"/>
            </p:blipFill>
            <p:spPr>
              <a:xfrm>
                <a:off x="3296355" y="919287"/>
                <a:ext cx="25400" cy="35248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0" name="墨迹 49"/>
              <p14:cNvContentPartPr/>
              <p14:nvPr/>
            </p14:nvContentPartPr>
            <p14:xfrm>
              <a:off x="3239911" y="1032083"/>
              <a:ext cx="135466" cy="112796"/>
            </p14:xfrm>
          </p:contentPart>
        </mc:Choice>
        <mc:Fallback xmlns="">
          <p:pic>
            <p:nvPicPr>
              <p:cNvPr id="50" name="墨迹 49"/>
            </p:nvPicPr>
            <p:blipFill>
              <a:blip r:embed="rId115"/>
            </p:blipFill>
            <p:spPr>
              <a:xfrm>
                <a:off x="3239911" y="1032083"/>
                <a:ext cx="135466" cy="11279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1" name="墨迹 50"/>
              <p14:cNvContentPartPr/>
              <p14:nvPr/>
            </p14:nvContentPartPr>
            <p14:xfrm>
              <a:off x="3375377" y="941847"/>
              <a:ext cx="39511" cy="157914"/>
            </p14:xfrm>
          </p:contentPart>
        </mc:Choice>
        <mc:Fallback xmlns="">
          <p:pic>
            <p:nvPicPr>
              <p:cNvPr id="51" name="墨迹 50"/>
            </p:nvPicPr>
            <p:blipFill>
              <a:blip r:embed="rId117"/>
            </p:blipFill>
            <p:spPr>
              <a:xfrm>
                <a:off x="3375377" y="941847"/>
                <a:ext cx="39511" cy="15791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2" name="墨迹 51"/>
              <p14:cNvContentPartPr/>
              <p14:nvPr/>
            </p14:nvContentPartPr>
            <p14:xfrm>
              <a:off x="3397955" y="941847"/>
              <a:ext cx="262467" cy="174833"/>
            </p14:xfrm>
          </p:contentPart>
        </mc:Choice>
        <mc:Fallback xmlns="">
          <p:pic>
            <p:nvPicPr>
              <p:cNvPr id="52" name="墨迹 51"/>
            </p:nvPicPr>
            <p:blipFill>
              <a:blip r:embed="rId119"/>
            </p:blipFill>
            <p:spPr>
              <a:xfrm>
                <a:off x="3397955" y="941847"/>
                <a:ext cx="262467" cy="17483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3" name="墨迹 52"/>
              <p14:cNvContentPartPr/>
              <p14:nvPr/>
            </p14:nvContentPartPr>
            <p14:xfrm>
              <a:off x="9750777" y="1370472"/>
              <a:ext cx="228600" cy="380686"/>
            </p14:xfrm>
          </p:contentPart>
        </mc:Choice>
        <mc:Fallback xmlns="">
          <p:pic>
            <p:nvPicPr>
              <p:cNvPr id="53" name="墨迹 52"/>
            </p:nvPicPr>
            <p:blipFill>
              <a:blip r:embed="rId121"/>
            </p:blipFill>
            <p:spPr>
              <a:xfrm>
                <a:off x="9750777" y="1370472"/>
                <a:ext cx="228600" cy="38068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4" name="墨迹 53"/>
              <p14:cNvContentPartPr/>
              <p14:nvPr/>
            </p14:nvContentPartPr>
            <p14:xfrm>
              <a:off x="9793111" y="1415590"/>
              <a:ext cx="214489" cy="222772"/>
            </p14:xfrm>
          </p:contentPart>
        </mc:Choice>
        <mc:Fallback xmlns="">
          <p:pic>
            <p:nvPicPr>
              <p:cNvPr id="54" name="墨迹 53"/>
            </p:nvPicPr>
            <p:blipFill>
              <a:blip r:embed="rId123"/>
            </p:blipFill>
            <p:spPr>
              <a:xfrm>
                <a:off x="9793111" y="1415590"/>
                <a:ext cx="214489" cy="22277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5" name="墨迹 54"/>
              <p14:cNvContentPartPr/>
              <p14:nvPr/>
            </p14:nvContentPartPr>
            <p14:xfrm>
              <a:off x="2094088" y="3637672"/>
              <a:ext cx="2359378" cy="67678"/>
            </p14:xfrm>
          </p:contentPart>
        </mc:Choice>
        <mc:Fallback xmlns="">
          <p:pic>
            <p:nvPicPr>
              <p:cNvPr id="55" name="墨迹 54"/>
            </p:nvPicPr>
            <p:blipFill>
              <a:blip r:embed="rId125"/>
            </p:blipFill>
            <p:spPr>
              <a:xfrm>
                <a:off x="2094088" y="3637672"/>
                <a:ext cx="2359378" cy="6767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6" name="墨迹 55"/>
              <p14:cNvContentPartPr/>
              <p14:nvPr/>
            </p14:nvContentPartPr>
            <p14:xfrm>
              <a:off x="4611511" y="3620753"/>
              <a:ext cx="778933" cy="67677"/>
            </p14:xfrm>
          </p:contentPart>
        </mc:Choice>
        <mc:Fallback xmlns="">
          <p:pic>
            <p:nvPicPr>
              <p:cNvPr id="56" name="墨迹 55"/>
            </p:nvPicPr>
            <p:blipFill>
              <a:blip r:embed="rId127"/>
            </p:blipFill>
            <p:spPr>
              <a:xfrm>
                <a:off x="4611511" y="3620753"/>
                <a:ext cx="778933" cy="6767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7" name="墨迹 56"/>
              <p14:cNvContentPartPr/>
              <p14:nvPr/>
            </p14:nvContentPartPr>
            <p14:xfrm>
              <a:off x="5746044" y="3615113"/>
              <a:ext cx="25400" cy="2820"/>
            </p14:xfrm>
          </p:contentPart>
        </mc:Choice>
        <mc:Fallback xmlns="">
          <p:pic>
            <p:nvPicPr>
              <p:cNvPr id="57" name="墨迹 56"/>
            </p:nvPicPr>
            <p:blipFill>
              <a:blip r:embed="rId129"/>
            </p:blipFill>
            <p:spPr>
              <a:xfrm>
                <a:off x="5746044" y="3615113"/>
                <a:ext cx="25400" cy="282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8" name="墨迹 57"/>
              <p14:cNvContentPartPr/>
              <p14:nvPr/>
            </p14:nvContentPartPr>
            <p14:xfrm>
              <a:off x="603955" y="3248526"/>
              <a:ext cx="1264356" cy="891089"/>
            </p14:xfrm>
          </p:contentPart>
        </mc:Choice>
        <mc:Fallback xmlns="">
          <p:pic>
            <p:nvPicPr>
              <p:cNvPr id="58" name="墨迹 57"/>
            </p:nvPicPr>
            <p:blipFill>
              <a:blip r:embed="rId131"/>
            </p:blipFill>
            <p:spPr>
              <a:xfrm>
                <a:off x="603955" y="3248526"/>
                <a:ext cx="1264356" cy="891089"/>
              </a:xfrm>
              <a:prstGeom prst="rect"/>
            </p:spPr>
          </p:pic>
        </mc:Fallback>
      </mc:AlternateContent>
    </p:spTree>
    <p:custDataLst>
      <p:tags r:id="rId13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8" name="图片 1"/>
          <p:cNvPicPr>
            <a:picLocks noChangeAspect="1"/>
          </p:cNvPicPr>
          <p:nvPr/>
        </p:nvPicPr>
        <p:blipFill>
          <a:blip r:embed="rId1"/>
          <a:stretch>
            <a:fillRect/>
          </a:stretch>
        </p:blipFill>
        <p:spPr>
          <a:xfrm>
            <a:off x="276860" y="281940"/>
            <a:ext cx="11089005" cy="2781935"/>
          </a:xfrm>
          <a:prstGeom prst="rect">
            <a:avLst/>
          </a:prstGeom>
        </p:spPr>
      </p:pic>
      <mc:AlternateContent xmlns:mc="http://schemas.openxmlformats.org/markup-compatibility/2006" xmlns:p14="http://schemas.microsoft.com/office/powerpoint/2010/main">
        <mc:Choice Requires="p14">
          <p:contentPart r:id="rId2" p14:bwMode="auto">
            <p14:nvContentPartPr>
              <p14:cNvPr id="1048774" name="墨迹 1048773"/>
              <p14:cNvContentPartPr/>
              <p14:nvPr/>
            </p14:nvContentPartPr>
            <p14:xfrm>
              <a:off x="1910502" y="3101628"/>
              <a:ext cx="893959" cy="34450"/>
            </p14:xfrm>
          </p:contentPart>
        </mc:Choice>
        <mc:Fallback xmlns="">
          <p:pic>
            <p:nvPicPr>
              <p:cNvPr id="1048774" name="墨迹 1048773"/>
            </p:nvPicPr>
            <p:blipFill>
              <a:blip r:embed="rId3"/>
            </p:blipFill>
            <p:spPr>
              <a:xfrm>
                <a:off x="1910502" y="3101628"/>
                <a:ext cx="893959" cy="344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75" name="墨迹 1048774"/>
              <p14:cNvContentPartPr/>
              <p14:nvPr/>
            </p14:nvContentPartPr>
            <p14:xfrm>
              <a:off x="5134612" y="3129281"/>
              <a:ext cx="974935" cy="42333"/>
            </p14:xfrm>
          </p:contentPart>
        </mc:Choice>
        <mc:Fallback xmlns="">
          <p:pic>
            <p:nvPicPr>
              <p:cNvPr id="1048775" name="墨迹 1048774"/>
            </p:nvPicPr>
            <p:blipFill>
              <a:blip r:embed="rId5"/>
            </p:blipFill>
            <p:spPr>
              <a:xfrm>
                <a:off x="5134612" y="3129281"/>
                <a:ext cx="974935" cy="4233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76" name="墨迹 1048775"/>
              <p14:cNvContentPartPr/>
              <p14:nvPr/>
            </p14:nvContentPartPr>
            <p14:xfrm>
              <a:off x="6317403" y="2852408"/>
              <a:ext cx="266852" cy="209079"/>
            </p14:xfrm>
          </p:contentPart>
        </mc:Choice>
        <mc:Fallback xmlns="">
          <p:pic>
            <p:nvPicPr>
              <p:cNvPr id="1048776" name="墨迹 1048775"/>
            </p:nvPicPr>
            <p:blipFill>
              <a:blip r:embed="rId7"/>
            </p:blipFill>
            <p:spPr>
              <a:xfrm>
                <a:off x="6317403" y="2852408"/>
                <a:ext cx="266852" cy="20907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77" name="墨迹 1048776"/>
              <p14:cNvContentPartPr/>
              <p14:nvPr/>
            </p14:nvContentPartPr>
            <p14:xfrm>
              <a:off x="6084569" y="1855921"/>
              <a:ext cx="241033" cy="207448"/>
            </p14:xfrm>
          </p:contentPart>
        </mc:Choice>
        <mc:Fallback xmlns="">
          <p:pic>
            <p:nvPicPr>
              <p:cNvPr id="1048777" name="墨迹 1048776"/>
            </p:nvPicPr>
            <p:blipFill>
              <a:blip r:embed="rId9"/>
            </p:blipFill>
            <p:spPr>
              <a:xfrm>
                <a:off x="6084569" y="1855921"/>
                <a:ext cx="241033" cy="20744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4" name="墨迹 0"/>
              <p14:cNvContentPartPr/>
              <p14:nvPr/>
            </p14:nvContentPartPr>
            <p14:xfrm>
              <a:off x="5418666" y="2340518"/>
              <a:ext cx="225778" cy="355307"/>
            </p14:xfrm>
          </p:contentPart>
        </mc:Choice>
        <mc:Fallback xmlns="">
          <p:pic>
            <p:nvPicPr>
              <p:cNvPr id="4" name="墨迹 0"/>
            </p:nvPicPr>
            <p:blipFill>
              <a:blip r:embed="rId11"/>
            </p:blipFill>
            <p:spPr>
              <a:xfrm>
                <a:off x="5418666" y="2340518"/>
                <a:ext cx="225778" cy="35530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 name="墨迹 1"/>
              <p14:cNvContentPartPr/>
              <p14:nvPr/>
            </p14:nvContentPartPr>
            <p14:xfrm>
              <a:off x="3465688" y="1271775"/>
              <a:ext cx="589845" cy="476563"/>
            </p14:xfrm>
          </p:contentPart>
        </mc:Choice>
        <mc:Fallback xmlns="">
          <p:pic>
            <p:nvPicPr>
              <p:cNvPr id="2" name="墨迹 1"/>
            </p:nvPicPr>
            <p:blipFill>
              <a:blip r:embed="rId13"/>
            </p:blipFill>
            <p:spPr>
              <a:xfrm>
                <a:off x="3465688" y="1271775"/>
                <a:ext cx="589845" cy="47656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 name="墨迹 2"/>
              <p14:cNvContentPartPr/>
              <p14:nvPr/>
            </p14:nvContentPartPr>
            <p14:xfrm>
              <a:off x="3951111" y="2583029"/>
              <a:ext cx="1044222" cy="107156"/>
            </p14:xfrm>
          </p:contentPart>
        </mc:Choice>
        <mc:Fallback xmlns="">
          <p:pic>
            <p:nvPicPr>
              <p:cNvPr id="3" name="墨迹 2"/>
            </p:nvPicPr>
            <p:blipFill>
              <a:blip r:embed="rId15"/>
            </p:blipFill>
            <p:spPr>
              <a:xfrm>
                <a:off x="3951111" y="2583029"/>
                <a:ext cx="1044222" cy="107156"/>
              </a:xfrm>
              <a:prstGeom prst="rect"/>
            </p:spPr>
          </p:pic>
        </mc:Fallback>
      </mc:AlternateContent>
    </p:spTree>
    <p:custDataLst>
      <p:tags r:id="rId1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WPS 演示</Application>
  <PresentationFormat>宽屏</PresentationFormat>
  <Paragraphs>0</Paragraphs>
  <Slides>41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41</vt:i4>
      </vt:variant>
    </vt:vector>
  </HeadingPairs>
  <TitlesOfParts>
    <vt:vector size="47" baseType="lpstr">
      <vt:lpstr>Arial</vt:lpstr>
      <vt:lpstr>宋体</vt:lpstr>
      <vt:lpstr>Wingdings</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23046RP50C</dc:creator>
  <cp:lastModifiedBy>caicai</cp:lastModifiedBy>
  <cp:revision>5</cp:revision>
  <dcterms:created xsi:type="dcterms:W3CDTF">1900-01-01T00:00:00Z</dcterms:created>
  <dcterms:modified xsi:type="dcterms:W3CDTF">2026-01-20T00:38:57Z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865DE0B72F044FA4AB6B0A338040C526_13</vt:lpwstr>
  </property>
</Properties>
</file>